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heme/theme3.xml" ContentType="application/vnd.openxmlformats-officedocument.theme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heme/theme4.xml" ContentType="application/vnd.openxmlformats-officedocument.theme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notesSlides/notesSlide2.xml" ContentType="application/vnd.openxmlformats-officedocument.presentationml.notesSlide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notesSlides/notesSlide3.xml" ContentType="application/vnd.openxmlformats-officedocument.presentationml.notesSlide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notesSlides/notesSlide4.xml" ContentType="application/vnd.openxmlformats-officedocument.presentationml.notesSlide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5" r:id="rId4"/>
    <p:sldMasterId id="2147483757" r:id="rId5"/>
  </p:sldMasterIdLst>
  <p:notesMasterIdLst>
    <p:notesMasterId r:id="rId16"/>
  </p:notesMasterIdLst>
  <p:handoutMasterIdLst>
    <p:handoutMasterId r:id="rId17"/>
  </p:handoutMasterIdLst>
  <p:sldIdLst>
    <p:sldId id="270" r:id="rId6"/>
    <p:sldId id="282" r:id="rId7"/>
    <p:sldId id="2147483638" r:id="rId8"/>
    <p:sldId id="263" r:id="rId9"/>
    <p:sldId id="256" r:id="rId10"/>
    <p:sldId id="265" r:id="rId11"/>
    <p:sldId id="257" r:id="rId12"/>
    <p:sldId id="258" r:id="rId13"/>
    <p:sldId id="260" r:id="rId14"/>
    <p:sldId id="274" r:id="rId15"/>
  </p:sldIdLst>
  <p:sldSz cx="12192000" cy="6858000"/>
  <p:notesSz cx="7099300" cy="10234613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3657509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4267093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4876678" algn="l" defTabSz="121917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7">
          <p15:clr>
            <a:srgbClr val="A4A3A4"/>
          </p15:clr>
        </p15:guide>
        <p15:guide id="2" orient="horz" pos="638">
          <p15:clr>
            <a:srgbClr val="A4A3A4"/>
          </p15:clr>
        </p15:guide>
        <p15:guide id="3" orient="horz" pos="453">
          <p15:clr>
            <a:srgbClr val="A4A3A4"/>
          </p15:clr>
        </p15:guide>
        <p15:guide id="4" orient="horz" pos="6262">
          <p15:clr>
            <a:srgbClr val="A4A3A4"/>
          </p15:clr>
        </p15:guide>
        <p15:guide id="5" pos="4186">
          <p15:clr>
            <a:srgbClr val="A4A3A4"/>
          </p15:clr>
        </p15:guide>
        <p15:guide id="6" pos="286">
          <p15:clr>
            <a:srgbClr val="A4A3A4"/>
          </p15:clr>
        </p15:guide>
        <p15:guide id="7" pos="830">
          <p15:clr>
            <a:srgbClr val="A4A3A4"/>
          </p15:clr>
        </p15:guide>
        <p15:guide id="8" pos="38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9525" cmpd="sng">
              <a:solidFill>
                <a:schemeClr val="lt1"/>
              </a:solidFill>
            </a:ln>
          </a:left>
          <a:right>
            <a:ln w="9525" cmpd="sng">
              <a:solidFill>
                <a:srgbClr val="FFFFFF"/>
              </a:solidFill>
            </a:ln>
          </a:right>
          <a:top>
            <a:ln w="9525" cmpd="sng">
              <a:solidFill>
                <a:srgbClr val="FFFFFF"/>
              </a:solidFill>
            </a:ln>
          </a:top>
          <a:bottom>
            <a:ln w="9525" cmpd="sng">
              <a:solidFill>
                <a:srgbClr val="FFFFFF"/>
              </a:solidFill>
            </a:ln>
          </a:bottom>
          <a:insideH>
            <a:ln w="9525" cmpd="sng">
              <a:solidFill>
                <a:srgbClr val="FFFFFF"/>
              </a:solidFill>
            </a:ln>
          </a:insideH>
          <a:insideV>
            <a:ln w="9525" cmpd="sng">
              <a:solidFill>
                <a:srgbClr val="FFFFFF"/>
              </a:solidFill>
            </a:ln>
          </a:insideV>
        </a:tcBdr>
        <a:fill>
          <a:solidFill>
            <a:schemeClr val="lt2"/>
          </a:solidFill>
        </a:fill>
      </a:tcStyle>
    </a:wholeTbl>
    <a:band1H>
      <a:tcStyle>
        <a:tcBdr/>
      </a:tcStyle>
    </a:band1H>
    <a:band2H>
      <a:tcTxStyle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band2H>
    <a:band1V>
      <a:tcStyle>
        <a:tcBdr/>
      </a:tcStyle>
    </a:band1V>
    <a:band2V>
      <a:tcTxStyle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band2V>
    <a:lastCol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lastRow>
    <a:firstRow>
      <a:tcTxStyle b="on">
        <a:fontRef idx="minor">
          <a:prstClr val="white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6" autoAdjust="0"/>
  </p:normalViewPr>
  <p:slideViewPr>
    <p:cSldViewPr snapToObjects="1" showGuides="1">
      <p:cViewPr varScale="1">
        <p:scale>
          <a:sx n="74" d="100"/>
          <a:sy n="74" d="100"/>
        </p:scale>
        <p:origin x="376" y="5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 showGuides="1">
      <p:cViewPr varScale="1">
        <p:scale>
          <a:sx n="70" d="100"/>
          <a:sy n="70" d="100"/>
        </p:scale>
        <p:origin x="2268" y="42"/>
      </p:cViewPr>
      <p:guideLst>
        <p:guide orient="horz" pos="187"/>
        <p:guide orient="horz" pos="638"/>
        <p:guide orient="horz" pos="453"/>
        <p:guide orient="horz" pos="6262"/>
        <p:guide pos="4186"/>
        <p:guide pos="286"/>
        <p:guide pos="830"/>
        <p:guide pos="38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452031614077263E-2"/>
          <c:y val="5.1139540982352329E-2"/>
          <c:w val="0.95309593677184545"/>
          <c:h val="0.784847998284610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Infineon 2024 market share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51A-4264-B7D0-B6D365BBC932}"/>
              </c:ext>
            </c:extLst>
          </c:dPt>
          <c:dPt>
            <c:idx val="1"/>
            <c:invertIfNegative val="0"/>
            <c:bubble3D val="0"/>
            <c:spPr>
              <a:solidFill>
                <a:srgbClr val="6CB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51A-4264-B7D0-B6D365BBC93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51A-4264-B7D0-B6D365BBC932}"/>
              </c:ext>
            </c:extLst>
          </c:dPt>
          <c:dPt>
            <c:idx val="5"/>
            <c:invertIfNegative val="0"/>
            <c:bubble3D val="0"/>
            <c:spPr>
              <a:solidFill>
                <a:srgbClr val="6CB4A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51A-4264-B7D0-B6D365BBC93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12.8%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51A-4264-B7D0-B6D365BBC9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10.4%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51A-4264-B7D0-B6D365BBC93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15.4%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51A-4264-B7D0-B6D365BBC93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12.4%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51A-4264-B7D0-B6D365BBC93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16.2%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51A-4264-B7D0-B6D365BBC93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11.5%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51A-4264-B7D0-B6D365BBC9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World</c:v>
                </c:pt>
                <c:pt idx="1">
                  <c:v>North America</c:v>
                </c:pt>
                <c:pt idx="2">
                  <c:v>Europe</c:v>
                </c:pt>
                <c:pt idx="3">
                  <c:v>China</c:v>
                </c:pt>
                <c:pt idx="4">
                  <c:v>S. Korea</c:v>
                </c:pt>
                <c:pt idx="5">
                  <c:v>Japan</c:v>
                </c:pt>
              </c:strCache>
            </c:strRef>
          </c:cat>
          <c:val>
            <c:numRef>
              <c:f>Sheet1!$B$2:$B$7</c:f>
              <c:numCache>
                <c:formatCode>#,##0.0;[Red]\-#,##0.0;0.0;@</c:formatCode>
                <c:ptCount val="6"/>
                <c:pt idx="0">
                  <c:v>12.9</c:v>
                </c:pt>
                <c:pt idx="1">
                  <c:v>10.5</c:v>
                </c:pt>
                <c:pt idx="2">
                  <c:v>15.5</c:v>
                </c:pt>
                <c:pt idx="3">
                  <c:v>12.6</c:v>
                </c:pt>
                <c:pt idx="4">
                  <c:v>16.600000000000001</c:v>
                </c:pt>
                <c:pt idx="5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51A-4264-B7D0-B6D365BBC9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13939056"/>
        <c:axId val="1313937616"/>
      </c:barChart>
      <c:catAx>
        <c:axId val="131393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13937616"/>
        <c:crosses val="autoZero"/>
        <c:auto val="1"/>
        <c:lblAlgn val="ctr"/>
        <c:lblOffset val="100"/>
        <c:noMultiLvlLbl val="0"/>
      </c:catAx>
      <c:valAx>
        <c:axId val="1313937616"/>
        <c:scaling>
          <c:orientation val="minMax"/>
        </c:scaling>
        <c:delete val="1"/>
        <c:axPos val="l"/>
        <c:numFmt formatCode="#,##0.0;[Red]\-#,##0.0;0.0;@" sourceLinked="1"/>
        <c:majorTickMark val="none"/>
        <c:minorTickMark val="none"/>
        <c:tickLblPos val="nextTo"/>
        <c:crossAx val="1313939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685505843215786"/>
          <c:y val="6.6615612181739975E-2"/>
          <c:w val="0.68454190702812534"/>
          <c:h val="0.866768775636519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4B-4839-A89E-665B2665C69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12.8%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64B-4839-A89E-665B2665C69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9.6%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64B-4839-A89E-665B2665C69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7.8%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64B-4839-A89E-665B2665C69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6.2%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64B-4839-A89E-665B2665C69C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anchor="ctr" anchorCtr="0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0" i="0" u="none" strike="noStrike" kern="1200" baseline="0">
                        <a:solidFill>
                          <a:srgbClr val="1D1D1D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0" i="0" u="none" strike="noStrike" kern="1200" baseline="0" dirty="0">
                        <a:solidFill>
                          <a:srgbClr val="1D1D1D"/>
                        </a:solidFill>
                      </a:rPr>
                      <a:t>6.1%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0" i="0" u="none" strike="noStrike" kern="1200" baseline="0">
                      <a:solidFill>
                        <a:srgbClr val="1D1D1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64B-4839-A89E-665B2665C6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Infineon</c:v>
                </c:pt>
                <c:pt idx="1">
                  <c:v>2nd</c:v>
                </c:pt>
                <c:pt idx="2">
                  <c:v>3rd</c:v>
                </c:pt>
                <c:pt idx="3">
                  <c:v>4th</c:v>
                </c:pt>
                <c:pt idx="4">
                  <c:v>5th</c:v>
                </c:pt>
              </c:strCache>
            </c:strRef>
          </c:cat>
          <c:val>
            <c:numRef>
              <c:f>Sheet1!$B$2:$B$6</c:f>
              <c:numCache>
                <c:formatCode>#,##0.0;[Red]\-#,##0.0;0.0;@</c:formatCode>
                <c:ptCount val="5"/>
                <c:pt idx="0">
                  <c:v>12.9</c:v>
                </c:pt>
                <c:pt idx="1">
                  <c:v>9.6999999999999993</c:v>
                </c:pt>
                <c:pt idx="2">
                  <c:v>7.9</c:v>
                </c:pt>
                <c:pt idx="3">
                  <c:v>6.2</c:v>
                </c:pt>
                <c:pt idx="4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64B-4839-A89E-665B2665C6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927294512"/>
        <c:axId val="927301712"/>
      </c:barChart>
      <c:catAx>
        <c:axId val="927294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27301712"/>
        <c:crosses val="autoZero"/>
        <c:auto val="1"/>
        <c:lblAlgn val="ctr"/>
        <c:lblOffset val="100"/>
        <c:noMultiLvlLbl val="0"/>
      </c:catAx>
      <c:valAx>
        <c:axId val="927301712"/>
        <c:scaling>
          <c:orientation val="minMax"/>
        </c:scaling>
        <c:delete val="1"/>
        <c:axPos val="t"/>
        <c:numFmt formatCode="#,##0.0;[Red]\-#,##0.0;0.0;@" sourceLinked="1"/>
        <c:majorTickMark val="none"/>
        <c:minorTickMark val="none"/>
        <c:tickLblPos val="nextTo"/>
        <c:crossAx val="92729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89942650688828"/>
          <c:y val="6.6615612181739975E-2"/>
          <c:w val="0.49105909181890994"/>
          <c:h val="0.866768775636519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A8-497F-B12F-E6363466199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36.0%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AA8-497F-B12F-E6363466199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22.0%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AA8-497F-B12F-E6363466199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19.5%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AA8-497F-B12F-E6363466199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7.5%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AA8-497F-B12F-E6363466199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7.0%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AA8-497F-B12F-E636346619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Infineon</c:v>
                </c:pt>
                <c:pt idx="1">
                  <c:v>2nd</c:v>
                </c:pt>
                <c:pt idx="2">
                  <c:v>3rd</c:v>
                </c:pt>
                <c:pt idx="3">
                  <c:v>4th</c:v>
                </c:pt>
                <c:pt idx="4">
                  <c:v>5th</c:v>
                </c:pt>
              </c:strCache>
            </c:strRef>
          </c:cat>
          <c:val>
            <c:numRef>
              <c:f>Sheet1!$B$2:$B$6</c:f>
              <c:numCache>
                <c:formatCode>#,##0.0;[Red]\-#,##0.0;0.0;@</c:formatCode>
                <c:ptCount val="5"/>
                <c:pt idx="0">
                  <c:v>36</c:v>
                </c:pt>
                <c:pt idx="1">
                  <c:v>22</c:v>
                </c:pt>
                <c:pt idx="2">
                  <c:v>19.5</c:v>
                </c:pt>
                <c:pt idx="3">
                  <c:v>7.5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A8-497F-B12F-E6363466199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927294512"/>
        <c:axId val="927301712"/>
      </c:barChart>
      <c:catAx>
        <c:axId val="927294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27301712"/>
        <c:crosses val="autoZero"/>
        <c:auto val="1"/>
        <c:lblAlgn val="ctr"/>
        <c:lblOffset val="100"/>
        <c:noMultiLvlLbl val="0"/>
      </c:catAx>
      <c:valAx>
        <c:axId val="927301712"/>
        <c:scaling>
          <c:orientation val="minMax"/>
        </c:scaling>
        <c:delete val="1"/>
        <c:axPos val="t"/>
        <c:numFmt formatCode="#,##0.0;[Red]\-#,##0.0;0.0;@" sourceLinked="1"/>
        <c:majorTickMark val="none"/>
        <c:minorTickMark val="none"/>
        <c:tickLblPos val="nextTo"/>
        <c:crossAx val="92729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89942650688828"/>
          <c:y val="6.6615612181739975E-2"/>
          <c:w val="0.49105909181890994"/>
          <c:h val="0.866768775636519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3F-423A-ADFB-F3A4066E536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24.2%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F3F-423A-ADFB-F3A4066E53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15.1%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F3F-423A-ADFB-F3A4066E53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12.3%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F3F-423A-ADFB-F3A4066E53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11.9%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F3F-423A-ADFB-F3A4066E536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7.7%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F3F-423A-ADFB-F3A4066E53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Infineon</c:v>
                </c:pt>
                <c:pt idx="1">
                  <c:v>2nd</c:v>
                </c:pt>
                <c:pt idx="2">
                  <c:v>3rd</c:v>
                </c:pt>
                <c:pt idx="3">
                  <c:v>4th</c:v>
                </c:pt>
                <c:pt idx="4">
                  <c:v>5th</c:v>
                </c:pt>
              </c:strCache>
            </c:strRef>
          </c:cat>
          <c:val>
            <c:numRef>
              <c:f>Sheet1!$B$2:$B$6</c:f>
              <c:numCache>
                <c:formatCode>#,##0.0;[Red]\-#,##0.0;0.0;@</c:formatCode>
                <c:ptCount val="5"/>
                <c:pt idx="0">
                  <c:v>24.2</c:v>
                </c:pt>
                <c:pt idx="1">
                  <c:v>15.1</c:v>
                </c:pt>
                <c:pt idx="2">
                  <c:v>12.3</c:v>
                </c:pt>
                <c:pt idx="3">
                  <c:v>11.9</c:v>
                </c:pt>
                <c:pt idx="4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F3F-423A-ADFB-F3A4066E53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927294512"/>
        <c:axId val="927301712"/>
      </c:barChart>
      <c:catAx>
        <c:axId val="927294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27301712"/>
        <c:crosses val="autoZero"/>
        <c:auto val="1"/>
        <c:lblAlgn val="ctr"/>
        <c:lblOffset val="100"/>
        <c:noMultiLvlLbl val="0"/>
      </c:catAx>
      <c:valAx>
        <c:axId val="927301712"/>
        <c:scaling>
          <c:orientation val="minMax"/>
        </c:scaling>
        <c:delete val="1"/>
        <c:axPos val="t"/>
        <c:numFmt formatCode="#,##0.0;[Red]\-#,##0.0;0.0;@" sourceLinked="1"/>
        <c:majorTickMark val="none"/>
        <c:minorTickMark val="none"/>
        <c:tickLblPos val="nextTo"/>
        <c:crossAx val="92729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289942650688828"/>
          <c:y val="6.6615612181739975E-2"/>
          <c:w val="0.49105909181890994"/>
          <c:h val="0.866768775636519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D878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42-40FA-8E40-5A23D72E4281}"/>
              </c:ext>
            </c:extLst>
          </c:dPt>
          <c:dPt>
            <c:idx val="1"/>
            <c:invertIfNegative val="0"/>
            <c:bubble3D val="0"/>
            <c:spPr>
              <a:solidFill>
                <a:srgbClr val="0A827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B42-40FA-8E40-5A23D72E428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18.6%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B42-40FA-8E40-5A23D72E428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15.2%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B42-40FA-8E40-5A23D72E428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15.1%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B42-40FA-8E40-5A23D72E428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8.0%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B42-40FA-8E40-5A23D72E428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7.3%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B42-40FA-8E40-5A23D72E42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1st</c:v>
                </c:pt>
                <c:pt idx="1">
                  <c:v>Infineon</c:v>
                </c:pt>
                <c:pt idx="2">
                  <c:v>3rd</c:v>
                </c:pt>
                <c:pt idx="3">
                  <c:v>4th</c:v>
                </c:pt>
                <c:pt idx="4">
                  <c:v>5th</c:v>
                </c:pt>
              </c:strCache>
            </c:strRef>
          </c:cat>
          <c:val>
            <c:numRef>
              <c:f>Sheet1!$B$2:$B$6</c:f>
              <c:numCache>
                <c:formatCode>#,##0.0;[Red]\-#,##0.0;0.0;@</c:formatCode>
                <c:ptCount val="5"/>
                <c:pt idx="0">
                  <c:v>18.559999999999999</c:v>
                </c:pt>
                <c:pt idx="1">
                  <c:v>15.2</c:v>
                </c:pt>
                <c:pt idx="2">
                  <c:v>15.08</c:v>
                </c:pt>
                <c:pt idx="3">
                  <c:v>8.01</c:v>
                </c:pt>
                <c:pt idx="4">
                  <c:v>7.27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42-40FA-8E40-5A23D72E42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927294512"/>
        <c:axId val="927301712"/>
      </c:barChart>
      <c:catAx>
        <c:axId val="927294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27301712"/>
        <c:crosses val="autoZero"/>
        <c:auto val="1"/>
        <c:lblAlgn val="ctr"/>
        <c:lblOffset val="100"/>
        <c:noMultiLvlLbl val="0"/>
      </c:catAx>
      <c:valAx>
        <c:axId val="927301712"/>
        <c:scaling>
          <c:orientation val="minMax"/>
        </c:scaling>
        <c:delete val="1"/>
        <c:axPos val="t"/>
        <c:numFmt formatCode="#,##0.0;[Red]\-#,##0.0;0.0;@" sourceLinked="1"/>
        <c:majorTickMark val="none"/>
        <c:minorTickMark val="none"/>
        <c:tickLblPos val="nextTo"/>
        <c:crossAx val="92729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12" Type="http://schemas.openxmlformats.org/officeDocument/2006/relationships/image" Target="../media/image15.png"/><Relationship Id="rId2" Type="http://schemas.openxmlformats.org/officeDocument/2006/relationships/tags" Target="../tags/tag354.xml"/><Relationship Id="rId1" Type="http://schemas.openxmlformats.org/officeDocument/2006/relationships/theme" Target="../theme/theme4.xml"/><Relationship Id="rId6" Type="http://schemas.openxmlformats.org/officeDocument/2006/relationships/tags" Target="../tags/tag358.xml"/><Relationship Id="rId11" Type="http://schemas.openxmlformats.org/officeDocument/2006/relationships/tags" Target="../tags/tag363.xml"/><Relationship Id="rId5" Type="http://schemas.openxmlformats.org/officeDocument/2006/relationships/tags" Target="../tags/tag357.xml"/><Relationship Id="rId10" Type="http://schemas.openxmlformats.org/officeDocument/2006/relationships/tags" Target="../tags/tag362.xml"/><Relationship Id="rId4" Type="http://schemas.openxmlformats.org/officeDocument/2006/relationships/tags" Target="../tags/tag356.xml"/><Relationship Id="rId9" Type="http://schemas.openxmlformats.org/officeDocument/2006/relationships/tags" Target="../tags/tag36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Header Placeholder" hidden="1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709930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55819">
              <a:defRPr sz="1200">
                <a:latin typeface="Tahoma" pitchFamily="34" charset="0"/>
              </a:defRPr>
            </a:lvl1pPr>
          </a:lstStyle>
          <a:p>
            <a:endParaRPr lang="en-US" sz="100" dirty="0"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" hidden="1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 algn="ctr"/>
            <a:r>
              <a:rPr lang="en-US" sz="100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pPr algn="ctr"/>
            <a:r>
              <a:rPr lang="en-US" sz="100" b="1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</a:p>
        </p:txBody>
      </p:sp>
      <p:sp>
        <p:nvSpPr>
          <p:cNvPr id="9" name="Date Placeholder" hidden="1"/>
          <p:cNvSpPr>
            <a:spLocks noGrp="1"/>
          </p:cNvSpPr>
          <p:nvPr>
            <p:ph type="dt" sz="quarter" idx="1"/>
            <p:custDataLst>
              <p:tags r:id="rId4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 algn="l"/>
            <a:r>
              <a:rPr lang="en-US" sz="100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2020-09-28</a:t>
            </a:r>
          </a:p>
          <a:p>
            <a:pPr algn="l"/>
            <a:endParaRPr lang="en-US" sz="100" dirty="0">
              <a:noFill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3"/>
          </p:nvPr>
        </p:nvSpPr>
        <p:spPr>
          <a:xfrm>
            <a:off x="5997922" y="9833798"/>
            <a:ext cx="612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/>
            </a:lvl1pPr>
          </a:lstStyle>
          <a:p>
            <a:fld id="{4F5EA4BF-E9AE-43AF-B3B0-E8B2B4D213BF}" type="slidenum">
              <a:rPr lang="en-US" sz="80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/>
              <a:t>‹#›</a:t>
            </a:fld>
            <a:endParaRPr lang="en-US" sz="80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" name="empower_document_placeholder" hidden="1">
            <a:extLst>
              <a:ext uri="{FF2B5EF4-FFF2-40B4-BE49-F238E27FC236}">
                <a16:creationId xmlns:a16="http://schemas.microsoft.com/office/drawing/2014/main" id="{AB77BC53-8E05-4977-B193-6A6AD69A870A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489310" y="426585"/>
            <a:ext cx="259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[Owner:   Doc ID:   Vers.: ]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empower_proprietary_placeholder" hidden="1">
            <a:extLst>
              <a:ext uri="{FF2B5EF4-FFF2-40B4-BE49-F238E27FC236}">
                <a16:creationId xmlns:a16="http://schemas.microsoft.com/office/drawing/2014/main" id="{8A3F532B-9233-4B6C-A1AE-20F78C1A46B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5637922" y="9545798"/>
            <a:ext cx="97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Infineon Proprietary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" name="empower_draft_placeholder" hidden="1">
            <a:extLst>
              <a:ext uri="{FF2B5EF4-FFF2-40B4-BE49-F238E27FC236}">
                <a16:creationId xmlns:a16="http://schemas.microsoft.com/office/drawing/2014/main" id="{707F235E-2AB2-45AA-AAE4-3CA5D9E6B283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 bwMode="auto">
          <a:xfrm>
            <a:off x="489310" y="9545798"/>
            <a:ext cx="360362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DRAFT -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empower_footer_placeholder">
            <a:extLst>
              <a:ext uri="{FF2B5EF4-FFF2-40B4-BE49-F238E27FC236}">
                <a16:creationId xmlns:a16="http://schemas.microsoft.com/office/drawing/2014/main" id="{5B6337D7-EF4A-437B-98C9-7A76CBDDE797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 bwMode="auto">
          <a:xfrm>
            <a:off x="2001479" y="9833798"/>
            <a:ext cx="3096343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2026. All rights reserved.</a:t>
            </a:r>
            <a:endParaRPr lang="en-US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6" name="empower_classification_attention_placeholder" hidden="1">
            <a:extLst>
              <a:ext uri="{FF2B5EF4-FFF2-40B4-BE49-F238E27FC236}">
                <a16:creationId xmlns:a16="http://schemas.microsoft.com/office/drawing/2014/main" id="{07AA87B6-2D72-4228-A7D0-DDCA437050BF}"/>
              </a:ext>
            </a:extLst>
          </p:cNvPr>
          <p:cNvSpPr txBox="1"/>
          <p:nvPr userDrawn="1">
            <p:custDataLst>
              <p:tags r:id="rId9"/>
            </p:custDataLst>
          </p:nvPr>
        </p:nvSpPr>
        <p:spPr bwMode="auto">
          <a:xfrm>
            <a:off x="3063723" y="426585"/>
            <a:ext cx="971855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empower_classification_placeholder">
            <a:extLst>
              <a:ext uri="{FF2B5EF4-FFF2-40B4-BE49-F238E27FC236}">
                <a16:creationId xmlns:a16="http://schemas.microsoft.com/office/drawing/2014/main" id="{162FD7ED-CC36-4F26-ADD4-95B9EFF2AE3D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auto">
          <a:xfrm>
            <a:off x="3062327" y="426585"/>
            <a:ext cx="973251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empower_date_placeholder">
            <a:extLst>
              <a:ext uri="{FF2B5EF4-FFF2-40B4-BE49-F238E27FC236}">
                <a16:creationId xmlns:a16="http://schemas.microsoft.com/office/drawing/2014/main" id="{17C46F5C-5E8F-4CC2-80E6-B88261E13B5B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auto">
          <a:xfrm>
            <a:off x="489309" y="9833798"/>
            <a:ext cx="61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2026-01-01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26" name="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7072" y="295163"/>
            <a:ext cx="880886" cy="41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9428692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12" Type="http://schemas.openxmlformats.org/officeDocument/2006/relationships/image" Target="../media/image15.png"/><Relationship Id="rId2" Type="http://schemas.openxmlformats.org/officeDocument/2006/relationships/tags" Target="../tags/tag344.xml"/><Relationship Id="rId1" Type="http://schemas.openxmlformats.org/officeDocument/2006/relationships/theme" Target="../theme/theme3.xml"/><Relationship Id="rId6" Type="http://schemas.openxmlformats.org/officeDocument/2006/relationships/tags" Target="../tags/tag348.xml"/><Relationship Id="rId11" Type="http://schemas.openxmlformats.org/officeDocument/2006/relationships/tags" Target="../tags/tag353.xml"/><Relationship Id="rId5" Type="http://schemas.openxmlformats.org/officeDocument/2006/relationships/tags" Target="../tags/tag347.xml"/><Relationship Id="rId10" Type="http://schemas.openxmlformats.org/officeDocument/2006/relationships/tags" Target="../tags/tag352.xml"/><Relationship Id="rId4" Type="http://schemas.openxmlformats.org/officeDocument/2006/relationships/tags" Target="../tags/tag346.xml"/><Relationship Id="rId9" Type="http://schemas.openxmlformats.org/officeDocument/2006/relationships/tags" Target="../tags/tag35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Slide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1012825"/>
            <a:ext cx="6191250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4997" name="Notes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53306" y="4757266"/>
            <a:ext cx="6191968" cy="478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Enter Notes</a:t>
            </a:r>
          </a:p>
        </p:txBody>
      </p:sp>
      <p:sp>
        <p:nvSpPr>
          <p:cNvPr id="28" name="Header Placeholder" hidden="1"/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709930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55819">
              <a:defRPr sz="1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100" dirty="0"/>
          </a:p>
        </p:txBody>
      </p:sp>
      <p:sp>
        <p:nvSpPr>
          <p:cNvPr id="10" name="Footer Placeholder" hidden="1"/>
          <p:cNvSpPr>
            <a:spLocks noGrp="1"/>
          </p:cNvSpPr>
          <p:nvPr>
            <p:ph type="ftr" sz="quarter" idx="4"/>
            <p:custDataLst>
              <p:tags r:id="rId3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">
                <a:noFill/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restricted</a:t>
            </a:r>
          </a:p>
        </p:txBody>
      </p:sp>
      <p:sp>
        <p:nvSpPr>
          <p:cNvPr id="11" name="Date Placeholder" hidden="1"/>
          <p:cNvSpPr>
            <a:spLocks noGrp="1"/>
          </p:cNvSpPr>
          <p:nvPr>
            <p:ph type="dt" idx="1"/>
            <p:custDataLst>
              <p:tags r:id="rId4"/>
            </p:custDataLst>
          </p:nvPr>
        </p:nvSpPr>
        <p:spPr>
          <a:xfrm>
            <a:off x="7099300" y="10234613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2020-09-28</a:t>
            </a:r>
          </a:p>
          <a:p>
            <a:endParaRPr lang="en-US" dirty="0"/>
          </a:p>
        </p:txBody>
      </p:sp>
      <p:sp>
        <p:nvSpPr>
          <p:cNvPr id="12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6033274" y="9833798"/>
            <a:ext cx="6120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92828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165D906-55BD-49C5-997D-27A40DB53D15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mpower_document_placeholder" hidden="1">
            <a:extLst>
              <a:ext uri="{FF2B5EF4-FFF2-40B4-BE49-F238E27FC236}">
                <a16:creationId xmlns:a16="http://schemas.microsoft.com/office/drawing/2014/main" id="{E8AE2277-2635-47CE-8461-F921E010AD6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453306" y="426585"/>
            <a:ext cx="259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[Owner:   Doc ID:   Vers.: ]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" name="empower_proprietary_placeholder" hidden="1">
            <a:extLst>
              <a:ext uri="{FF2B5EF4-FFF2-40B4-BE49-F238E27FC236}">
                <a16:creationId xmlns:a16="http://schemas.microsoft.com/office/drawing/2014/main" id="{1ED6373F-3656-4DFD-9B9C-BC0ABABA2CBF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5673274" y="9545798"/>
            <a:ext cx="97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Infineon Proprietary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" name="empower_draft_placeholder" hidden="1">
            <a:extLst>
              <a:ext uri="{FF2B5EF4-FFF2-40B4-BE49-F238E27FC236}">
                <a16:creationId xmlns:a16="http://schemas.microsoft.com/office/drawing/2014/main" id="{3D3123B4-E08C-4CCD-9703-AD1F689F1FB7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 bwMode="auto">
          <a:xfrm>
            <a:off x="453306" y="9545798"/>
            <a:ext cx="360362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- DRAFT -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empower_footer_placeholder">
            <a:extLst>
              <a:ext uri="{FF2B5EF4-FFF2-40B4-BE49-F238E27FC236}">
                <a16:creationId xmlns:a16="http://schemas.microsoft.com/office/drawing/2014/main" id="{7E51E007-F5B3-45C7-900F-9B0FFE9F37F6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 bwMode="auto">
          <a:xfrm>
            <a:off x="2001479" y="9833798"/>
            <a:ext cx="3096343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2026. All rights reserved.</a:t>
            </a:r>
            <a:endParaRPr lang="en-US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empower_classification_attention_placeholder" hidden="1">
            <a:extLst>
              <a:ext uri="{FF2B5EF4-FFF2-40B4-BE49-F238E27FC236}">
                <a16:creationId xmlns:a16="http://schemas.microsoft.com/office/drawing/2014/main" id="{CD1E0C77-9862-4B96-A3C1-8F3320EB5330}"/>
              </a:ext>
            </a:extLst>
          </p:cNvPr>
          <p:cNvSpPr txBox="1"/>
          <p:nvPr userDrawn="1">
            <p:custDataLst>
              <p:tags r:id="rId9"/>
            </p:custDataLst>
          </p:nvPr>
        </p:nvSpPr>
        <p:spPr bwMode="auto">
          <a:xfrm>
            <a:off x="3063723" y="426585"/>
            <a:ext cx="971855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E30034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empower_classification_placeholder">
            <a:extLst>
              <a:ext uri="{FF2B5EF4-FFF2-40B4-BE49-F238E27FC236}">
                <a16:creationId xmlns:a16="http://schemas.microsoft.com/office/drawing/2014/main" id="{9F464BB7-63C3-4B8A-A50E-5FC32FA6A18F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 bwMode="auto">
          <a:xfrm>
            <a:off x="3062327" y="426585"/>
            <a:ext cx="973251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b="1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lang="de-DE" sz="800" b="1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8" name="empower_date_placeholder">
            <a:extLst>
              <a:ext uri="{FF2B5EF4-FFF2-40B4-BE49-F238E27FC236}">
                <a16:creationId xmlns:a16="http://schemas.microsoft.com/office/drawing/2014/main" id="{7E930412-6BBA-43BF-B0D5-11DDE46E471E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 bwMode="auto">
          <a:xfrm>
            <a:off x="453306" y="9833798"/>
            <a:ext cx="612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de-DE" sz="800" kern="0">
                <a:solidFill>
                  <a:srgbClr val="928285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2026-01-01</a:t>
            </a:r>
            <a:endParaRPr lang="de-DE" sz="800" kern="0" dirty="0">
              <a:solidFill>
                <a:srgbClr val="928285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32" name="Logo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7072" y="295163"/>
            <a:ext cx="880886" cy="41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300418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09585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2pPr>
    <a:lvl3pPr marL="1219170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3pPr>
    <a:lvl4pPr marL="1828754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4pPr>
    <a:lvl5pPr marL="2438339" algn="l" rtl="0" fontAlgn="base">
      <a:spcBef>
        <a:spcPct val="30000"/>
      </a:spcBef>
      <a:spcAft>
        <a:spcPct val="0"/>
      </a:spcAft>
      <a:defRPr sz="1600" kern="1200">
        <a:solidFill>
          <a:srgbClr val="00214A"/>
        </a:solidFill>
        <a:latin typeface="Verdana" pitchFamily="34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4BCAB-4BFE-FA42-3E3D-0553A879B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F1A96C8-A58B-E872-414D-B63C3FCBD2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AF87EB6-9A70-F3E4-8F5C-41E63B0CE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1988" lvl="3" indent="-251988" defTabSz="575972" eaLnBrk="0" hangingPunct="0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/>
            </a:pPr>
            <a:r>
              <a:rPr lang="en-US" sz="1867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Infineon has once again been named the global #1 automotive semiconductor provider since 2019</a:t>
            </a:r>
          </a:p>
          <a:p>
            <a:pPr marL="251988" lvl="3" indent="-251988" defTabSz="575972" eaLnBrk="0" hangingPunct="0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/>
            </a:pPr>
            <a:r>
              <a:rPr lang="en-US" sz="1867" dirty="0">
                <a:solidFill>
                  <a:schemeClr val="tx1">
                    <a:lumMod val="100000"/>
                  </a:schemeClr>
                </a:solidFill>
              </a:rPr>
              <a:t>In MCUs, Infineon achieved a significant increase in its market share to 32% (28.4% in CY23)!</a:t>
            </a:r>
          </a:p>
          <a:p>
            <a:pPr marL="251988" lvl="3" indent="-251988" defTabSz="575972" eaLnBrk="0" hangingPunct="0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/>
            </a:pPr>
            <a:r>
              <a:rPr lang="en-US" sz="1867" dirty="0">
                <a:solidFill>
                  <a:schemeClr val="tx1">
                    <a:lumMod val="100000"/>
                  </a:schemeClr>
                </a:solidFill>
              </a:rPr>
              <a:t>Infineon became #1 in Europe and #2 in North America</a:t>
            </a:r>
          </a:p>
          <a:p>
            <a:pPr marL="251988" lvl="3" indent="-251988" defTabSz="575972" eaLnBrk="0" hangingPunct="0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/>
            </a:pPr>
            <a:r>
              <a:rPr lang="en-US" sz="1867" dirty="0">
                <a:solidFill>
                  <a:schemeClr val="tx1">
                    <a:lumMod val="100000"/>
                  </a:schemeClr>
                </a:solidFill>
              </a:rPr>
              <a:t>Continued #1 position in power semiconductors based on industry's broadest product portfolio</a:t>
            </a:r>
          </a:p>
          <a:p>
            <a:pPr marL="251988" lvl="3" indent="-251988" defTabSz="575972" eaLnBrk="0" hangingPunct="0">
              <a:spcBef>
                <a:spcPts val="0"/>
              </a:spcBef>
              <a:spcAft>
                <a:spcPts val="40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/>
            </a:pPr>
            <a:r>
              <a:rPr lang="en-US" sz="1867" dirty="0">
                <a:solidFill>
                  <a:schemeClr val="tx1">
                    <a:lumMod val="100000"/>
                  </a:schemeClr>
                </a:solidFill>
              </a:rPr>
              <a:t>Undisputed #1 in automotive NOR Flash memory ICs</a:t>
            </a:r>
          </a:p>
          <a:p>
            <a:endParaRPr lang="en-US" dirty="0"/>
          </a:p>
        </p:txBody>
      </p:sp>
      <p:sp>
        <p:nvSpPr>
          <p:cNvPr id="4" name="Kopfzeilenplatzhalter 3">
            <a:extLst>
              <a:ext uri="{FF2B5EF4-FFF2-40B4-BE49-F238E27FC236}">
                <a16:creationId xmlns:a16="http://schemas.microsoft.com/office/drawing/2014/main" id="{714E5D28-7AE5-1B9E-8099-B0533BE1EBF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5581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D426061-2B7F-3230-43A3-3577F9DEF0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kumimoji="0" lang="en-US" sz="100" b="1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942BB00-DAE2-4B87-9A52-1F15BF9F852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2020-09-28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F25717-C7B0-A143-9B99-EFA758AD6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5D906-55BD-49C5-997D-27A40DB53D1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2828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92828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75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5363B-884D-45C2-4DFF-B2977D3CD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CABC45-CF97-982A-5EC3-CD2D1F8F2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6B54F8-918B-303A-D62E-20E40F4A6F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# It’s all about SW and having an efficient and reliable computing, control and communication architecture in place</a:t>
            </a:r>
          </a:p>
          <a:p>
            <a:r>
              <a:rPr lang="en-US" dirty="0"/>
              <a:t># Challenge with todays architecture</a:t>
            </a:r>
          </a:p>
          <a:p>
            <a:pPr marL="171450" indent="-171450">
              <a:buFontTx/>
              <a:buChar char="-"/>
            </a:pPr>
            <a:r>
              <a:rPr lang="en-US" dirty="0"/>
              <a:t>many ECUs + very complex wiring harness + wide spectrum of different models per OEM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# New EE architectures are in development ww to fix these issues </a:t>
            </a:r>
          </a:p>
          <a:p>
            <a:pPr marL="0" indent="0">
              <a:buFontTx/>
              <a:buNone/>
            </a:pPr>
            <a:r>
              <a:rPr lang="en-US" dirty="0"/>
              <a:t># As market leader IFX AURIX and TRAVEO MCU architectures are at the forefront of architectural change</a:t>
            </a:r>
          </a:p>
          <a:p>
            <a:pPr marL="0" indent="0">
              <a:buFontTx/>
              <a:buNone/>
            </a:pPr>
            <a:r>
              <a:rPr lang="en-US" dirty="0"/>
              <a:t># AURIX architecture of choice in highly dynamic market environments like China and the silicon valley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# On average 2-3 MCUs per car in new types of systems like zone controllers, domains or future car computers</a:t>
            </a:r>
          </a:p>
          <a:p>
            <a:pPr marL="0" indent="0">
              <a:buFontTx/>
              <a:buNone/>
            </a:pPr>
            <a:r>
              <a:rPr lang="en-US" dirty="0"/>
              <a:t> 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24B4EC74-E4E0-EB86-355B-E01B5872B019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5581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50DF4-31CA-C458-4399-41C5708C5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882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pPr marL="0" marR="0" lvl="0" indent="0" algn="ctr" defTabSz="882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kumimoji="0" lang="en-US" sz="100" b="1" i="0" u="none" strike="noStrike" kern="1200" cap="none" spc="0" normalizeH="0" baseline="0" noProof="0">
              <a:ln>
                <a:noFill/>
              </a:ln>
              <a:solidFill>
                <a:srgbClr val="E30034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96E7DB-45DB-1257-26E5-F3B6A8E34DB7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algn="l" defTabSz="882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2020-10-28</a:t>
            </a:r>
          </a:p>
          <a:p>
            <a:pPr marL="0" marR="0" lvl="0" indent="0" algn="l" defTabSz="882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2D860-A8C9-CA77-121D-61DD7F5A33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882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5D906-55BD-49C5-997D-27A40DB53D15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92828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 marL="0" marR="0" lvl="0" indent="0" algn="r" defTabSz="882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2828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0" marR="0" lvl="0" indent="0" algn="r" defTabSz="882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2828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077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1400" b="1" dirty="0">
                <a:latin typeface="Arial" panose="020B0604020202020204" pitchFamily="34" charset="0"/>
              </a:rPr>
              <a:t>Lower system cost through zonal intelligence and balanced centralization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Distributing real-time and safety-critical compute into Zone Controllers reduces the need for an oversized, high-ASIL “mega” central computer and allows cost-optimized central compute sizing.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1400" b="1" dirty="0">
                <a:latin typeface="Arial" panose="020B0604020202020204" pitchFamily="34" charset="0"/>
              </a:rPr>
              <a:t>More cost-effective networking by keeping traffic local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Zonal processing and filtering keep high-bandwidth sensor/actuator traffic within the zone, reducing backbone bandwidth, TSN feature requirements, and redundancy needs—often enabling simpler Ethernet designs overall.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1400" b="1" dirty="0">
                <a:latin typeface="Arial" panose="020B0604020202020204" pitchFamily="34" charset="0"/>
              </a:rPr>
              <a:t>Higher platform flexibility across variants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Intelligent zones can abstract endpoint ECU differences and provide a stable “zonal interface” to the rest of the vehicle, making it easier to mix-and-match variants and suppliers without redesigning the whole architecture.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1400" b="1" dirty="0">
                <a:latin typeface="Arial" panose="020B0604020202020204" pitchFamily="34" charset="0"/>
              </a:rPr>
              <a:t>Simpler software deployment and reconfiguration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Zonal compute enables modular rollouts (by zone), staged updates, and localized rollback/containment. This reduces fleet update risk and improves reconfigurability compared to “everything depends on the center” deployments.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b="1" dirty="0">
                <a:latin typeface="Arial" panose="020B0604020202020204" pitchFamily="34" charset="0"/>
              </a:rPr>
              <a:t>Cleaner integration of power distribution and I/O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With more capability in the zone, the Zone Controller can better coordinate I/O and power management (e.g., smart power distribution concepts), reducing harness complexity and supporting safer, more diagnosable power control rather than relying on a purely passive I/O aggregator.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b="1" dirty="0">
                <a:latin typeface="Arial" panose="020B0604020202020204" pitchFamily="34" charset="0"/>
              </a:rPr>
              <a:t>Improved safety and security via separation and containment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Distributing tactical (hard real-time) control into zones enables clearer isolation boundaries between tactical and strategic functions, limiting fault propagation and enabling more targeted safety mechanisms.</a:t>
            </a:r>
          </a:p>
          <a:p>
            <a:pPr marL="0" lv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b="1" dirty="0">
                <a:latin typeface="Arial" panose="020B0604020202020204" pitchFamily="34" charset="0"/>
              </a:rPr>
              <a:t>Reduced attack surface and better resilience</a:t>
            </a:r>
            <a:endParaRPr lang="de-DE" altLang="de-DE" sz="1400" dirty="0">
              <a:latin typeface="Arial" panose="020B0604020202020204" pitchFamily="34" charset="0"/>
            </a:endParaRPr>
          </a:p>
          <a:p>
            <a:pPr marL="457200" lvl="1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de-DE" altLang="de-DE" sz="1400" dirty="0">
                <a:latin typeface="Arial" panose="020B0604020202020204" pitchFamily="34" charset="0"/>
              </a:rPr>
              <a:t>Zonal partitioning limits blast radius: compromising a function or network segment is more likely to be contained within a zone rather than exposing the entire tactical control plane through a single centralized choke point.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5581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2020-09-28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5D906-55BD-49C5-997D-27A40DB53D1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2828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2828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156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D089C-F57F-6704-7209-4DD555E9D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6A4159-A77E-86FB-F722-ED4FE3C35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8DCE39-54C1-AE3A-4624-A401E1E00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9B0CEDD-F44C-2C81-982D-E863F0F4809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5581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DAEE7-B0CA-79F9-8CEA-3ABF0FD474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Copyright © Infineon Technologies AG 2020. All rights reserved.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1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restricted</a:t>
            </a:r>
            <a:endParaRPr kumimoji="0" lang="en-US" sz="100" b="1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19FAFA5-B6D3-F311-DD70-76B3ED2DBFB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2020-09-28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FEA8D8-EA3B-262E-73E7-C39415CB3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65D906-55BD-49C5-997D-27A40DB53D1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2828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92828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480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image" Target="../media/image1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2.jpg"/><Relationship Id="rId5" Type="http://schemas.openxmlformats.org/officeDocument/2006/relationships/tags" Target="../tags/tag1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.xml"/><Relationship Id="rId9" Type="http://schemas.openxmlformats.org/officeDocument/2006/relationships/tags" Target="../tags/tag14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0" Type="http://schemas.openxmlformats.org/officeDocument/2006/relationships/tags" Target="../tags/tag96.xml"/><Relationship Id="rId4" Type="http://schemas.openxmlformats.org/officeDocument/2006/relationships/tags" Target="../tags/tag90.xml"/><Relationship Id="rId9" Type="http://schemas.openxmlformats.org/officeDocument/2006/relationships/tags" Target="../tags/tag95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5" Type="http://schemas.openxmlformats.org/officeDocument/2006/relationships/tags" Target="../tags/tag103.xml"/><Relationship Id="rId10" Type="http://schemas.openxmlformats.org/officeDocument/2006/relationships/tags" Target="../tags/tag108.xml"/><Relationship Id="rId4" Type="http://schemas.openxmlformats.org/officeDocument/2006/relationships/tags" Target="../tags/tag102.xml"/><Relationship Id="rId9" Type="http://schemas.openxmlformats.org/officeDocument/2006/relationships/tags" Target="../tags/tag107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tags" Target="../tags/tag122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tags" Target="../tags/tag121.xml"/><Relationship Id="rId5" Type="http://schemas.openxmlformats.org/officeDocument/2006/relationships/tags" Target="../tags/tag115.xml"/><Relationship Id="rId10" Type="http://schemas.openxmlformats.org/officeDocument/2006/relationships/tags" Target="../tags/tag120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tags" Target="../tags/tag134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tags" Target="../tags/tag133.xml"/><Relationship Id="rId5" Type="http://schemas.openxmlformats.org/officeDocument/2006/relationships/tags" Target="../tags/tag127.xml"/><Relationship Id="rId10" Type="http://schemas.openxmlformats.org/officeDocument/2006/relationships/tags" Target="../tags/tag132.xml"/><Relationship Id="rId4" Type="http://schemas.openxmlformats.org/officeDocument/2006/relationships/tags" Target="../tags/tag126.xml"/><Relationship Id="rId9" Type="http://schemas.openxmlformats.org/officeDocument/2006/relationships/tags" Target="../tags/tag13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5" Type="http://schemas.openxmlformats.org/officeDocument/2006/relationships/tags" Target="../tags/tag139.xml"/><Relationship Id="rId10" Type="http://schemas.openxmlformats.org/officeDocument/2006/relationships/tags" Target="../tags/tag144.xml"/><Relationship Id="rId4" Type="http://schemas.openxmlformats.org/officeDocument/2006/relationships/tags" Target="../tags/tag138.xml"/><Relationship Id="rId9" Type="http://schemas.openxmlformats.org/officeDocument/2006/relationships/tags" Target="../tags/tag143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tags" Target="../tags/tag158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tags" Target="../tags/tag157.xml"/><Relationship Id="rId5" Type="http://schemas.openxmlformats.org/officeDocument/2006/relationships/tags" Target="../tags/tag151.xml"/><Relationship Id="rId10" Type="http://schemas.openxmlformats.org/officeDocument/2006/relationships/tags" Target="../tags/tag156.xml"/><Relationship Id="rId4" Type="http://schemas.openxmlformats.org/officeDocument/2006/relationships/tags" Target="../tags/tag150.xml"/><Relationship Id="rId9" Type="http://schemas.openxmlformats.org/officeDocument/2006/relationships/tags" Target="../tags/tag15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0" Type="http://schemas.openxmlformats.org/officeDocument/2006/relationships/tags" Target="../tags/tag168.xml"/><Relationship Id="rId4" Type="http://schemas.openxmlformats.org/officeDocument/2006/relationships/tags" Target="../tags/tag162.xml"/><Relationship Id="rId9" Type="http://schemas.openxmlformats.org/officeDocument/2006/relationships/tags" Target="../tags/tag16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7" Type="http://schemas.openxmlformats.org/officeDocument/2006/relationships/image" Target="../media/image1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7.xml"/><Relationship Id="rId4" Type="http://schemas.openxmlformats.org/officeDocument/2006/relationships/tags" Target="../tags/tag176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89.xml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image" Target="../media/image6.png"/><Relationship Id="rId5" Type="http://schemas.openxmlformats.org/officeDocument/2006/relationships/tags" Target="../tags/tag186.xml"/><Relationship Id="rId10" Type="http://schemas.openxmlformats.org/officeDocument/2006/relationships/image" Target="../media/image2.jpg"/><Relationship Id="rId4" Type="http://schemas.openxmlformats.org/officeDocument/2006/relationships/tags" Target="../tags/tag185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1.png"/><Relationship Id="rId5" Type="http://schemas.openxmlformats.org/officeDocument/2006/relationships/tags" Target="../tags/tag19.xml"/><Relationship Id="rId10" Type="http://schemas.openxmlformats.org/officeDocument/2006/relationships/image" Target="../media/image3.jpg"/><Relationship Id="rId4" Type="http://schemas.openxmlformats.org/officeDocument/2006/relationships/tags" Target="../tags/tag18.xml"/><Relationship Id="rId9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image" Target="../media/image9.sv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8.png"/><Relationship Id="rId5" Type="http://schemas.openxmlformats.org/officeDocument/2006/relationships/tags" Target="../tags/tag194.xml"/><Relationship Id="rId10" Type="http://schemas.openxmlformats.org/officeDocument/2006/relationships/image" Target="../media/image7.jpeg"/><Relationship Id="rId4" Type="http://schemas.openxmlformats.org/officeDocument/2006/relationships/tags" Target="../tags/tag193.xml"/><Relationship Id="rId9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10" Type="http://schemas.openxmlformats.org/officeDocument/2006/relationships/image" Target="../media/image6.png"/><Relationship Id="rId4" Type="http://schemas.openxmlformats.org/officeDocument/2006/relationships/tags" Target="../tags/tag201.xml"/><Relationship Id="rId9" Type="http://schemas.openxmlformats.org/officeDocument/2006/relationships/image" Target="../media/image3.jp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9.svg"/><Relationship Id="rId5" Type="http://schemas.openxmlformats.org/officeDocument/2006/relationships/tags" Target="../tags/tag209.xml"/><Relationship Id="rId10" Type="http://schemas.openxmlformats.org/officeDocument/2006/relationships/image" Target="../media/image8.png"/><Relationship Id="rId4" Type="http://schemas.openxmlformats.org/officeDocument/2006/relationships/tags" Target="../tags/tag208.xml"/><Relationship Id="rId9" Type="http://schemas.openxmlformats.org/officeDocument/2006/relationships/image" Target="../media/image10.jpe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10" Type="http://schemas.openxmlformats.org/officeDocument/2006/relationships/image" Target="../media/image6.png"/><Relationship Id="rId4" Type="http://schemas.openxmlformats.org/officeDocument/2006/relationships/tags" Target="../tags/tag215.xml"/><Relationship Id="rId9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image" Target="../media/image12.svg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image" Target="../media/image11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24.xml"/><Relationship Id="rId10" Type="http://schemas.openxmlformats.org/officeDocument/2006/relationships/tags" Target="../tags/tag229.xml"/><Relationship Id="rId4" Type="http://schemas.openxmlformats.org/officeDocument/2006/relationships/tags" Target="../tags/tag223.xml"/><Relationship Id="rId9" Type="http://schemas.openxmlformats.org/officeDocument/2006/relationships/tags" Target="../tags/tag228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34.xml"/><Relationship Id="rId10" Type="http://schemas.openxmlformats.org/officeDocument/2006/relationships/tags" Target="../tags/tag239.xml"/><Relationship Id="rId4" Type="http://schemas.openxmlformats.org/officeDocument/2006/relationships/tags" Target="../tags/tag233.xml"/><Relationship Id="rId9" Type="http://schemas.openxmlformats.org/officeDocument/2006/relationships/tags" Target="../tags/tag238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44.xml"/><Relationship Id="rId10" Type="http://schemas.openxmlformats.org/officeDocument/2006/relationships/tags" Target="../tags/tag249.xml"/><Relationship Id="rId4" Type="http://schemas.openxmlformats.org/officeDocument/2006/relationships/tags" Target="../tags/tag243.xml"/><Relationship Id="rId9" Type="http://schemas.openxmlformats.org/officeDocument/2006/relationships/tags" Target="../tags/tag24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5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61.xml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.png"/><Relationship Id="rId5" Type="http://schemas.openxmlformats.org/officeDocument/2006/relationships/tags" Target="../tags/tag2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71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81.xml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291.xml"/><Relationship Id="rId10" Type="http://schemas.openxmlformats.org/officeDocument/2006/relationships/tags" Target="../tags/tag296.xml"/><Relationship Id="rId4" Type="http://schemas.openxmlformats.org/officeDocument/2006/relationships/tags" Target="../tags/tag290.xml"/><Relationship Id="rId9" Type="http://schemas.openxmlformats.org/officeDocument/2006/relationships/tags" Target="../tags/tag295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301.xml"/><Relationship Id="rId10" Type="http://schemas.openxmlformats.org/officeDocument/2006/relationships/tags" Target="../tags/tag306.xml"/><Relationship Id="rId4" Type="http://schemas.openxmlformats.org/officeDocument/2006/relationships/tags" Target="../tags/tag300.xml"/><Relationship Id="rId9" Type="http://schemas.openxmlformats.org/officeDocument/2006/relationships/tags" Target="../tags/tag305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311.xml"/><Relationship Id="rId10" Type="http://schemas.openxmlformats.org/officeDocument/2006/relationships/tags" Target="../tags/tag316.xml"/><Relationship Id="rId4" Type="http://schemas.openxmlformats.org/officeDocument/2006/relationships/tags" Target="../tags/tag310.xml"/><Relationship Id="rId9" Type="http://schemas.openxmlformats.org/officeDocument/2006/relationships/tags" Target="../tags/tag315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321.xml"/><Relationship Id="rId10" Type="http://schemas.openxmlformats.org/officeDocument/2006/relationships/tags" Target="../tags/tag326.xml"/><Relationship Id="rId4" Type="http://schemas.openxmlformats.org/officeDocument/2006/relationships/tags" Target="../tags/tag320.xml"/><Relationship Id="rId9" Type="http://schemas.openxmlformats.org/officeDocument/2006/relationships/tags" Target="../tags/tag325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5" Type="http://schemas.openxmlformats.org/officeDocument/2006/relationships/tags" Target="../tags/tag33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330.xml"/><Relationship Id="rId9" Type="http://schemas.openxmlformats.org/officeDocument/2006/relationships/tags" Target="../tags/tag33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7" Type="http://schemas.openxmlformats.org/officeDocument/2006/relationships/image" Target="../media/image14.pn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43.xml"/><Relationship Id="rId4" Type="http://schemas.openxmlformats.org/officeDocument/2006/relationships/tags" Target="../tags/tag34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0" Type="http://schemas.openxmlformats.org/officeDocument/2006/relationships/tags" Target="../tags/tag41.xml"/><Relationship Id="rId4" Type="http://schemas.openxmlformats.org/officeDocument/2006/relationships/tags" Target="../tags/tag35.xml"/><Relationship Id="rId9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tags" Target="../tags/tag55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5" Type="http://schemas.openxmlformats.org/officeDocument/2006/relationships/tags" Target="../tags/tag48.xml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tags" Target="../tags/tag67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2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77.xml"/><Relationship Id="rId7" Type="http://schemas.openxmlformats.org/officeDocument/2006/relationships/tags" Target="../tags/tag81.xml"/><Relationship Id="rId12" Type="http://schemas.openxmlformats.org/officeDocument/2006/relationships/tags" Target="../tags/tag8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11" Type="http://schemas.openxmlformats.org/officeDocument/2006/relationships/tags" Target="../tags/tag85.xml"/><Relationship Id="rId5" Type="http://schemas.openxmlformats.org/officeDocument/2006/relationships/tags" Target="../tags/tag79.xml"/><Relationship Id="rId10" Type="http://schemas.openxmlformats.org/officeDocument/2006/relationships/tags" Target="../tags/tag84.xml"/><Relationship Id="rId4" Type="http://schemas.openxmlformats.org/officeDocument/2006/relationships/tags" Target="../tags/tag78.xml"/><Relationship Id="rId9" Type="http://schemas.openxmlformats.org/officeDocument/2006/relationships/tags" Target="../tags/tag8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OGO PROTECTION" hidden="1">
            <a:extLst>
              <a:ext uri="{FF2B5EF4-FFF2-40B4-BE49-F238E27FC236}">
                <a16:creationId xmlns:a16="http://schemas.microsoft.com/office/drawing/2014/main" id="{193C101A-31DD-4FCB-8E69-ED3C115F16E0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Background White">
            <a:extLst>
              <a:ext uri="{FF2B5EF4-FFF2-40B4-BE49-F238E27FC236}">
                <a16:creationId xmlns:a16="http://schemas.microsoft.com/office/drawing/2014/main" id="{9FD1694A-5725-40E5-AC10-2A7A68B981E5}"/>
              </a:ext>
            </a:extLst>
          </p:cNvPr>
          <p:cNvSpPr/>
          <p:nvPr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Crystal Picture Placeholder">
            <a:extLst>
              <a:ext uri="{FF2B5EF4-FFF2-40B4-BE49-F238E27FC236}">
                <a16:creationId xmlns:a16="http://schemas.microsoft.com/office/drawing/2014/main" id="{5805FCC4-D045-0733-8C95-81CAFF9580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" y="2"/>
            <a:ext cx="12191999" cy="3743997"/>
          </a:xfrm>
          <a:custGeom>
            <a:avLst/>
            <a:gdLst>
              <a:gd name="connsiteX0" fmla="*/ 0 w 12191999"/>
              <a:gd name="connsiteY0" fmla="*/ 0 h 3743997"/>
              <a:gd name="connsiteX1" fmla="*/ 12191999 w 12191999"/>
              <a:gd name="connsiteY1" fmla="*/ 0 h 3743997"/>
              <a:gd name="connsiteX2" fmla="*/ 12191999 w 12191999"/>
              <a:gd name="connsiteY2" fmla="*/ 3726156 h 3743997"/>
              <a:gd name="connsiteX3" fmla="*/ 3063660 w 12191999"/>
              <a:gd name="connsiteY3" fmla="*/ 2179105 h 3743997"/>
              <a:gd name="connsiteX4" fmla="*/ 387 w 12191999"/>
              <a:gd name="connsiteY4" fmla="*/ 3726157 h 3743997"/>
              <a:gd name="connsiteX5" fmla="*/ 387 w 12191999"/>
              <a:gd name="connsiteY5" fmla="*/ 3743997 h 3743997"/>
              <a:gd name="connsiteX6" fmla="*/ 0 w 12191999"/>
              <a:gd name="connsiteY6" fmla="*/ 3743997 h 374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743997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743997"/>
                </a:lnTo>
                <a:lnTo>
                  <a:pt x="0" y="3743997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 wrap="square" tIns="1296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0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4000" y="5641951"/>
            <a:ext cx="828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26638A09-FAF0-40AC-917E-C2B12C875E5A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24000" y="4163051"/>
            <a:ext cx="8280000" cy="1118901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9" name="empower_classification_attention_placeholder" hidden="1">
            <a:extLst>
              <a:ext uri="{FF2B5EF4-FFF2-40B4-BE49-F238E27FC236}">
                <a16:creationId xmlns:a16="http://schemas.microsoft.com/office/drawing/2014/main" id="{542ADA73-329E-4D35-A040-712B75800F88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0314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classification_placeholder">
            <a:extLst>
              <a:ext uri="{FF2B5EF4-FFF2-40B4-BE49-F238E27FC236}">
                <a16:creationId xmlns:a16="http://schemas.microsoft.com/office/drawing/2014/main" id="{2D16A7B9-CA23-4C66-B2AF-3682EAAE8159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5412000" y="6500314"/>
            <a:ext cx="136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 hidden="1">
            <a:extLst>
              <a:ext uri="{FF2B5EF4-FFF2-40B4-BE49-F238E27FC236}">
                <a16:creationId xmlns:a16="http://schemas.microsoft.com/office/drawing/2014/main" id="{7FE25D73-2664-463A-AF80-DF3E4E2CB8B6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624000" y="6500314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raft_placeholder" hidden="1">
            <a:extLst>
              <a:ext uri="{FF2B5EF4-FFF2-40B4-BE49-F238E27FC236}">
                <a16:creationId xmlns:a16="http://schemas.microsoft.com/office/drawing/2014/main" id="{9769B1E2-E46B-4957-AEBB-2CD1EAF09328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MIO_AGENDA_IGNORE_NAVIGATION" hidden="1">
            <a:extLst>
              <a:ext uri="{FF2B5EF4-FFF2-40B4-BE49-F238E27FC236}">
                <a16:creationId xmlns:a16="http://schemas.microsoft.com/office/drawing/2014/main" id="{03AF05FD-8ED3-440D-B616-18664CA13DD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E0053FF2-2ADB-4CE0-850C-04ADE25DFF5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Date Placeholder 16" hidden="1">
            <a:extLst>
              <a:ext uri="{FF2B5EF4-FFF2-40B4-BE49-F238E27FC236}">
                <a16:creationId xmlns:a16="http://schemas.microsoft.com/office/drawing/2014/main" id="{B19EA23C-BCB4-4E72-A8B3-AFF05FD396B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Footer Placeholder 17" hidden="1">
            <a:extLst>
              <a:ext uri="{FF2B5EF4-FFF2-40B4-BE49-F238E27FC236}">
                <a16:creationId xmlns:a16="http://schemas.microsoft.com/office/drawing/2014/main" id="{271BB539-26D3-4B9C-9F13-4E382668BE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 hidden="1">
            <a:extLst>
              <a:ext uri="{FF2B5EF4-FFF2-40B4-BE49-F238E27FC236}">
                <a16:creationId xmlns:a16="http://schemas.microsoft.com/office/drawing/2014/main" id="{970E7400-5A78-4596-8A13-DC8308CA511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370ED20-2DD7-4652-95B4-6C73AD11EB7F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92DC6926-96FF-4BB1-823E-5F2FFE796E7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61232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Row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ECAA0892-68E2-4E2E-9B18-4A8DC40F0E11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empower_document_placeholder" hidden="1">
            <a:extLst>
              <a:ext uri="{FF2B5EF4-FFF2-40B4-BE49-F238E27FC236}">
                <a16:creationId xmlns:a16="http://schemas.microsoft.com/office/drawing/2014/main" id="{D16A0514-897C-427C-A5CD-34FCB4F6BF11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5" name="empower_proprietary_placeholder" hidden="1">
            <a:extLst>
              <a:ext uri="{FF2B5EF4-FFF2-40B4-BE49-F238E27FC236}">
                <a16:creationId xmlns:a16="http://schemas.microsoft.com/office/drawing/2014/main" id="{A6FCF5E5-2935-4FDA-903C-EA43A699BD8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7" name="empower_draft_placeholder" hidden="1">
            <a:extLst>
              <a:ext uri="{FF2B5EF4-FFF2-40B4-BE49-F238E27FC236}">
                <a16:creationId xmlns:a16="http://schemas.microsoft.com/office/drawing/2014/main" id="{115A00C6-A501-466D-A34B-23C1071DA39E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footer_placeholder">
            <a:extLst>
              <a:ext uri="{FF2B5EF4-FFF2-40B4-BE49-F238E27FC236}">
                <a16:creationId xmlns:a16="http://schemas.microsoft.com/office/drawing/2014/main" id="{0C8DD3BC-73D2-4101-B037-359F1B42B434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empower_classification_attention_placeholder" hidden="1">
            <a:extLst>
              <a:ext uri="{FF2B5EF4-FFF2-40B4-BE49-F238E27FC236}">
                <a16:creationId xmlns:a16="http://schemas.microsoft.com/office/drawing/2014/main" id="{D39CEC28-75A6-43F3-9DE9-2436F3F4D9C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3" name="empower_classification_placeholder">
            <a:extLst>
              <a:ext uri="{FF2B5EF4-FFF2-40B4-BE49-F238E27FC236}">
                <a16:creationId xmlns:a16="http://schemas.microsoft.com/office/drawing/2014/main" id="{FC21F178-EFAA-49DE-A35E-72E2C0CA3B0B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5" name="empower_date_placeholder">
            <a:extLst>
              <a:ext uri="{FF2B5EF4-FFF2-40B4-BE49-F238E27FC236}">
                <a16:creationId xmlns:a16="http://schemas.microsoft.com/office/drawing/2014/main" id="{43B2B732-8EC3-4F44-986D-B5DAC6EA77C1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2"/>
            <a:ext cx="11520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Bottom Left"/>
          <p:cNvSpPr>
            <a:spLocks noGrp="1"/>
          </p:cNvSpPr>
          <p:nvPr>
            <p:ph sz="quarter" idx="14" hasCustomPrompt="1"/>
          </p:nvPr>
        </p:nvSpPr>
        <p:spPr>
          <a:xfrm>
            <a:off x="334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Bottom Right"/>
          <p:cNvSpPr>
            <a:spLocks noGrp="1"/>
          </p:cNvSpPr>
          <p:nvPr>
            <p:ph sz="quarter" idx="15" hasCustomPrompt="1"/>
          </p:nvPr>
        </p:nvSpPr>
        <p:spPr>
          <a:xfrm>
            <a:off x="6166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ADACDEE-D42E-4EEF-8504-614B0FC9EF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9F595BB6-F050-434C-AF4B-533D75C5E5D3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3ABBB783-BFC3-406F-9AE2-14E6D55F43A3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2" name="Footer Placeholder 11" hidden="1">
            <a:extLst>
              <a:ext uri="{FF2B5EF4-FFF2-40B4-BE49-F238E27FC236}">
                <a16:creationId xmlns:a16="http://schemas.microsoft.com/office/drawing/2014/main" id="{7DAA9CDC-CAD4-4554-97D9-7059E95FE638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 hidden="1">
            <a:extLst>
              <a:ext uri="{FF2B5EF4-FFF2-40B4-BE49-F238E27FC236}">
                <a16:creationId xmlns:a16="http://schemas.microsoft.com/office/drawing/2014/main" id="{07C82FBB-C728-405A-8E31-DE02DA8D9177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03708507-303A-4696-8A49-D64DA70EAF1B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4020">
          <p15:clr>
            <a:srgbClr val="FBAE40"/>
          </p15:clr>
        </p15:guide>
        <p15:guide id="4" pos="7469">
          <p15:clr>
            <a:srgbClr val="FBAE40"/>
          </p15:clr>
        </p15:guide>
        <p15:guide id="5" pos="3885">
          <p15:clr>
            <a:srgbClr val="FBAE40"/>
          </p15:clr>
        </p15:guide>
        <p15:guide id="6" pos="3795">
          <p15:clr>
            <a:srgbClr val="FBAE40"/>
          </p15:clr>
        </p15:guide>
        <p15:guide id="7" pos="211">
          <p15:clr>
            <a:srgbClr val="FBAE40"/>
          </p15:clr>
        </p15:guide>
        <p15:guide id="8" orient="horz" pos="243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Row | 2 columns |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C812AE9A-81D7-4AE8-BC9F-85686450823C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BA8D3527-E357-41F9-99D1-BCEAEC88D70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6" name="empower_proprietary_placeholder" hidden="1">
            <a:extLst>
              <a:ext uri="{FF2B5EF4-FFF2-40B4-BE49-F238E27FC236}">
                <a16:creationId xmlns:a16="http://schemas.microsoft.com/office/drawing/2014/main" id="{3A1A2EC5-F603-4F90-ADD8-B8933F3B810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FA03A6F0-5545-409D-93A9-5E09698484A1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97E57A33-CDFD-4C72-B657-882682DACB1E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5A896D99-24DF-4F81-9EC3-37F5EF05FFE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4" name="empower_classification_placeholder">
            <a:extLst>
              <a:ext uri="{FF2B5EF4-FFF2-40B4-BE49-F238E27FC236}">
                <a16:creationId xmlns:a16="http://schemas.microsoft.com/office/drawing/2014/main" id="{F09BE8EF-EBD2-4B7A-9878-8440DC26C91A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99207B66-AFA5-4510-BF1D-29423C34CEF2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433" y="1268412"/>
            <a:ext cx="11521280" cy="126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Content Center Left"/>
          <p:cNvSpPr>
            <a:spLocks noGrp="1"/>
          </p:cNvSpPr>
          <p:nvPr>
            <p:ph sz="quarter" idx="14" hasCustomPrompt="1"/>
          </p:nvPr>
        </p:nvSpPr>
        <p:spPr>
          <a:xfrm>
            <a:off x="334800" y="2780913"/>
            <a:ext cx="5688000" cy="198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Center Right"/>
          <p:cNvSpPr>
            <a:spLocks noGrp="1"/>
          </p:cNvSpPr>
          <p:nvPr>
            <p:ph sz="quarter" idx="15" hasCustomPrompt="1"/>
          </p:nvPr>
        </p:nvSpPr>
        <p:spPr>
          <a:xfrm>
            <a:off x="6167437" y="2780913"/>
            <a:ext cx="5688000" cy="198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Bottom"/>
          <p:cNvSpPr>
            <a:spLocks noGrp="1"/>
          </p:cNvSpPr>
          <p:nvPr>
            <p:ph sz="quarter" idx="16" hasCustomPrompt="1"/>
          </p:nvPr>
        </p:nvSpPr>
        <p:spPr>
          <a:xfrm>
            <a:off x="334433" y="5085186"/>
            <a:ext cx="11521280" cy="1296567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42CB6C61-472A-4F78-8808-601D74D8D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878DF235-2AD8-4C82-A0BD-D1BDFC873704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A9104FB9-0912-4A0F-BBB7-DF055F829451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E424A36D-7777-4A82-B12F-96CE1F877678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E1CCD2B2-40D2-43D5-80C4-5322AD403334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1235F132-B0A2-4CF3-A146-5DF950DFB464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2" pos="3795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93">
          <p15:clr>
            <a:srgbClr val="FBAE40"/>
          </p15:clr>
        </p15:guide>
        <p15:guide id="7" orient="horz" pos="1752">
          <p15:clr>
            <a:srgbClr val="FBAE40"/>
          </p15:clr>
        </p15:guide>
        <p15:guide id="8" orient="horz" pos="2999">
          <p15:clr>
            <a:srgbClr val="FBAE40"/>
          </p15:clr>
        </p15:guide>
        <p15:guide id="9" orient="horz" pos="3203">
          <p15:clr>
            <a:srgbClr val="FBAE40"/>
          </p15:clr>
        </p15:guide>
        <p15:guide id="10" orient="horz" pos="40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7FB993A8-52D6-439E-9FD7-796FB137109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empower_document_placeholder" hidden="1">
            <a:extLst>
              <a:ext uri="{FF2B5EF4-FFF2-40B4-BE49-F238E27FC236}">
                <a16:creationId xmlns:a16="http://schemas.microsoft.com/office/drawing/2014/main" id="{112013B0-A00B-4A1F-90FB-E2E8B2F86D5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5" name="empower_proprietary_placeholder" hidden="1">
            <a:extLst>
              <a:ext uri="{FF2B5EF4-FFF2-40B4-BE49-F238E27FC236}">
                <a16:creationId xmlns:a16="http://schemas.microsoft.com/office/drawing/2014/main" id="{FC3769D5-91E6-43B0-BC4B-C0040A71CF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7" name="empower_draft_placeholder" hidden="1">
            <a:extLst>
              <a:ext uri="{FF2B5EF4-FFF2-40B4-BE49-F238E27FC236}">
                <a16:creationId xmlns:a16="http://schemas.microsoft.com/office/drawing/2014/main" id="{B0E0CB85-0435-4FEC-B2B6-D19200B62923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footer_placeholder">
            <a:extLst>
              <a:ext uri="{FF2B5EF4-FFF2-40B4-BE49-F238E27FC236}">
                <a16:creationId xmlns:a16="http://schemas.microsoft.com/office/drawing/2014/main" id="{557CA6BF-F2F9-417F-A2FD-035F1FC8569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empower_classification_attention_placeholder" hidden="1">
            <a:extLst>
              <a:ext uri="{FF2B5EF4-FFF2-40B4-BE49-F238E27FC236}">
                <a16:creationId xmlns:a16="http://schemas.microsoft.com/office/drawing/2014/main" id="{8C605CA2-9EAD-450F-BC1B-8D9AF92E5875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3" name="empower_classification_placeholder">
            <a:extLst>
              <a:ext uri="{FF2B5EF4-FFF2-40B4-BE49-F238E27FC236}">
                <a16:creationId xmlns:a16="http://schemas.microsoft.com/office/drawing/2014/main" id="{4E82CE8C-8E20-4C1A-B65C-F8A30CF5A153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5" name="empower_date_placeholder">
            <a:extLst>
              <a:ext uri="{FF2B5EF4-FFF2-40B4-BE49-F238E27FC236}">
                <a16:creationId xmlns:a16="http://schemas.microsoft.com/office/drawing/2014/main" id="{D96F0A90-37BC-4B0D-A29D-8711C51DD447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</a:p>
        </p:txBody>
      </p:sp>
      <p:sp>
        <p:nvSpPr>
          <p:cNvPr id="7" name="Content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3744384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Center"/>
          <p:cNvSpPr>
            <a:spLocks noGrp="1"/>
          </p:cNvSpPr>
          <p:nvPr>
            <p:ph sz="quarter" idx="14" hasCustomPrompt="1"/>
          </p:nvPr>
        </p:nvSpPr>
        <p:spPr>
          <a:xfrm>
            <a:off x="4262399" y="1268414"/>
            <a:ext cx="3672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Content Right"/>
          <p:cNvSpPr>
            <a:spLocks noGrp="1"/>
          </p:cNvSpPr>
          <p:nvPr>
            <p:ph sz="quarter" idx="15" hasCustomPrompt="1"/>
          </p:nvPr>
        </p:nvSpPr>
        <p:spPr>
          <a:xfrm>
            <a:off x="8113184" y="1268414"/>
            <a:ext cx="3744416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A635AE4-FE20-4282-BFFD-96EBDCED60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96E14A5B-9E91-4287-8D3D-9F9C469D8ECA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10BD89C-2BAC-459E-A79D-05B6C0B33362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2" name="Footer Placeholder 11" hidden="1">
            <a:extLst>
              <a:ext uri="{FF2B5EF4-FFF2-40B4-BE49-F238E27FC236}">
                <a16:creationId xmlns:a16="http://schemas.microsoft.com/office/drawing/2014/main" id="{13A018B2-30A4-435D-A599-2BE57EAB5CBC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 hidden="1">
            <a:extLst>
              <a:ext uri="{FF2B5EF4-FFF2-40B4-BE49-F238E27FC236}">
                <a16:creationId xmlns:a16="http://schemas.microsoft.com/office/drawing/2014/main" id="{B6CA23A5-CFDD-4B39-B853-6A18A878BFBF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226441E8-60EA-42A3-B978-BA612ACACF4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pos="4997">
          <p15:clr>
            <a:srgbClr val="FBAE40"/>
          </p15:clr>
        </p15:guide>
        <p15:guide id="4" pos="2683">
          <p15:clr>
            <a:srgbClr val="FBAE40"/>
          </p15:clr>
        </p15:guide>
        <p15:guide id="5" pos="2570">
          <p15:clr>
            <a:srgbClr val="FBAE40"/>
          </p15:clr>
        </p15:guide>
        <p15:guide id="6" pos="5110">
          <p15:clr>
            <a:srgbClr val="FBAE40"/>
          </p15:clr>
        </p15:guide>
        <p15:guide id="7" pos="211">
          <p15:clr>
            <a:srgbClr val="FBAE40"/>
          </p15:clr>
        </p15:guide>
        <p15:guide id="8" pos="746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Row |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488416C1-009C-4276-862C-859A39D89869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B192327F-A51B-41E2-B3F1-79934B28290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6" name="empower_proprietary_placeholder" hidden="1">
            <a:extLst>
              <a:ext uri="{FF2B5EF4-FFF2-40B4-BE49-F238E27FC236}">
                <a16:creationId xmlns:a16="http://schemas.microsoft.com/office/drawing/2014/main" id="{EE529511-279F-4E8D-B98F-7745CB480D7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7712C297-5B52-4E05-AEC3-8C81F2A74EE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C492E0D9-97C5-4A27-B585-4460769C4D6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EB4DD739-504C-48CA-BA98-DEE0B3A91EAB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4" name="empower_classification_placeholder">
            <a:extLst>
              <a:ext uri="{FF2B5EF4-FFF2-40B4-BE49-F238E27FC236}">
                <a16:creationId xmlns:a16="http://schemas.microsoft.com/office/drawing/2014/main" id="{D547197E-1EC3-47AA-B644-4B7771421A2B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5B4084F1-8114-4C22-84F5-3D14817A7904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11521280" cy="1368425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Content Left"/>
          <p:cNvSpPr>
            <a:spLocks noGrp="1"/>
          </p:cNvSpPr>
          <p:nvPr>
            <p:ph sz="quarter" idx="14" hasCustomPrompt="1"/>
          </p:nvPr>
        </p:nvSpPr>
        <p:spPr>
          <a:xfrm>
            <a:off x="334800" y="2781300"/>
            <a:ext cx="3744000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Center"/>
          <p:cNvSpPr>
            <a:spLocks noGrp="1"/>
          </p:cNvSpPr>
          <p:nvPr>
            <p:ph sz="quarter" idx="15" hasCustomPrompt="1"/>
          </p:nvPr>
        </p:nvSpPr>
        <p:spPr>
          <a:xfrm>
            <a:off x="4259262" y="2781300"/>
            <a:ext cx="3673475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Right"/>
          <p:cNvSpPr>
            <a:spLocks noGrp="1"/>
          </p:cNvSpPr>
          <p:nvPr>
            <p:ph sz="quarter" idx="16" hasCustomPrompt="1"/>
          </p:nvPr>
        </p:nvSpPr>
        <p:spPr>
          <a:xfrm>
            <a:off x="8113186" y="2781300"/>
            <a:ext cx="3744383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C581746-1B2C-4D98-9755-6221A3ED9E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7AAAECD1-71D2-46B6-BF2D-6007823BA888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A8AF054-4363-4E54-A605-8A5E7CD05422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C839DAF8-6F4C-441B-B45B-348B7EA8B4B3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0CBA086A-526B-43F0-BEDE-EC3219CC7834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F76E7CBE-7230-4110-85FB-3718D4B81343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4997">
          <p15:clr>
            <a:srgbClr val="FBAE40"/>
          </p15:clr>
        </p15:guide>
        <p15:guide id="2" pos="5110">
          <p15:clr>
            <a:srgbClr val="FBAE40"/>
          </p15:clr>
        </p15:guide>
        <p15:guide id="3" pos="7469">
          <p15:clr>
            <a:srgbClr val="FBAE40"/>
          </p15:clr>
        </p15:guide>
        <p15:guide id="4" pos="2683">
          <p15:clr>
            <a:srgbClr val="FBAE40"/>
          </p15:clr>
        </p15:guide>
        <p15:guide id="5" pos="2570">
          <p15:clr>
            <a:srgbClr val="FBAE40"/>
          </p15:clr>
        </p15:guide>
        <p15:guide id="6" pos="211">
          <p15:clr>
            <a:srgbClr val="FBAE40"/>
          </p15:clr>
        </p15:guide>
        <p15:guide id="7" orient="horz" pos="799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1661">
          <p15:clr>
            <a:srgbClr val="FBAE40"/>
          </p15:clr>
        </p15:guide>
        <p15:guide id="10" orient="horz" pos="175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mpower_additionalText_placeholder" hidden="1">
            <a:extLst>
              <a:ext uri="{FF2B5EF4-FFF2-40B4-BE49-F238E27FC236}">
                <a16:creationId xmlns:a16="http://schemas.microsoft.com/office/drawing/2014/main" id="{5BFFD0DD-DDFD-422B-86D9-F164E68C053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mpower_document_placeholder" hidden="1">
            <a:extLst>
              <a:ext uri="{FF2B5EF4-FFF2-40B4-BE49-F238E27FC236}">
                <a16:creationId xmlns:a16="http://schemas.microsoft.com/office/drawing/2014/main" id="{DF070F93-7F88-456A-894C-885F8AC591A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6" name="empower_proprietary_placeholder" hidden="1">
            <a:extLst>
              <a:ext uri="{FF2B5EF4-FFF2-40B4-BE49-F238E27FC236}">
                <a16:creationId xmlns:a16="http://schemas.microsoft.com/office/drawing/2014/main" id="{9A5FF993-F527-4569-A066-E8D346767DE0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7" name="empower_draft_placeholder" hidden="1">
            <a:extLst>
              <a:ext uri="{FF2B5EF4-FFF2-40B4-BE49-F238E27FC236}">
                <a16:creationId xmlns:a16="http://schemas.microsoft.com/office/drawing/2014/main" id="{709C3987-21ED-4B60-B90F-837FB1F2A7A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footer_placeholder">
            <a:extLst>
              <a:ext uri="{FF2B5EF4-FFF2-40B4-BE49-F238E27FC236}">
                <a16:creationId xmlns:a16="http://schemas.microsoft.com/office/drawing/2014/main" id="{C33D0117-4C9D-47FC-BBAF-7D90814DB7C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classification_attention_placeholder" hidden="1">
            <a:extLst>
              <a:ext uri="{FF2B5EF4-FFF2-40B4-BE49-F238E27FC236}">
                <a16:creationId xmlns:a16="http://schemas.microsoft.com/office/drawing/2014/main" id="{40F47B66-9156-4480-85AF-99EB0563F553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4" name="empower_classification_placeholder">
            <a:extLst>
              <a:ext uri="{FF2B5EF4-FFF2-40B4-BE49-F238E27FC236}">
                <a16:creationId xmlns:a16="http://schemas.microsoft.com/office/drawing/2014/main" id="{B1D76006-023D-437E-80D1-B8FC83CA1329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71DC81B7-1CCA-48F9-8AB9-34BBC16340CF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</a:p>
        </p:txBody>
      </p:sp>
      <p:sp>
        <p:nvSpPr>
          <p:cNvPr id="8" name="Content Left">
            <a:extLst>
              <a:ext uri="{FF2B5EF4-FFF2-40B4-BE49-F238E27FC236}">
                <a16:creationId xmlns:a16="http://schemas.microsoft.com/office/drawing/2014/main" id="{371B7856-37AA-4EBD-9A28-1045DC90A92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4799" y="1268414"/>
            <a:ext cx="2808000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Center Left">
            <a:extLst>
              <a:ext uri="{FF2B5EF4-FFF2-40B4-BE49-F238E27FC236}">
                <a16:creationId xmlns:a16="http://schemas.microsoft.com/office/drawing/2014/main" id="{AB4408A9-DF90-4D32-8AE8-9278539718C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24225" y="1268414"/>
            <a:ext cx="2663825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Center Right">
            <a:extLst>
              <a:ext uri="{FF2B5EF4-FFF2-40B4-BE49-F238E27FC236}">
                <a16:creationId xmlns:a16="http://schemas.microsoft.com/office/drawing/2014/main" id="{FFF96914-9970-46DB-82A4-AB1B8011037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203950" y="1268414"/>
            <a:ext cx="2663825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Content Right">
            <a:extLst>
              <a:ext uri="{FF2B5EF4-FFF2-40B4-BE49-F238E27FC236}">
                <a16:creationId xmlns:a16="http://schemas.microsoft.com/office/drawing/2014/main" id="{6803C6B1-D864-4BE6-AE1F-CA280F4DAB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048750" y="1268414"/>
            <a:ext cx="2807593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CDD773CC-FCEC-46C8-A75B-E70A26A7BF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LOGO PROTECTION" hidden="1">
            <a:extLst>
              <a:ext uri="{FF2B5EF4-FFF2-40B4-BE49-F238E27FC236}">
                <a16:creationId xmlns:a16="http://schemas.microsoft.com/office/drawing/2014/main" id="{FC67C23C-8514-4FAA-ABF5-040B63DA67C4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735BE885-8732-4220-942B-E6D8F286274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3" name="Footer Placeholder 12" hidden="1">
            <a:extLst>
              <a:ext uri="{FF2B5EF4-FFF2-40B4-BE49-F238E27FC236}">
                <a16:creationId xmlns:a16="http://schemas.microsoft.com/office/drawing/2014/main" id="{30570D12-AEFF-4406-B206-CB0D80D8FF49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 hidden="1">
            <a:extLst>
              <a:ext uri="{FF2B5EF4-FFF2-40B4-BE49-F238E27FC236}">
                <a16:creationId xmlns:a16="http://schemas.microsoft.com/office/drawing/2014/main" id="{C49E2653-C8D1-4594-B3A4-0606A88CBB62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8" name="MIO_Placeholder_Mapping" hidden="1">
            <a:extLst>
              <a:ext uri="{FF2B5EF4-FFF2-40B4-BE49-F238E27FC236}">
                <a16:creationId xmlns:a16="http://schemas.microsoft.com/office/drawing/2014/main" id="{12ADA7AE-DD1C-409A-B0A5-6D14FF7BF27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pos="3908">
          <p15:clr>
            <a:srgbClr val="FBAE40"/>
          </p15:clr>
        </p15:guide>
        <p15:guide id="6" pos="3772">
          <p15:clr>
            <a:srgbClr val="FBAE40"/>
          </p15:clr>
        </p15:guide>
        <p15:guide id="7" pos="5586">
          <p15:clr>
            <a:srgbClr val="FBAE40"/>
          </p15:clr>
        </p15:guide>
        <p15:guide id="8" pos="5700">
          <p15:clr>
            <a:srgbClr val="FBAE40"/>
          </p15:clr>
        </p15:guide>
        <p15:guide id="9" pos="1980">
          <p15:clr>
            <a:srgbClr val="FBAE40"/>
          </p15:clr>
        </p15:guide>
        <p15:guide id="10" pos="209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Row |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mpower_additionalText_placeholder" hidden="1">
            <a:extLst>
              <a:ext uri="{FF2B5EF4-FFF2-40B4-BE49-F238E27FC236}">
                <a16:creationId xmlns:a16="http://schemas.microsoft.com/office/drawing/2014/main" id="{598DE9EE-A198-41B5-9814-41C66F96D3B0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mpower_document_placeholder" hidden="1">
            <a:extLst>
              <a:ext uri="{FF2B5EF4-FFF2-40B4-BE49-F238E27FC236}">
                <a16:creationId xmlns:a16="http://schemas.microsoft.com/office/drawing/2014/main" id="{0AFB1D71-5FD7-446C-90B5-1DE68C513BD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6" name="empower_proprietary_placeholder" hidden="1">
            <a:extLst>
              <a:ext uri="{FF2B5EF4-FFF2-40B4-BE49-F238E27FC236}">
                <a16:creationId xmlns:a16="http://schemas.microsoft.com/office/drawing/2014/main" id="{57168C6C-B95E-4260-9301-8D1D5988F67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7" name="empower_draft_placeholder" hidden="1">
            <a:extLst>
              <a:ext uri="{FF2B5EF4-FFF2-40B4-BE49-F238E27FC236}">
                <a16:creationId xmlns:a16="http://schemas.microsoft.com/office/drawing/2014/main" id="{729E2230-F28C-4139-A2F7-536C0BDB8E99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footer_placeholder">
            <a:extLst>
              <a:ext uri="{FF2B5EF4-FFF2-40B4-BE49-F238E27FC236}">
                <a16:creationId xmlns:a16="http://schemas.microsoft.com/office/drawing/2014/main" id="{2A98BB16-D9CD-4785-A71C-21C57A55488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classification_attention_placeholder" hidden="1">
            <a:extLst>
              <a:ext uri="{FF2B5EF4-FFF2-40B4-BE49-F238E27FC236}">
                <a16:creationId xmlns:a16="http://schemas.microsoft.com/office/drawing/2014/main" id="{333A1F8F-A990-434A-92C1-D59A014E7AFF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1" name="empower_classification_placeholder">
            <a:extLst>
              <a:ext uri="{FF2B5EF4-FFF2-40B4-BE49-F238E27FC236}">
                <a16:creationId xmlns:a16="http://schemas.microsoft.com/office/drawing/2014/main" id="{DBAA7875-DC7B-4CB1-AFAA-A99AEDD01BF7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5" name="empower_date_placeholder">
            <a:extLst>
              <a:ext uri="{FF2B5EF4-FFF2-40B4-BE49-F238E27FC236}">
                <a16:creationId xmlns:a16="http://schemas.microsoft.com/office/drawing/2014/main" id="{5743D8EF-9336-4669-BBD9-501D062A3DB4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Content Top">
            <a:extLst>
              <a:ext uri="{FF2B5EF4-FFF2-40B4-BE49-F238E27FC236}">
                <a16:creationId xmlns:a16="http://schemas.microsoft.com/office/drawing/2014/main" id="{B528FDA5-64C4-4079-B7B7-97722BA3003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4800" y="1268414"/>
            <a:ext cx="11521280" cy="1368425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2" name="Content Left">
            <a:extLst>
              <a:ext uri="{FF2B5EF4-FFF2-40B4-BE49-F238E27FC236}">
                <a16:creationId xmlns:a16="http://schemas.microsoft.com/office/drawing/2014/main" id="{11455573-DB68-4634-9EB0-10FDA72EB09C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4800" y="2781300"/>
            <a:ext cx="2808000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" name="Content Center Left">
            <a:extLst>
              <a:ext uri="{FF2B5EF4-FFF2-40B4-BE49-F238E27FC236}">
                <a16:creationId xmlns:a16="http://schemas.microsoft.com/office/drawing/2014/main" id="{DF6A34C2-8D0D-4C18-BD01-86B1344A92D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24225" y="2781300"/>
            <a:ext cx="2663825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Center Right">
            <a:extLst>
              <a:ext uri="{FF2B5EF4-FFF2-40B4-BE49-F238E27FC236}">
                <a16:creationId xmlns:a16="http://schemas.microsoft.com/office/drawing/2014/main" id="{A331F240-D4BB-4096-BFB7-002D583A4FC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203950" y="2781300"/>
            <a:ext cx="2663825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" name="Content Right">
            <a:extLst>
              <a:ext uri="{FF2B5EF4-FFF2-40B4-BE49-F238E27FC236}">
                <a16:creationId xmlns:a16="http://schemas.microsoft.com/office/drawing/2014/main" id="{2BEB3BE2-22F6-4B6B-AB28-F38AB449DED5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048750" y="2781300"/>
            <a:ext cx="2807593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B9A27F18-A46A-4C29-AB62-7BEB5215C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4" name="LOGO PROTECTION" hidden="1">
            <a:extLst>
              <a:ext uri="{FF2B5EF4-FFF2-40B4-BE49-F238E27FC236}">
                <a16:creationId xmlns:a16="http://schemas.microsoft.com/office/drawing/2014/main" id="{DDE018F7-7CB9-4F69-872D-4609CBE453C0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80E7AAC-C545-4F05-8939-1B218CC948D8}"/>
              </a:ext>
            </a:extLst>
          </p:cNvPr>
          <p:cNvSpPr>
            <a:spLocks noGrp="1"/>
          </p:cNvSpPr>
          <p:nvPr>
            <p:ph type="dt" sz="half" idx="2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86E86CFC-21FB-497B-BD25-729619D70F13}"/>
              </a:ext>
            </a:extLst>
          </p:cNvPr>
          <p:cNvSpPr>
            <a:spLocks noGrp="1"/>
          </p:cNvSpPr>
          <p:nvPr>
            <p:ph type="ftr" sz="quarter" idx="27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Slide Number Placeholder 16" hidden="1">
            <a:extLst>
              <a:ext uri="{FF2B5EF4-FFF2-40B4-BE49-F238E27FC236}">
                <a16:creationId xmlns:a16="http://schemas.microsoft.com/office/drawing/2014/main" id="{C7A23CE7-AF5A-4245-A417-6A94DA58E485}"/>
              </a:ext>
            </a:extLst>
          </p:cNvPr>
          <p:cNvSpPr>
            <a:spLocks noGrp="1"/>
          </p:cNvSpPr>
          <p:nvPr>
            <p:ph type="sldNum" sz="quarter" idx="28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9" name="MIO_Placeholder_Mapping" hidden="1">
            <a:extLst>
              <a:ext uri="{FF2B5EF4-FFF2-40B4-BE49-F238E27FC236}">
                <a16:creationId xmlns:a16="http://schemas.microsoft.com/office/drawing/2014/main" id="{E3241B79-27A8-4873-89EC-D6F0564709E7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661">
          <p15:clr>
            <a:srgbClr val="FBAE40"/>
          </p15:clr>
        </p15:guide>
        <p15:guide id="3" orient="horz" pos="1752">
          <p15:clr>
            <a:srgbClr val="FBAE40"/>
          </p15:clr>
        </p15:guide>
        <p15:guide id="4" orient="horz" pos="4020">
          <p15:clr>
            <a:srgbClr val="FBAE40"/>
          </p15:clr>
        </p15:guide>
        <p15:guide id="5" pos="1980">
          <p15:clr>
            <a:srgbClr val="FBAE40"/>
          </p15:clr>
        </p15:guide>
        <p15:guide id="6" pos="211">
          <p15:clr>
            <a:srgbClr val="FBAE40"/>
          </p15:clr>
        </p15:guide>
        <p15:guide id="7" pos="2094">
          <p15:clr>
            <a:srgbClr val="FBAE40"/>
          </p15:clr>
        </p15:guide>
        <p15:guide id="8" pos="3772">
          <p15:clr>
            <a:srgbClr val="FBAE40"/>
          </p15:clr>
        </p15:guide>
        <p15:guide id="9" pos="3908">
          <p15:clr>
            <a:srgbClr val="FBAE40"/>
          </p15:clr>
        </p15:guide>
        <p15:guide id="10" pos="5586">
          <p15:clr>
            <a:srgbClr val="FBAE40"/>
          </p15:clr>
        </p15:guide>
        <p15:guide id="11" pos="5700">
          <p15:clr>
            <a:srgbClr val="FBAE40"/>
          </p15:clr>
        </p15:guide>
        <p15:guide id="12" pos="74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mpower_additionalText_placeholder" hidden="1">
            <a:extLst>
              <a:ext uri="{FF2B5EF4-FFF2-40B4-BE49-F238E27FC236}">
                <a16:creationId xmlns:a16="http://schemas.microsoft.com/office/drawing/2014/main" id="{8B492BE2-D2A2-481A-B24A-CDE1C12A85F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baseline="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C269EC22-FB11-4D33-A5AD-970FF7AE0E7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2" name="empower_proprietary_placeholder" hidden="1">
            <a:extLst>
              <a:ext uri="{FF2B5EF4-FFF2-40B4-BE49-F238E27FC236}">
                <a16:creationId xmlns:a16="http://schemas.microsoft.com/office/drawing/2014/main" id="{4B1BF6CA-DC2D-48CD-962D-066217BE39A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4" name="empower_draft_placeholder" hidden="1">
            <a:extLst>
              <a:ext uri="{FF2B5EF4-FFF2-40B4-BE49-F238E27FC236}">
                <a16:creationId xmlns:a16="http://schemas.microsoft.com/office/drawing/2014/main" id="{884DECEF-9719-4244-AEE1-2AEA4754457D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footer_placeholder">
            <a:extLst>
              <a:ext uri="{FF2B5EF4-FFF2-40B4-BE49-F238E27FC236}">
                <a16:creationId xmlns:a16="http://schemas.microsoft.com/office/drawing/2014/main" id="{4E03D739-7852-4964-A407-6FD3B0FC1EEE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classification_attention_placeholder" hidden="1">
            <a:extLst>
              <a:ext uri="{FF2B5EF4-FFF2-40B4-BE49-F238E27FC236}">
                <a16:creationId xmlns:a16="http://schemas.microsoft.com/office/drawing/2014/main" id="{8BB80B65-0382-459F-AC7F-F3D707F65045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0" name="empower_classification_placeholder">
            <a:extLst>
              <a:ext uri="{FF2B5EF4-FFF2-40B4-BE49-F238E27FC236}">
                <a16:creationId xmlns:a16="http://schemas.microsoft.com/office/drawing/2014/main" id="{35CA1B3C-86AD-43CD-94E9-5A2E81B7D24E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2" name="empower_date_placeholder">
            <a:extLst>
              <a:ext uri="{FF2B5EF4-FFF2-40B4-BE49-F238E27FC236}">
                <a16:creationId xmlns:a16="http://schemas.microsoft.com/office/drawing/2014/main" id="{8E11CE1F-6424-469C-8957-85A359561FBF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106A8C73-A6AF-4DF0-8894-BF2EC7AA230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8" name="Footer Placeholder 7" hidden="1">
            <a:extLst>
              <a:ext uri="{FF2B5EF4-FFF2-40B4-BE49-F238E27FC236}">
                <a16:creationId xmlns:a16="http://schemas.microsoft.com/office/drawing/2014/main" id="{AB7F0ADB-6E9B-485D-93FC-12BF83F0A67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688F703F-EAD1-4063-8445-95277BEEE9A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1AE06898-E172-4A77-BE61-DAD235E107B9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020" userDrawn="1">
          <p15:clr>
            <a:srgbClr val="FBAE40"/>
          </p15:clr>
        </p15:guide>
        <p15:guide id="4" orient="horz" pos="79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ullpi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C9A3C9F-7C21-45B3-9124-006DC5D0E6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12281 h 6858000"/>
              <a:gd name="connsiteX3" fmla="*/ 12192000 w 12192000"/>
              <a:gd name="connsiteY3" fmla="*/ 6823094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6823094 h 6858000"/>
              <a:gd name="connsiteX7" fmla="*/ 0 w 12192000"/>
              <a:gd name="connsiteY7" fmla="*/ 68122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12281"/>
                </a:lnTo>
                <a:lnTo>
                  <a:pt x="12192000" y="6823094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823094"/>
                </a:lnTo>
                <a:lnTo>
                  <a:pt x="0" y="6812281"/>
                </a:lnTo>
                <a:close/>
              </a:path>
            </a:pathLst>
          </a:custGeom>
          <a:solidFill>
            <a:srgbClr val="DCD5D7"/>
          </a:solidFill>
        </p:spPr>
        <p:txBody>
          <a:bodyPr wrap="square" tIns="2880000">
            <a:noAutofit/>
          </a:bodyPr>
          <a:lstStyle>
            <a:lvl1pPr algn="ctr">
              <a:buNone/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MIO_AGENDA_IGNORE_NAVIGATION" hidden="1">
            <a:extLst>
              <a:ext uri="{FF2B5EF4-FFF2-40B4-BE49-F238E27FC236}">
                <a16:creationId xmlns:a16="http://schemas.microsoft.com/office/drawing/2014/main" id="{298E6853-722D-4D8C-A4A5-A6FCEB4A06C0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4" name="MIO_AGENDA_IGNORE_CHAPTER_REFERENCE" hidden="1">
            <a:extLst>
              <a:ext uri="{FF2B5EF4-FFF2-40B4-BE49-F238E27FC236}">
                <a16:creationId xmlns:a16="http://schemas.microsoft.com/office/drawing/2014/main" id="{4C952A04-6CCB-455C-887C-1B9A3B0ACD0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7D6FAC8-11F4-4964-9B25-EE9D1E189D30}"/>
              </a:ext>
            </a:extLst>
          </p:cNvPr>
          <p:cNvSpPr>
            <a:spLocks noGrp="1"/>
          </p:cNvSpPr>
          <p:nvPr>
            <p:ph type="dt" sz="half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B6B82CD2-EA5C-4D03-98C1-175706CF32FC}"/>
              </a:ext>
            </a:extLst>
          </p:cNvPr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C4E2716-EC8F-40FC-B4F8-3418FB160B39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MIO_Placeholder_Mapping" hidden="1">
            <a:extLst>
              <a:ext uri="{FF2B5EF4-FFF2-40B4-BE49-F238E27FC236}">
                <a16:creationId xmlns:a16="http://schemas.microsoft.com/office/drawing/2014/main" id="{162DC542-CA6E-49F2-AE52-133D584ED71B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257007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 White">
            <a:extLst>
              <a:ext uri="{FF2B5EF4-FFF2-40B4-BE49-F238E27FC236}">
                <a16:creationId xmlns:a16="http://schemas.microsoft.com/office/drawing/2014/main" id="{8739B1C3-A1A6-48E1-B2C4-F4CE3C824436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LOGO PROTECTION" hidden="1">
            <a:extLst>
              <a:ext uri="{FF2B5EF4-FFF2-40B4-BE49-F238E27FC236}">
                <a16:creationId xmlns:a16="http://schemas.microsoft.com/office/drawing/2014/main" id="{8182E335-5A52-4E3C-BCEC-9507D81BA511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927650" y="1920766"/>
            <a:ext cx="6336702" cy="3088476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6" name="MIO_AGENDA_LAST_SLIDE" hidden="1">
            <a:extLst>
              <a:ext uri="{FF2B5EF4-FFF2-40B4-BE49-F238E27FC236}">
                <a16:creationId xmlns:a16="http://schemas.microsoft.com/office/drawing/2014/main" id="{45591D6F-6D52-44E5-B3AA-2575CCD45201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2" name="MIO_AGENDA_IGNORE_NAVIGATION" hidden="1">
            <a:extLst>
              <a:ext uri="{FF2B5EF4-FFF2-40B4-BE49-F238E27FC236}">
                <a16:creationId xmlns:a16="http://schemas.microsoft.com/office/drawing/2014/main" id="{C7038F66-C11F-4566-ADAF-A099AF957551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3" name="MIO_AGENDA_IGNORE_CHAPTER_REFERENCE" hidden="1">
            <a:extLst>
              <a:ext uri="{FF2B5EF4-FFF2-40B4-BE49-F238E27FC236}">
                <a16:creationId xmlns:a16="http://schemas.microsoft.com/office/drawing/2014/main" id="{E0318986-8EA2-446A-AFF2-E8441C3AF8A6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 hidden="1">
            <a:extLst>
              <a:ext uri="{FF2B5EF4-FFF2-40B4-BE49-F238E27FC236}">
                <a16:creationId xmlns:a16="http://schemas.microsoft.com/office/drawing/2014/main" id="{087EFA22-3F6E-4210-A8FC-0864CD1DE4E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BDF262C8-30D5-474A-BD81-CA14ACCE51B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3F1C5DF9-A781-4661-8C3B-816A398ADFD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77B07280-C452-41A8-A8A7-B816EB9C3C9E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1D664F82-C381-42D9-B168-31F6D4282D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446" y="2755984"/>
            <a:ext cx="3077814" cy="13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01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OGO PROTECTION" hidden="1">
            <a:extLst>
              <a:ext uri="{FF2B5EF4-FFF2-40B4-BE49-F238E27FC236}">
                <a16:creationId xmlns:a16="http://schemas.microsoft.com/office/drawing/2014/main" id="{193C101A-31DD-4FCB-8E69-ED3C115F16E0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Background White">
            <a:extLst>
              <a:ext uri="{FF2B5EF4-FFF2-40B4-BE49-F238E27FC236}">
                <a16:creationId xmlns:a16="http://schemas.microsoft.com/office/drawing/2014/main" id="{9FD1694A-5725-40E5-AC10-2A7A68B981E5}"/>
              </a:ext>
            </a:extLst>
          </p:cNvPr>
          <p:cNvSpPr/>
          <p:nvPr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3" name="Crystal Picture Placeholder">
            <a:extLst>
              <a:ext uri="{FF2B5EF4-FFF2-40B4-BE49-F238E27FC236}">
                <a16:creationId xmlns:a16="http://schemas.microsoft.com/office/drawing/2014/main" id="{5805FCC4-D045-0733-8C95-81CAFF9580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" y="2"/>
            <a:ext cx="12191999" cy="3743997"/>
          </a:xfrm>
          <a:custGeom>
            <a:avLst/>
            <a:gdLst>
              <a:gd name="connsiteX0" fmla="*/ 0 w 12191999"/>
              <a:gd name="connsiteY0" fmla="*/ 0 h 3743997"/>
              <a:gd name="connsiteX1" fmla="*/ 12191999 w 12191999"/>
              <a:gd name="connsiteY1" fmla="*/ 0 h 3743997"/>
              <a:gd name="connsiteX2" fmla="*/ 12191999 w 12191999"/>
              <a:gd name="connsiteY2" fmla="*/ 3726156 h 3743997"/>
              <a:gd name="connsiteX3" fmla="*/ 3063660 w 12191999"/>
              <a:gd name="connsiteY3" fmla="*/ 2179105 h 3743997"/>
              <a:gd name="connsiteX4" fmla="*/ 387 w 12191999"/>
              <a:gd name="connsiteY4" fmla="*/ 3726157 h 3743997"/>
              <a:gd name="connsiteX5" fmla="*/ 387 w 12191999"/>
              <a:gd name="connsiteY5" fmla="*/ 3743997 h 3743997"/>
              <a:gd name="connsiteX6" fmla="*/ 0 w 12191999"/>
              <a:gd name="connsiteY6" fmla="*/ 3743997 h 374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743997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743997"/>
                </a:lnTo>
                <a:lnTo>
                  <a:pt x="0" y="3743997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 wrap="square" tIns="1296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26638A09-FAF0-40AC-917E-C2B12C875E5A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24000" y="4163051"/>
            <a:ext cx="8280000" cy="1118901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9" name="empower_classification_attention_placeholder" hidden="1">
            <a:extLst>
              <a:ext uri="{FF2B5EF4-FFF2-40B4-BE49-F238E27FC236}">
                <a16:creationId xmlns:a16="http://schemas.microsoft.com/office/drawing/2014/main" id="{542ADA73-329E-4D35-A040-712B75800F88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0314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>
            <a:extLst>
              <a:ext uri="{FF2B5EF4-FFF2-40B4-BE49-F238E27FC236}">
                <a16:creationId xmlns:a16="http://schemas.microsoft.com/office/drawing/2014/main" id="{7FE25D73-2664-463A-AF80-DF3E4E2CB8B6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624000" y="6500314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raft_placeholder" hidden="1">
            <a:extLst>
              <a:ext uri="{FF2B5EF4-FFF2-40B4-BE49-F238E27FC236}">
                <a16:creationId xmlns:a16="http://schemas.microsoft.com/office/drawing/2014/main" id="{9769B1E2-E46B-4957-AEBB-2CD1EAF09328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MIO_AGENDA_IGNORE_NAVIGATION" hidden="1">
            <a:extLst>
              <a:ext uri="{FF2B5EF4-FFF2-40B4-BE49-F238E27FC236}">
                <a16:creationId xmlns:a16="http://schemas.microsoft.com/office/drawing/2014/main" id="{03AF05FD-8ED3-440D-B616-18664CA13DD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E0053FF2-2ADB-4CE0-850C-04ADE25DFF5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Date Placeholder 16" hidden="1">
            <a:extLst>
              <a:ext uri="{FF2B5EF4-FFF2-40B4-BE49-F238E27FC236}">
                <a16:creationId xmlns:a16="http://schemas.microsoft.com/office/drawing/2014/main" id="{B19EA23C-BCB4-4E72-A8B3-AFF05FD396B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Footer Placeholder 17" hidden="1">
            <a:extLst>
              <a:ext uri="{FF2B5EF4-FFF2-40B4-BE49-F238E27FC236}">
                <a16:creationId xmlns:a16="http://schemas.microsoft.com/office/drawing/2014/main" id="{271BB539-26D3-4B9C-9F13-4E382668BE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 hidden="1">
            <a:extLst>
              <a:ext uri="{FF2B5EF4-FFF2-40B4-BE49-F238E27FC236}">
                <a16:creationId xmlns:a16="http://schemas.microsoft.com/office/drawing/2014/main" id="{970E7400-5A78-4596-8A13-DC8308CA511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370ED20-2DD7-4652-95B4-6C73AD11EB7F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92DC6926-96FF-4BB1-823E-5F2FFE796E7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40907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501C1CF0-6452-4D4E-9BC7-65EADBD5EEC4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Background White">
            <a:extLst>
              <a:ext uri="{FF2B5EF4-FFF2-40B4-BE49-F238E27FC236}">
                <a16:creationId xmlns:a16="http://schemas.microsoft.com/office/drawing/2014/main" id="{FBA286CB-2DB7-49EA-ABB9-E63BB6315EDB}"/>
              </a:ext>
            </a:extLst>
          </p:cNvPr>
          <p:cNvSpPr/>
          <p:nvPr userDrawn="1"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Crystal Picture Placeholder">
            <a:extLst>
              <a:ext uri="{FF2B5EF4-FFF2-40B4-BE49-F238E27FC236}">
                <a16:creationId xmlns:a16="http://schemas.microsoft.com/office/drawing/2014/main" id="{2B034C47-A659-3457-E1A7-79A7F521356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1" y="0"/>
            <a:ext cx="5205158" cy="6858000"/>
          </a:xfrm>
          <a:custGeom>
            <a:avLst/>
            <a:gdLst>
              <a:gd name="connsiteX0" fmla="*/ 0 w 5205158"/>
              <a:gd name="connsiteY0" fmla="*/ 0 h 6858000"/>
              <a:gd name="connsiteX1" fmla="*/ 4377139 w 5205158"/>
              <a:gd name="connsiteY1" fmla="*/ 0 h 6858000"/>
              <a:gd name="connsiteX2" fmla="*/ 5205158 w 5205158"/>
              <a:gd name="connsiteY2" fmla="*/ 1713978 h 6858000"/>
              <a:gd name="connsiteX3" fmla="*/ 4370092 w 5205158"/>
              <a:gd name="connsiteY3" fmla="*/ 6858000 h 6858000"/>
              <a:gd name="connsiteX4" fmla="*/ 0 w 520515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158" h="6858000">
                <a:moveTo>
                  <a:pt x="0" y="0"/>
                </a:moveTo>
                <a:lnTo>
                  <a:pt x="4377139" y="0"/>
                </a:lnTo>
                <a:lnTo>
                  <a:pt x="5205158" y="1713978"/>
                </a:lnTo>
                <a:lnTo>
                  <a:pt x="437009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 wrap="square" tIns="2700000">
            <a:noAutofit/>
          </a:bodyPr>
          <a:lstStyle>
            <a:lvl1pPr marL="0" indent="0" algn="ctr" rtl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5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808608" y="3790101"/>
            <a:ext cx="576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0926292C-4FD6-404F-8149-3EB0B4DF87B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08608" y="1757203"/>
            <a:ext cx="5760000" cy="1672899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275E4ACD-2699-4EB4-B72E-2EBE63C205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808608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9" name="empower_classification_placeholder">
            <a:extLst>
              <a:ext uri="{FF2B5EF4-FFF2-40B4-BE49-F238E27FC236}">
                <a16:creationId xmlns:a16="http://schemas.microsoft.com/office/drawing/2014/main" id="{2E1A11AC-1395-4E21-827C-BF03F1350E73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5808608" y="6501600"/>
            <a:ext cx="136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8A1DAB4F-0FA1-4116-AD11-2FAD7B4CA74A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8328521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6199DA7C-0CA0-4D66-B211-C7E7EAED824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7464565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77B7EDDE-B2BF-41DF-B12E-29C55B064D28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77CD087C-DFE1-43D5-AF8C-29BB0B90F67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8A2B950C-C584-4156-BAA9-284D4A5BB0F4}"/>
              </a:ext>
            </a:extLst>
          </p:cNvPr>
          <p:cNvSpPr>
            <a:spLocks noGrp="1"/>
          </p:cNvSpPr>
          <p:nvPr>
            <p:ph type="dt" sz="half" idx="19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237973C6-0D90-4AEE-BB6E-AE4A8B5BA26B}"/>
              </a:ext>
            </a:extLst>
          </p:cNvPr>
          <p:cNvSpPr>
            <a:spLocks noGrp="1"/>
          </p:cNvSpPr>
          <p:nvPr>
            <p:ph type="sldNum" sz="quarter" idx="21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D727B4D6-DF5E-49B7-A837-D207551F22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A2558C1A-A4CE-495C-941B-21CFE7DE6C2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2328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OGO PROTECTION">
            <a:extLst>
              <a:ext uri="{FF2B5EF4-FFF2-40B4-BE49-F238E27FC236}">
                <a16:creationId xmlns:a16="http://schemas.microsoft.com/office/drawing/2014/main" id="{193C101A-31DD-4FCB-8E69-ED3C115F16E0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912424" y="236633"/>
            <a:ext cx="1772684" cy="960119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Background White">
            <a:extLst>
              <a:ext uri="{FF2B5EF4-FFF2-40B4-BE49-F238E27FC236}">
                <a16:creationId xmlns:a16="http://schemas.microsoft.com/office/drawing/2014/main" id="{9FD1694A-5725-40E5-AC10-2A7A68B981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26638A09-FAF0-40AC-917E-C2B12C875E5A}"/>
              </a:ext>
            </a:extLst>
          </p:cNvPr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24000" y="4163051"/>
            <a:ext cx="8280000" cy="1118901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13" name="Crystal Shape">
            <a:extLst>
              <a:ext uri="{FF2B5EF4-FFF2-40B4-BE49-F238E27FC236}">
                <a16:creationId xmlns:a16="http://schemas.microsoft.com/office/drawing/2014/main" id="{A4208110-E884-BAAA-527C-E592A2F7FA29}"/>
              </a:ext>
            </a:extLst>
          </p:cNvPr>
          <p:cNvSpPr/>
          <p:nvPr userDrawn="1"/>
        </p:nvSpPr>
        <p:spPr bwMode="auto">
          <a:xfrm>
            <a:off x="2" y="1"/>
            <a:ext cx="12191999" cy="3932241"/>
          </a:xfrm>
          <a:custGeom>
            <a:avLst/>
            <a:gdLst>
              <a:gd name="connsiteX0" fmla="*/ 0 w 12191999"/>
              <a:gd name="connsiteY0" fmla="*/ 0 h 3932241"/>
              <a:gd name="connsiteX1" fmla="*/ 12191999 w 12191999"/>
              <a:gd name="connsiteY1" fmla="*/ 0 h 3932241"/>
              <a:gd name="connsiteX2" fmla="*/ 12191999 w 12191999"/>
              <a:gd name="connsiteY2" fmla="*/ 3726156 h 3932241"/>
              <a:gd name="connsiteX3" fmla="*/ 3063660 w 12191999"/>
              <a:gd name="connsiteY3" fmla="*/ 2179105 h 3932241"/>
              <a:gd name="connsiteX4" fmla="*/ 387 w 12191999"/>
              <a:gd name="connsiteY4" fmla="*/ 3726157 h 3932241"/>
              <a:gd name="connsiteX5" fmla="*/ 387 w 12191999"/>
              <a:gd name="connsiteY5" fmla="*/ 3932241 h 3932241"/>
              <a:gd name="connsiteX6" fmla="*/ 0 w 12191999"/>
              <a:gd name="connsiteY6" fmla="*/ 3932241 h 39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932241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932241"/>
                </a:lnTo>
                <a:lnTo>
                  <a:pt x="0" y="3932241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rtl="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classification_attention_placeholder" hidden="1">
            <a:extLst>
              <a:ext uri="{FF2B5EF4-FFF2-40B4-BE49-F238E27FC236}">
                <a16:creationId xmlns:a16="http://schemas.microsoft.com/office/drawing/2014/main" id="{542ADA73-329E-4D35-A040-712B75800F88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0314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>
            <a:extLst>
              <a:ext uri="{FF2B5EF4-FFF2-40B4-BE49-F238E27FC236}">
                <a16:creationId xmlns:a16="http://schemas.microsoft.com/office/drawing/2014/main" id="{7FE25D73-2664-463A-AF80-DF3E4E2CB8B6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624000" y="6500314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raft_placeholder" hidden="1">
            <a:extLst>
              <a:ext uri="{FF2B5EF4-FFF2-40B4-BE49-F238E27FC236}">
                <a16:creationId xmlns:a16="http://schemas.microsoft.com/office/drawing/2014/main" id="{9769B1E2-E46B-4957-AEBB-2CD1EAF09328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MIO_AGENDA_IGNORE_NAVIGATION" hidden="1">
            <a:extLst>
              <a:ext uri="{FF2B5EF4-FFF2-40B4-BE49-F238E27FC236}">
                <a16:creationId xmlns:a16="http://schemas.microsoft.com/office/drawing/2014/main" id="{03AF05FD-8ED3-440D-B616-18664CA13DD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E0053FF2-2ADB-4CE0-850C-04ADE25DFF5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17" name="Date Placeholder 16" hidden="1">
            <a:extLst>
              <a:ext uri="{FF2B5EF4-FFF2-40B4-BE49-F238E27FC236}">
                <a16:creationId xmlns:a16="http://schemas.microsoft.com/office/drawing/2014/main" id="{B19EA23C-BCB4-4E72-A8B3-AFF05FD396B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Footer Placeholder 17" hidden="1">
            <a:extLst>
              <a:ext uri="{FF2B5EF4-FFF2-40B4-BE49-F238E27FC236}">
                <a16:creationId xmlns:a16="http://schemas.microsoft.com/office/drawing/2014/main" id="{271BB539-26D3-4B9C-9F13-4E382668BE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 hidden="1">
            <a:extLst>
              <a:ext uri="{FF2B5EF4-FFF2-40B4-BE49-F238E27FC236}">
                <a16:creationId xmlns:a16="http://schemas.microsoft.com/office/drawing/2014/main" id="{970E7400-5A78-4596-8A13-DC8308CA511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>
            <a:extLst>
              <a:ext uri="{FF2B5EF4-FFF2-40B4-BE49-F238E27FC236}">
                <a16:creationId xmlns:a16="http://schemas.microsoft.com/office/drawing/2014/main" id="{C370ED20-2DD7-4652-95B4-6C73AD11EB7F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D3AB9BDB-6716-DC0D-AD30-113C999DA9C9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0416" y="5322907"/>
            <a:ext cx="1727584" cy="1019849"/>
          </a:xfrm>
          <a:prstGeom prst="rect">
            <a:avLst/>
          </a:prstGeom>
        </p:spPr>
      </p:pic>
      <p:pic>
        <p:nvPicPr>
          <p:cNvPr id="20" name="LOGO">
            <a:extLst>
              <a:ext uri="{FF2B5EF4-FFF2-40B4-BE49-F238E27FC236}">
                <a16:creationId xmlns:a16="http://schemas.microsoft.com/office/drawing/2014/main" id="{92DC6926-96FF-4BB1-823E-5F2FFE796E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994175" y="353272"/>
            <a:ext cx="1574433" cy="68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20848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501C1CF0-6452-4D4E-9BC7-65EADBD5EEC4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Background White">
            <a:extLst>
              <a:ext uri="{FF2B5EF4-FFF2-40B4-BE49-F238E27FC236}">
                <a16:creationId xmlns:a16="http://schemas.microsoft.com/office/drawing/2014/main" id="{FBA286CB-2DB7-49EA-ABB9-E63BB6315EDB}"/>
              </a:ext>
            </a:extLst>
          </p:cNvPr>
          <p:cNvSpPr/>
          <p:nvPr userDrawn="1"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Crystal Picture Placeholder">
            <a:extLst>
              <a:ext uri="{FF2B5EF4-FFF2-40B4-BE49-F238E27FC236}">
                <a16:creationId xmlns:a16="http://schemas.microsoft.com/office/drawing/2014/main" id="{2B034C47-A659-3457-E1A7-79A7F521356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1" y="0"/>
            <a:ext cx="5205158" cy="6858000"/>
          </a:xfrm>
          <a:custGeom>
            <a:avLst/>
            <a:gdLst>
              <a:gd name="connsiteX0" fmla="*/ 0 w 5205158"/>
              <a:gd name="connsiteY0" fmla="*/ 0 h 6858000"/>
              <a:gd name="connsiteX1" fmla="*/ 4377139 w 5205158"/>
              <a:gd name="connsiteY1" fmla="*/ 0 h 6858000"/>
              <a:gd name="connsiteX2" fmla="*/ 5205158 w 5205158"/>
              <a:gd name="connsiteY2" fmla="*/ 1713978 h 6858000"/>
              <a:gd name="connsiteX3" fmla="*/ 4370092 w 5205158"/>
              <a:gd name="connsiteY3" fmla="*/ 6858000 h 6858000"/>
              <a:gd name="connsiteX4" fmla="*/ 0 w 520515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5158" h="6858000">
                <a:moveTo>
                  <a:pt x="0" y="0"/>
                </a:moveTo>
                <a:lnTo>
                  <a:pt x="4377139" y="0"/>
                </a:lnTo>
                <a:lnTo>
                  <a:pt x="5205158" y="1713978"/>
                </a:lnTo>
                <a:lnTo>
                  <a:pt x="437009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 wrap="square" tIns="2700000">
            <a:noAutofit/>
          </a:bodyPr>
          <a:lstStyle>
            <a:lvl1pPr marL="0" indent="0" algn="ctr" rtl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5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808608" y="3790101"/>
            <a:ext cx="576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0926292C-4FD6-404F-8149-3EB0B4DF87B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08608" y="1757203"/>
            <a:ext cx="5760000" cy="1672899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275E4ACD-2699-4EB4-B72E-2EBE63C205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808608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8A1DAB4F-0FA1-4116-AD11-2FAD7B4CA74A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328521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6199DA7C-0CA0-4D66-B211-C7E7EAED824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7464565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77B7EDDE-B2BF-41DF-B12E-29C55B064D28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77CD087C-DFE1-43D5-AF8C-29BB0B90F67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8A2B950C-C584-4156-BAA9-284D4A5BB0F4}"/>
              </a:ext>
            </a:extLst>
          </p:cNvPr>
          <p:cNvSpPr>
            <a:spLocks noGrp="1"/>
          </p:cNvSpPr>
          <p:nvPr>
            <p:ph type="dt" sz="half" idx="19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237973C6-0D90-4AEE-BB6E-AE4A8B5BA26B}"/>
              </a:ext>
            </a:extLst>
          </p:cNvPr>
          <p:cNvSpPr>
            <a:spLocks noGrp="1"/>
          </p:cNvSpPr>
          <p:nvPr>
            <p:ph type="sldNum" sz="quarter" idx="2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D727B4D6-DF5E-49B7-A837-D207551F22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A2558C1A-A4CE-495C-941B-21CFE7DE6C2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00568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 PROTECTION">
            <a:extLst>
              <a:ext uri="{FF2B5EF4-FFF2-40B4-BE49-F238E27FC236}">
                <a16:creationId xmlns:a16="http://schemas.microsoft.com/office/drawing/2014/main" id="{4DCE96B1-83D3-EAE7-D992-044F49F60C08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auto">
          <a:xfrm>
            <a:off x="263352" y="236633"/>
            <a:ext cx="1772684" cy="960119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Background White">
            <a:extLst>
              <a:ext uri="{FF2B5EF4-FFF2-40B4-BE49-F238E27FC236}">
                <a16:creationId xmlns:a16="http://schemas.microsoft.com/office/drawing/2014/main" id="{FBA286CB-2DB7-49EA-ABB9-E63BB6315EDB}"/>
              </a:ext>
            </a:extLst>
          </p:cNvPr>
          <p:cNvSpPr/>
          <p:nvPr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 dirty="0"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A close-up of a plant&#10;&#10;Description automatically generated">
            <a:extLst>
              <a:ext uri="{FF2B5EF4-FFF2-40B4-BE49-F238E27FC236}">
                <a16:creationId xmlns:a16="http://schemas.microsoft.com/office/drawing/2014/main" id="{D8A43A75-D6CE-2257-415C-1E0787C2AD1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206538" cy="6858000"/>
          </a:xfrm>
          <a:prstGeom prst="rect">
            <a:avLst/>
          </a:prstGeom>
        </p:spPr>
      </p:pic>
      <p:sp>
        <p:nvSpPr>
          <p:cNvPr id="35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5808608" y="3790101"/>
            <a:ext cx="576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0926292C-4FD6-404F-8149-3EB0B4DF87B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808608" y="1757203"/>
            <a:ext cx="5760000" cy="1672899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275E4ACD-2699-4EB4-B72E-2EBE63C205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808608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8A1DAB4F-0FA1-4116-AD11-2FAD7B4CA74A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328521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6199DA7C-0CA0-4D66-B211-C7E7EAED824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7464565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77B7EDDE-B2BF-41DF-B12E-29C55B064D28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MIO_AGENDA_IGNORE_CHAPTER_REFERENCE" hidden="1">
            <a:extLst>
              <a:ext uri="{FF2B5EF4-FFF2-40B4-BE49-F238E27FC236}">
                <a16:creationId xmlns:a16="http://schemas.microsoft.com/office/drawing/2014/main" id="{77CD087C-DFE1-43D5-AF8C-29BB0B90F672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8A2B950C-C584-4156-BAA9-284D4A5BB0F4}"/>
              </a:ext>
            </a:extLst>
          </p:cNvPr>
          <p:cNvSpPr>
            <a:spLocks noGrp="1"/>
          </p:cNvSpPr>
          <p:nvPr>
            <p:ph type="dt" sz="half" idx="19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237973C6-0D90-4AEE-BB6E-AE4A8B5BA26B}"/>
              </a:ext>
            </a:extLst>
          </p:cNvPr>
          <p:cNvSpPr>
            <a:spLocks noGrp="1"/>
          </p:cNvSpPr>
          <p:nvPr>
            <p:ph type="sldNum" sz="quarter" idx="2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D727B4D6-DF5E-49B7-A837-D207551F22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0" descr="A logo of a company&#10;&#10;Description automatically generated">
            <a:extLst>
              <a:ext uri="{FF2B5EF4-FFF2-40B4-BE49-F238E27FC236}">
                <a16:creationId xmlns:a16="http://schemas.microsoft.com/office/drawing/2014/main" id="{A243AC04-C54C-094D-D758-581BFC35258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0416" y="5322907"/>
            <a:ext cx="1727584" cy="1019849"/>
          </a:xfrm>
          <a:prstGeom prst="rect">
            <a:avLst/>
          </a:prstGeom>
        </p:spPr>
      </p:pic>
      <p:pic>
        <p:nvPicPr>
          <p:cNvPr id="12" name="LOGO">
            <a:extLst>
              <a:ext uri="{FF2B5EF4-FFF2-40B4-BE49-F238E27FC236}">
                <a16:creationId xmlns:a16="http://schemas.microsoft.com/office/drawing/2014/main" id="{1807AF6D-9E64-2C4F-72B8-8E1B696F07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334800" y="353272"/>
            <a:ext cx="1574433" cy="68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980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D04A951B-0B3C-4A20-86D2-B3C8F8FB9563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4" name="Background White">
            <a:extLst>
              <a:ext uri="{FF2B5EF4-FFF2-40B4-BE49-F238E27FC236}">
                <a16:creationId xmlns:a16="http://schemas.microsoft.com/office/drawing/2014/main" id="{1FBC75BD-957B-1EC7-B3A9-8C67FC480706}"/>
              </a:ext>
            </a:extLst>
          </p:cNvPr>
          <p:cNvSpPr/>
          <p:nvPr userDrawn="1"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rtl="0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3" name="Crystal Shape">
            <a:extLst>
              <a:ext uri="{FF2B5EF4-FFF2-40B4-BE49-F238E27FC236}">
                <a16:creationId xmlns:a16="http://schemas.microsoft.com/office/drawing/2014/main" id="{2EA7ACC0-9174-0F6F-0B3E-9FE773D0A408}"/>
              </a:ext>
            </a:extLst>
          </p:cNvPr>
          <p:cNvSpPr/>
          <p:nvPr userDrawn="1"/>
        </p:nvSpPr>
        <p:spPr bwMode="auto">
          <a:xfrm>
            <a:off x="2" y="1"/>
            <a:ext cx="12191999" cy="3932241"/>
          </a:xfrm>
          <a:custGeom>
            <a:avLst/>
            <a:gdLst>
              <a:gd name="connsiteX0" fmla="*/ 0 w 12191999"/>
              <a:gd name="connsiteY0" fmla="*/ 0 h 3932241"/>
              <a:gd name="connsiteX1" fmla="*/ 12191999 w 12191999"/>
              <a:gd name="connsiteY1" fmla="*/ 0 h 3932241"/>
              <a:gd name="connsiteX2" fmla="*/ 12191999 w 12191999"/>
              <a:gd name="connsiteY2" fmla="*/ 3726156 h 3932241"/>
              <a:gd name="connsiteX3" fmla="*/ 3063660 w 12191999"/>
              <a:gd name="connsiteY3" fmla="*/ 2179105 h 3932241"/>
              <a:gd name="connsiteX4" fmla="*/ 387 w 12191999"/>
              <a:gd name="connsiteY4" fmla="*/ 3726157 h 3932241"/>
              <a:gd name="connsiteX5" fmla="*/ 387 w 12191999"/>
              <a:gd name="connsiteY5" fmla="*/ 3932241 h 3932241"/>
              <a:gd name="connsiteX6" fmla="*/ 0 w 12191999"/>
              <a:gd name="connsiteY6" fmla="*/ 3932241 h 39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932241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932241"/>
                </a:lnTo>
                <a:lnTo>
                  <a:pt x="0" y="3932241"/>
                </a:lnTo>
                <a:close/>
              </a:path>
            </a:pathLst>
          </a:custGeom>
          <a:solidFill>
            <a:srgbClr val="0A827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rtl="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4000" y="5641200"/>
            <a:ext cx="828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DDFB9099-E080-4657-A124-1583A7385081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24001" y="4161599"/>
            <a:ext cx="8280000" cy="1119600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597455C0-1C86-4D66-BC01-C39FC063630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96E39437-30C8-4D2C-BDE0-D743E3FA80DD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624000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4B8FCDCD-762A-43C6-901A-F85ED8B716C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E1EDD075-E4C7-4D42-B9EA-266CAA36278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5" name="MIO_AGENDA_IGNORE_CHAPTER_REFERENCE" hidden="1">
            <a:extLst>
              <a:ext uri="{FF2B5EF4-FFF2-40B4-BE49-F238E27FC236}">
                <a16:creationId xmlns:a16="http://schemas.microsoft.com/office/drawing/2014/main" id="{69714F47-DD62-4063-BF75-AE10B75ACD2F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4801112-C226-4D1B-8109-89A1EA6E6950}"/>
              </a:ext>
            </a:extLst>
          </p:cNvPr>
          <p:cNvSpPr>
            <a:spLocks noGrp="1"/>
          </p:cNvSpPr>
          <p:nvPr>
            <p:ph type="dt" sz="half" idx="15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7" name="Footer Placeholder 16" hidden="1">
            <a:extLst>
              <a:ext uri="{FF2B5EF4-FFF2-40B4-BE49-F238E27FC236}">
                <a16:creationId xmlns:a16="http://schemas.microsoft.com/office/drawing/2014/main" id="{4A132925-95FA-4753-A3A8-100A8B4A5840}"/>
              </a:ext>
            </a:extLst>
          </p:cNvPr>
          <p:cNvSpPr>
            <a:spLocks noGrp="1"/>
          </p:cNvSpPr>
          <p:nvPr>
            <p:ph type="ftr" sz="quarter" idx="16"/>
            <p:custDataLst>
              <p:tags r:id="rId7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90BC69B8-D726-4EBC-AE1A-053251677C8B}"/>
              </a:ext>
            </a:extLst>
          </p:cNvPr>
          <p:cNvSpPr>
            <a:spLocks noGrp="1"/>
          </p:cNvSpPr>
          <p:nvPr>
            <p:ph type="sldNum" sz="quarter" idx="17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3B046A58-B894-4C62-9312-C4EF9EDFF3F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0090C8BE-0F32-4CF4-BB5D-F435E6072DC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4847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Wasser, Türkis, Grün, Verschwommen enthält.&#10;&#10;KI-generierte Inhalte können fehlerhaft sein.">
            <a:extLst>
              <a:ext uri="{FF2B5EF4-FFF2-40B4-BE49-F238E27FC236}">
                <a16:creationId xmlns:a16="http://schemas.microsoft.com/office/drawing/2014/main" id="{60DF2417-7894-6636-9249-37BBD4BD4A6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mpower_additionalText_placeholder" hidden="1">
            <a:extLst>
              <a:ext uri="{FF2B5EF4-FFF2-40B4-BE49-F238E27FC236}">
                <a16:creationId xmlns:a16="http://schemas.microsoft.com/office/drawing/2014/main" id="{93F7048C-8316-453D-8883-8716B78B030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baseline="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19AD8A63-6441-49F3-BD90-8D4DF9E47EE1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2" name="empower_proprietary_placeholder">
            <a:extLst>
              <a:ext uri="{FF2B5EF4-FFF2-40B4-BE49-F238E27FC236}">
                <a16:creationId xmlns:a16="http://schemas.microsoft.com/office/drawing/2014/main" id="{47EE7D08-6A4F-4583-B0FB-2642238529C0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4" name="empower_draft_placeholder" hidden="1">
            <a:extLst>
              <a:ext uri="{FF2B5EF4-FFF2-40B4-BE49-F238E27FC236}">
                <a16:creationId xmlns:a16="http://schemas.microsoft.com/office/drawing/2014/main" id="{BBB3932D-D47B-4955-93EE-467AC52E4E27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footer_placeholder">
            <a:extLst>
              <a:ext uri="{FF2B5EF4-FFF2-40B4-BE49-F238E27FC236}">
                <a16:creationId xmlns:a16="http://schemas.microsoft.com/office/drawing/2014/main" id="{BB857729-3B9C-45BF-8F44-236D56EED406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rgbClr val="B8DEDA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baseline="0" noProof="0" dirty="0">
              <a:solidFill>
                <a:srgbClr val="B8DEDA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classification_attention_placeholder" hidden="1">
            <a:extLst>
              <a:ext uri="{FF2B5EF4-FFF2-40B4-BE49-F238E27FC236}">
                <a16:creationId xmlns:a16="http://schemas.microsoft.com/office/drawing/2014/main" id="{ED12D396-6789-4220-B5FF-8F4E755A3C76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4807386D-5007-41B0-8720-8A575EEBA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F5FE3C92-21D9-4EC7-8208-A5BA097E9D7D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D1F9AA12-4C8C-4488-AF38-E06943B19AA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971F8BAB-E178-4122-ADFD-FE4894CC864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F4BB077B-5178-4306-A596-17CDBFA21A5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E4D23B78-ED4D-4135-B16E-F5097554D30C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E6A6A76-B060-4405-55AC-AAA99D200C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2937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2" orient="horz" pos="402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15" orient="horz" pos="79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|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mpower_additionalText_placeholder" hidden="1">
            <a:extLst>
              <a:ext uri="{FF2B5EF4-FFF2-40B4-BE49-F238E27FC236}">
                <a16:creationId xmlns:a16="http://schemas.microsoft.com/office/drawing/2014/main" id="{9D9C4037-B0BC-4E62-B476-A41D0440655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>
            <a:extLst>
              <a:ext uri="{FF2B5EF4-FFF2-40B4-BE49-F238E27FC236}">
                <a16:creationId xmlns:a16="http://schemas.microsoft.com/office/drawing/2014/main" id="{7BEA6DD0-FBBB-494B-9C03-C447E71492A5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3" name="empower_proprietary_placeholder">
            <a:extLst>
              <a:ext uri="{FF2B5EF4-FFF2-40B4-BE49-F238E27FC236}">
                <a16:creationId xmlns:a16="http://schemas.microsoft.com/office/drawing/2014/main" id="{295E96AB-B6AB-4A8B-A097-6438B2DA5C5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5" name="empower_draft_placeholder" hidden="1">
            <a:extLst>
              <a:ext uri="{FF2B5EF4-FFF2-40B4-BE49-F238E27FC236}">
                <a16:creationId xmlns:a16="http://schemas.microsoft.com/office/drawing/2014/main" id="{0B3EC6CF-5868-40BD-BF1B-882B13F49F5C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empower_footer_placeholder">
            <a:extLst>
              <a:ext uri="{FF2B5EF4-FFF2-40B4-BE49-F238E27FC236}">
                <a16:creationId xmlns:a16="http://schemas.microsoft.com/office/drawing/2014/main" id="{FE09BAC5-F3BC-4C51-A794-098F4099C052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19" name="empower_classification_attention_placeholder" hidden="1">
            <a:extLst>
              <a:ext uri="{FF2B5EF4-FFF2-40B4-BE49-F238E27FC236}">
                <a16:creationId xmlns:a16="http://schemas.microsoft.com/office/drawing/2014/main" id="{E695FB18-B641-433F-A03A-D58B93F377B4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11520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2209D2CA-FDE2-4B12-9D75-213CCFE3FA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LOGO PROTECTION" hidden="1">
            <a:extLst>
              <a:ext uri="{FF2B5EF4-FFF2-40B4-BE49-F238E27FC236}">
                <a16:creationId xmlns:a16="http://schemas.microsoft.com/office/drawing/2014/main" id="{DF1FB678-4F92-45E5-9B25-2B5FE93A0952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7B8A1C3-E607-4E28-91A1-A973183FE78F}"/>
              </a:ext>
            </a:extLst>
          </p:cNvPr>
          <p:cNvSpPr>
            <a:spLocks noGrp="1"/>
          </p:cNvSpPr>
          <p:nvPr>
            <p:ph type="dt" sz="half" idx="14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0" name="Footer Placeholder 9" hidden="1">
            <a:extLst>
              <a:ext uri="{FF2B5EF4-FFF2-40B4-BE49-F238E27FC236}">
                <a16:creationId xmlns:a16="http://schemas.microsoft.com/office/drawing/2014/main" id="{6B901E0B-D453-4CEB-8C35-51C25A27F89D}"/>
              </a:ext>
            </a:extLst>
          </p:cNvPr>
          <p:cNvSpPr>
            <a:spLocks noGrp="1"/>
          </p:cNvSpPr>
          <p:nvPr>
            <p:ph type="ftr" sz="quarter" idx="15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 hidden="1">
            <a:extLst>
              <a:ext uri="{FF2B5EF4-FFF2-40B4-BE49-F238E27FC236}">
                <a16:creationId xmlns:a16="http://schemas.microsoft.com/office/drawing/2014/main" id="{212E0C1A-F772-4C8C-B2E7-03887DA46ED9}"/>
              </a:ext>
            </a:extLst>
          </p:cNvPr>
          <p:cNvSpPr>
            <a:spLocks noGrp="1"/>
          </p:cNvSpPr>
          <p:nvPr>
            <p:ph type="sldNum" sz="quarter" idx="1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0BE19B5-FA3E-481C-ACF3-046C2AA8A9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093634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799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FD35C554-56A1-4651-98F3-FC19B8770A8A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ocument_placeholder">
            <a:extLst>
              <a:ext uri="{FF2B5EF4-FFF2-40B4-BE49-F238E27FC236}">
                <a16:creationId xmlns:a16="http://schemas.microsoft.com/office/drawing/2014/main" id="{4FA374A8-328C-4586-BEF8-CF0921FBF7D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4" name="empower_proprietary_placeholder">
            <a:extLst>
              <a:ext uri="{FF2B5EF4-FFF2-40B4-BE49-F238E27FC236}">
                <a16:creationId xmlns:a16="http://schemas.microsoft.com/office/drawing/2014/main" id="{AEB670C2-21D6-4210-BA37-DF3C9B9933BC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  <a:endParaRPr lang="en-US" sz="800" b="1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draft_placeholder" hidden="1">
            <a:extLst>
              <a:ext uri="{FF2B5EF4-FFF2-40B4-BE49-F238E27FC236}">
                <a16:creationId xmlns:a16="http://schemas.microsoft.com/office/drawing/2014/main" id="{21B71886-0324-4B36-AA82-C90CF46385B2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footer_placeholder">
            <a:extLst>
              <a:ext uri="{FF2B5EF4-FFF2-40B4-BE49-F238E27FC236}">
                <a16:creationId xmlns:a16="http://schemas.microsoft.com/office/drawing/2014/main" id="{DC9834AE-8B30-477E-8C87-5F8E7D7B17A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20" name="empower_classification_attention_placeholder" hidden="1">
            <a:extLst>
              <a:ext uri="{FF2B5EF4-FFF2-40B4-BE49-F238E27FC236}">
                <a16:creationId xmlns:a16="http://schemas.microsoft.com/office/drawing/2014/main" id="{B5FD8F85-4CB3-489A-86B2-4ABCB308F30D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5688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Content Right"/>
          <p:cNvSpPr>
            <a:spLocks noGrp="1"/>
          </p:cNvSpPr>
          <p:nvPr>
            <p:ph sz="quarter" idx="14" hasCustomPrompt="1"/>
          </p:nvPr>
        </p:nvSpPr>
        <p:spPr>
          <a:xfrm>
            <a:off x="6167439" y="1268414"/>
            <a:ext cx="5689202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73E7DFD-EB78-498B-97A4-CE06BA4BE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D623209F-EEBF-4451-AF99-363F6EA35F67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850AB63-C5F5-4BA2-A73E-BB668324B70F}"/>
              </a:ext>
            </a:extLst>
          </p:cNvPr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1" name="Footer Placeholder 10" hidden="1">
            <a:extLst>
              <a:ext uri="{FF2B5EF4-FFF2-40B4-BE49-F238E27FC236}">
                <a16:creationId xmlns:a16="http://schemas.microsoft.com/office/drawing/2014/main" id="{ED18627F-EDFA-45CA-A572-C60F0E37473A}"/>
              </a:ext>
            </a:extLst>
          </p:cNvPr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 hidden="1">
            <a:extLst>
              <a:ext uri="{FF2B5EF4-FFF2-40B4-BE49-F238E27FC236}">
                <a16:creationId xmlns:a16="http://schemas.microsoft.com/office/drawing/2014/main" id="{E2FA0071-6D08-45B0-AF4E-22BFCF09E76B}"/>
              </a:ext>
            </a:extLst>
          </p:cNvPr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673026AB-61DE-4BDA-8F8E-CCC68BAAE095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415810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2" pos="7469">
          <p15:clr>
            <a:srgbClr val="FBAE40"/>
          </p15:clr>
        </p15:guide>
        <p15:guide id="3" pos="3795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White"/>
          <p:cNvSpPr/>
          <p:nvPr/>
        </p:nvSpPr>
        <p:spPr bwMode="auto">
          <a:xfrm>
            <a:off x="0" y="810000"/>
            <a:ext cx="12191998" cy="604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Crystal Shape">
            <a:extLst>
              <a:ext uri="{FF2B5EF4-FFF2-40B4-BE49-F238E27FC236}">
                <a16:creationId xmlns:a16="http://schemas.microsoft.com/office/drawing/2014/main" id="{3FBBF7BF-BA7F-647C-39AB-CEDA0092AA91}"/>
              </a:ext>
            </a:extLst>
          </p:cNvPr>
          <p:cNvSpPr/>
          <p:nvPr userDrawn="1"/>
        </p:nvSpPr>
        <p:spPr>
          <a:xfrm rot="5400000">
            <a:off x="1207129" y="-1234005"/>
            <a:ext cx="6878637" cy="9330464"/>
          </a:xfrm>
          <a:custGeom>
            <a:avLst/>
            <a:gdLst>
              <a:gd name="connsiteX0" fmla="*/ 0 w 6870543"/>
              <a:gd name="connsiteY0" fmla="*/ 727877 h 5591944"/>
              <a:gd name="connsiteX1" fmla="*/ 1726296 w 6870543"/>
              <a:gd name="connsiteY1" fmla="*/ 0 h 5591944"/>
              <a:gd name="connsiteX2" fmla="*/ 6870543 w 6870543"/>
              <a:gd name="connsiteY2" fmla="*/ 1136853 h 5591944"/>
              <a:gd name="connsiteX3" fmla="*/ 6870543 w 6870543"/>
              <a:gd name="connsiteY3" fmla="*/ 5591944 h 5591944"/>
              <a:gd name="connsiteX4" fmla="*/ 0 w 6870543"/>
              <a:gd name="connsiteY4" fmla="*/ 5591944 h 5591944"/>
              <a:gd name="connsiteX5" fmla="*/ 0 w 6870543"/>
              <a:gd name="connsiteY5" fmla="*/ 727877 h 5591944"/>
              <a:gd name="connsiteX0" fmla="*/ 0 w 6870545"/>
              <a:gd name="connsiteY0" fmla="*/ 727877 h 9322375"/>
              <a:gd name="connsiteX1" fmla="*/ 1726296 w 6870545"/>
              <a:gd name="connsiteY1" fmla="*/ 0 h 9322375"/>
              <a:gd name="connsiteX2" fmla="*/ 6870543 w 6870545"/>
              <a:gd name="connsiteY2" fmla="*/ 1136853 h 9322375"/>
              <a:gd name="connsiteX3" fmla="*/ 6870545 w 6870545"/>
              <a:gd name="connsiteY3" fmla="*/ 9322375 h 9322375"/>
              <a:gd name="connsiteX4" fmla="*/ 0 w 6870545"/>
              <a:gd name="connsiteY4" fmla="*/ 5591944 h 9322375"/>
              <a:gd name="connsiteX5" fmla="*/ 0 w 6870545"/>
              <a:gd name="connsiteY5" fmla="*/ 727877 h 9322375"/>
              <a:gd name="connsiteX0" fmla="*/ 8092 w 6878637"/>
              <a:gd name="connsiteY0" fmla="*/ 727877 h 9330464"/>
              <a:gd name="connsiteX1" fmla="*/ 1734388 w 6878637"/>
              <a:gd name="connsiteY1" fmla="*/ 0 h 9330464"/>
              <a:gd name="connsiteX2" fmla="*/ 6878635 w 6878637"/>
              <a:gd name="connsiteY2" fmla="*/ 1136853 h 9330464"/>
              <a:gd name="connsiteX3" fmla="*/ 6878637 w 6878637"/>
              <a:gd name="connsiteY3" fmla="*/ 9322375 h 9330464"/>
              <a:gd name="connsiteX4" fmla="*/ 0 w 6878637"/>
              <a:gd name="connsiteY4" fmla="*/ 9330464 h 9330464"/>
              <a:gd name="connsiteX5" fmla="*/ 8092 w 6878637"/>
              <a:gd name="connsiteY5" fmla="*/ 727877 h 9330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8637" h="9330464">
                <a:moveTo>
                  <a:pt x="8092" y="727877"/>
                </a:moveTo>
                <a:lnTo>
                  <a:pt x="1734388" y="0"/>
                </a:lnTo>
                <a:lnTo>
                  <a:pt x="6878635" y="1136853"/>
                </a:lnTo>
                <a:cubicBezTo>
                  <a:pt x="6878636" y="3865360"/>
                  <a:pt x="6878636" y="6593868"/>
                  <a:pt x="6878637" y="9322375"/>
                </a:cubicBezTo>
                <a:lnTo>
                  <a:pt x="0" y="9330464"/>
                </a:lnTo>
                <a:cubicBezTo>
                  <a:pt x="2697" y="6462935"/>
                  <a:pt x="5395" y="3595406"/>
                  <a:pt x="8092" y="727877"/>
                </a:cubicBezTo>
                <a:close/>
              </a:path>
            </a:pathLst>
          </a:custGeom>
          <a:solidFill>
            <a:srgbClr val="0A8276"/>
          </a:solidFill>
          <a:ln w="115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95C3DD4-2582-4776-B0CC-687FF543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134800"/>
            <a:ext cx="8137525" cy="683369"/>
          </a:xfrm>
        </p:spPr>
        <p:txBody>
          <a:bodyPr bIns="0"/>
          <a:lstStyle>
            <a:lvl1pPr>
              <a:defRPr sz="36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Section</a:t>
            </a:r>
          </a:p>
        </p:txBody>
      </p:sp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D0048F1C-4756-47EC-8B66-DB56E576453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5" name="MIO_AGENDA_IGNORE_NAVIGATION" hidden="1">
            <a:extLst>
              <a:ext uri="{FF2B5EF4-FFF2-40B4-BE49-F238E27FC236}">
                <a16:creationId xmlns:a16="http://schemas.microsoft.com/office/drawing/2014/main" id="{33FB814B-5214-4193-99B5-0E31D6690784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9" name="MIO_AGENDA_IGNORE_CHAPTER_REFERENCE" hidden="1">
            <a:extLst>
              <a:ext uri="{FF2B5EF4-FFF2-40B4-BE49-F238E27FC236}">
                <a16:creationId xmlns:a16="http://schemas.microsoft.com/office/drawing/2014/main" id="{524067FF-9067-40E5-ABF5-E79653E2B17D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0949F6EC-C7FD-4272-87A0-1C0174E093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ED5823-C4CB-420B-B80B-942E31DCE16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4B1B9C5C-1639-4FEF-865D-BFEAD6451E8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E4554E90-4FD5-45B2-A49A-214245B7F6D7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972558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5337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344">
          <p15:clr>
            <a:srgbClr val="FBAE40"/>
          </p15:clr>
        </p15:guide>
        <p15:guide id="4" orient="horz" pos="177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White"/>
          <p:cNvSpPr/>
          <p:nvPr/>
        </p:nvSpPr>
        <p:spPr bwMode="auto">
          <a:xfrm>
            <a:off x="0" y="810000"/>
            <a:ext cx="12191998" cy="604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Crystal Shape">
            <a:extLst>
              <a:ext uri="{FF2B5EF4-FFF2-40B4-BE49-F238E27FC236}">
                <a16:creationId xmlns:a16="http://schemas.microsoft.com/office/drawing/2014/main" id="{63F28C96-D1D9-271E-B326-A1C4DC6BC78F}"/>
              </a:ext>
            </a:extLst>
          </p:cNvPr>
          <p:cNvSpPr/>
          <p:nvPr userDrawn="1"/>
        </p:nvSpPr>
        <p:spPr>
          <a:xfrm rot="16200000">
            <a:off x="6866258" y="1532259"/>
            <a:ext cx="6857999" cy="3793483"/>
          </a:xfrm>
          <a:custGeom>
            <a:avLst/>
            <a:gdLst>
              <a:gd name="connsiteX0" fmla="*/ 6857999 w 6857999"/>
              <a:gd name="connsiteY0" fmla="*/ 1129077 h 3793483"/>
              <a:gd name="connsiteX1" fmla="*/ 6857999 w 6857999"/>
              <a:gd name="connsiteY1" fmla="*/ 3792536 h 3793483"/>
              <a:gd name="connsiteX2" fmla="*/ 0 w 6857999"/>
              <a:gd name="connsiteY2" fmla="*/ 3793483 h 3793483"/>
              <a:gd name="connsiteX3" fmla="*/ 0 w 6857999"/>
              <a:gd name="connsiteY3" fmla="*/ 729579 h 3793483"/>
              <a:gd name="connsiteX4" fmla="*/ 1748945 w 6857999"/>
              <a:gd name="connsiteY4" fmla="*/ 0 h 3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999" h="3793483">
                <a:moveTo>
                  <a:pt x="6857999" y="1129077"/>
                </a:moveTo>
                <a:lnTo>
                  <a:pt x="6857999" y="3792536"/>
                </a:lnTo>
                <a:lnTo>
                  <a:pt x="0" y="3793483"/>
                </a:lnTo>
                <a:lnTo>
                  <a:pt x="0" y="729579"/>
                </a:lnTo>
                <a:lnTo>
                  <a:pt x="1748945" y="0"/>
                </a:lnTo>
                <a:close/>
              </a:path>
            </a:pathLst>
          </a:custGeom>
          <a:solidFill>
            <a:srgbClr val="0A8276"/>
          </a:solidFill>
          <a:ln w="1154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de-DE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95C3DD4-2582-4776-B0CC-687FF543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134800"/>
            <a:ext cx="8137525" cy="683369"/>
          </a:xfrm>
        </p:spPr>
        <p:txBody>
          <a:bodyPr bIns="0"/>
          <a:lstStyle>
            <a:lvl1pPr>
              <a:defRPr sz="36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Section</a:t>
            </a:r>
          </a:p>
        </p:txBody>
      </p:sp>
      <p:sp>
        <p:nvSpPr>
          <p:cNvPr id="15" name="MIO_AGENDA_IGNORE_NAVIGATION" hidden="1">
            <a:extLst>
              <a:ext uri="{FF2B5EF4-FFF2-40B4-BE49-F238E27FC236}">
                <a16:creationId xmlns:a16="http://schemas.microsoft.com/office/drawing/2014/main" id="{33FB814B-5214-4193-99B5-0E31D6690784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9" name="MIO_AGENDA_IGNORE_CHAPTER_REFERENCE" hidden="1">
            <a:extLst>
              <a:ext uri="{FF2B5EF4-FFF2-40B4-BE49-F238E27FC236}">
                <a16:creationId xmlns:a16="http://schemas.microsoft.com/office/drawing/2014/main" id="{524067FF-9067-40E5-ABF5-E79653E2B17D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0949F6EC-C7FD-4272-87A0-1C0174E093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ED5823-C4CB-420B-B80B-942E31DCE16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4B1B9C5C-1639-4FEF-865D-BFEAD6451E8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E2919660-0784-4B00-9836-7A695159097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35439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5337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344">
          <p15:clr>
            <a:srgbClr val="FBAE40"/>
          </p15:clr>
        </p15:guide>
        <p15:guide id="4" orient="horz" pos="177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8B1B7AE2-264A-4900-9F60-CC5615C90F03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F2DD26D5-8427-4844-992F-AA5F995450F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6" name="empower_proprietary_placeholder">
            <a:extLst>
              <a:ext uri="{FF2B5EF4-FFF2-40B4-BE49-F238E27FC236}">
                <a16:creationId xmlns:a16="http://schemas.microsoft.com/office/drawing/2014/main" id="{879A7BCC-64D2-4276-855E-685546620EF5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B8FD1BFA-BD00-4A1A-9BEE-984BDA7A138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rtl="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C0C951CC-CB9B-43AC-8395-FB2751814E0F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0FDEE340-AE14-4EB2-8F0B-840A5F5E2FB9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rtl="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 Top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2"/>
            <a:ext cx="5688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Top Right"/>
          <p:cNvSpPr>
            <a:spLocks noGrp="1"/>
          </p:cNvSpPr>
          <p:nvPr>
            <p:ph sz="quarter" idx="14" hasCustomPrompt="1"/>
          </p:nvPr>
        </p:nvSpPr>
        <p:spPr>
          <a:xfrm>
            <a:off x="6166799" y="1268412"/>
            <a:ext cx="5688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Bottom Left"/>
          <p:cNvSpPr>
            <a:spLocks noGrp="1"/>
          </p:cNvSpPr>
          <p:nvPr>
            <p:ph sz="quarter" idx="15" hasCustomPrompt="1"/>
          </p:nvPr>
        </p:nvSpPr>
        <p:spPr>
          <a:xfrm>
            <a:off x="334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Content Bottom Right"/>
          <p:cNvSpPr>
            <a:spLocks noGrp="1"/>
          </p:cNvSpPr>
          <p:nvPr>
            <p:ph sz="quarter" idx="16" hasCustomPrompt="1"/>
          </p:nvPr>
        </p:nvSpPr>
        <p:spPr>
          <a:xfrm>
            <a:off x="6166799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4034893-5E9F-45A3-8C16-98C9F6C02B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4ED1F400-5A94-4F05-84F8-53C80E7C434C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7C8E721-6FC1-4A4E-9559-945024071571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89885E48-72F6-4042-BF62-A49ACDF10504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0242B527-F278-4C5E-9E24-C19CDFEB73B1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4E976BE-C7DE-4FCF-9535-07568046A13E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560366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795">
          <p15:clr>
            <a:srgbClr val="FBAE40"/>
          </p15:clr>
        </p15:guide>
        <p15:guide id="2" pos="211">
          <p15:clr>
            <a:srgbClr val="FBAE40"/>
          </p15:clr>
        </p15:guide>
        <p15:guide id="3" pos="3885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4020">
          <p15:clr>
            <a:srgbClr val="FBAE40"/>
          </p15:clr>
        </p15:guide>
        <p15:guide id="7" orient="horz" pos="2273">
          <p15:clr>
            <a:srgbClr val="FBAE40"/>
          </p15:clr>
        </p15:guide>
        <p15:guide id="8" orient="horz" pos="2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D04A951B-0B3C-4A20-86D2-B3C8F8FB9563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9624391" y="5337212"/>
            <a:ext cx="2060717" cy="1116123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4" name="Background White">
            <a:extLst>
              <a:ext uri="{FF2B5EF4-FFF2-40B4-BE49-F238E27FC236}">
                <a16:creationId xmlns:a16="http://schemas.microsoft.com/office/drawing/2014/main" id="{1FBC75BD-957B-1EC7-B3A9-8C67FC480706}"/>
              </a:ext>
            </a:extLst>
          </p:cNvPr>
          <p:cNvSpPr/>
          <p:nvPr userDrawn="1"/>
        </p:nvSpPr>
        <p:spPr bwMode="auto"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rtl="0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3" name="Crystal Shape">
            <a:extLst>
              <a:ext uri="{FF2B5EF4-FFF2-40B4-BE49-F238E27FC236}">
                <a16:creationId xmlns:a16="http://schemas.microsoft.com/office/drawing/2014/main" id="{2EA7ACC0-9174-0F6F-0B3E-9FE773D0A408}"/>
              </a:ext>
            </a:extLst>
          </p:cNvPr>
          <p:cNvSpPr/>
          <p:nvPr userDrawn="1"/>
        </p:nvSpPr>
        <p:spPr bwMode="auto">
          <a:xfrm>
            <a:off x="2" y="1"/>
            <a:ext cx="12191999" cy="3932241"/>
          </a:xfrm>
          <a:custGeom>
            <a:avLst/>
            <a:gdLst>
              <a:gd name="connsiteX0" fmla="*/ 0 w 12191999"/>
              <a:gd name="connsiteY0" fmla="*/ 0 h 3932241"/>
              <a:gd name="connsiteX1" fmla="*/ 12191999 w 12191999"/>
              <a:gd name="connsiteY1" fmla="*/ 0 h 3932241"/>
              <a:gd name="connsiteX2" fmla="*/ 12191999 w 12191999"/>
              <a:gd name="connsiteY2" fmla="*/ 3726156 h 3932241"/>
              <a:gd name="connsiteX3" fmla="*/ 3063660 w 12191999"/>
              <a:gd name="connsiteY3" fmla="*/ 2179105 h 3932241"/>
              <a:gd name="connsiteX4" fmla="*/ 387 w 12191999"/>
              <a:gd name="connsiteY4" fmla="*/ 3726157 h 3932241"/>
              <a:gd name="connsiteX5" fmla="*/ 387 w 12191999"/>
              <a:gd name="connsiteY5" fmla="*/ 3932241 h 3932241"/>
              <a:gd name="connsiteX6" fmla="*/ 0 w 12191999"/>
              <a:gd name="connsiteY6" fmla="*/ 3932241 h 39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3932241">
                <a:moveTo>
                  <a:pt x="0" y="0"/>
                </a:moveTo>
                <a:lnTo>
                  <a:pt x="12191999" y="0"/>
                </a:lnTo>
                <a:lnTo>
                  <a:pt x="12191999" y="3726156"/>
                </a:lnTo>
                <a:lnTo>
                  <a:pt x="3063660" y="2179105"/>
                </a:lnTo>
                <a:lnTo>
                  <a:pt x="387" y="3726157"/>
                </a:lnTo>
                <a:lnTo>
                  <a:pt x="387" y="3932241"/>
                </a:lnTo>
                <a:lnTo>
                  <a:pt x="0" y="3932241"/>
                </a:lnTo>
                <a:close/>
              </a:path>
            </a:pathLst>
          </a:custGeom>
          <a:solidFill>
            <a:srgbClr val="0A827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>
            <a:noAutofit/>
          </a:bodyPr>
          <a:lstStyle/>
          <a:p>
            <a:pPr algn="ctr" defTabSz="576000" rtl="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4000" y="5641200"/>
            <a:ext cx="8280000" cy="612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marL="0" indent="0" algn="l">
              <a:spcAft>
                <a:spcPts val="0"/>
              </a:spcAft>
              <a:buNone/>
              <a:defRPr lang="en-GB" sz="18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Author (department)</a:t>
            </a:r>
            <a:br>
              <a:rPr lang="en-US" noProof="0" dirty="0"/>
            </a:br>
            <a:r>
              <a:rPr lang="en-US" noProof="0" dirty="0"/>
              <a:t>Date</a:t>
            </a:r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DDFB9099-E080-4657-A124-1583A7385081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24001" y="4161599"/>
            <a:ext cx="8280000" cy="1119600"/>
          </a:xfrm>
        </p:spPr>
        <p:txBody>
          <a:bodyPr bIns="0" anchor="b">
            <a:normAutofit/>
          </a:bodyPr>
          <a:lstStyle>
            <a:lvl1pPr algn="l">
              <a:defRPr sz="3600"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Please type in title</a:t>
            </a:r>
          </a:p>
        </p:txBody>
      </p:sp>
      <p:sp>
        <p:nvSpPr>
          <p:cNvPr id="8" name="empower_classification_attention_placeholder" hidden="1">
            <a:extLst>
              <a:ext uri="{FF2B5EF4-FFF2-40B4-BE49-F238E27FC236}">
                <a16:creationId xmlns:a16="http://schemas.microsoft.com/office/drawing/2014/main" id="{597455C0-1C86-4D66-BC01-C39FC063630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411800" y="6501600"/>
            <a:ext cx="1368401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9" name="empower_classification_placeholder">
            <a:extLst>
              <a:ext uri="{FF2B5EF4-FFF2-40B4-BE49-F238E27FC236}">
                <a16:creationId xmlns:a16="http://schemas.microsoft.com/office/drawing/2014/main" id="{F2A69E30-B66A-4640-A0FD-5D2C3EE160B0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5412000" y="6501600"/>
            <a:ext cx="1368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96E39437-30C8-4D2C-BDE0-D743E3FA80DD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624000" y="6501600"/>
            <a:ext cx="32400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9" name="empower_draft_placeholder" hidden="1">
            <a:extLst>
              <a:ext uri="{FF2B5EF4-FFF2-40B4-BE49-F238E27FC236}">
                <a16:creationId xmlns:a16="http://schemas.microsoft.com/office/drawing/2014/main" id="{4B8FCDCD-762A-43C6-901A-F85ED8B716C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 bwMode="auto">
          <a:xfrm>
            <a:off x="4350044" y="6501239"/>
            <a:ext cx="576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MIO_AGENDA_IGNORE_NAVIGATION" hidden="1">
            <a:extLst>
              <a:ext uri="{FF2B5EF4-FFF2-40B4-BE49-F238E27FC236}">
                <a16:creationId xmlns:a16="http://schemas.microsoft.com/office/drawing/2014/main" id="{E1EDD075-E4C7-4D42-B9EA-266CAA36278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5" name="MIO_AGENDA_IGNORE_CHAPTER_REFERENCE" hidden="1">
            <a:extLst>
              <a:ext uri="{FF2B5EF4-FFF2-40B4-BE49-F238E27FC236}">
                <a16:creationId xmlns:a16="http://schemas.microsoft.com/office/drawing/2014/main" id="{69714F47-DD62-4063-BF75-AE10B75ACD2F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 hidden="1">
            <a:extLst>
              <a:ext uri="{FF2B5EF4-FFF2-40B4-BE49-F238E27FC236}">
                <a16:creationId xmlns:a16="http://schemas.microsoft.com/office/drawing/2014/main" id="{C4801112-C226-4D1B-8109-89A1EA6E6950}"/>
              </a:ext>
            </a:extLst>
          </p:cNvPr>
          <p:cNvSpPr>
            <a:spLocks noGrp="1"/>
          </p:cNvSpPr>
          <p:nvPr>
            <p:ph type="dt" sz="half" idx="15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7" name="Footer Placeholder 16" hidden="1">
            <a:extLst>
              <a:ext uri="{FF2B5EF4-FFF2-40B4-BE49-F238E27FC236}">
                <a16:creationId xmlns:a16="http://schemas.microsoft.com/office/drawing/2014/main" id="{4A132925-95FA-4753-A3A8-100A8B4A5840}"/>
              </a:ext>
            </a:extLst>
          </p:cNvPr>
          <p:cNvSpPr>
            <a:spLocks noGrp="1"/>
          </p:cNvSpPr>
          <p:nvPr>
            <p:ph type="ftr" sz="quarter" idx="16"/>
            <p:custDataLst>
              <p:tags r:id="rId8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90BC69B8-D726-4EBC-AE1A-053251677C8B}"/>
              </a:ext>
            </a:extLst>
          </p:cNvPr>
          <p:cNvSpPr>
            <a:spLocks noGrp="1"/>
          </p:cNvSpPr>
          <p:nvPr>
            <p:ph type="sldNum" sz="quarter" idx="17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3B046A58-B894-4C62-9312-C4EF9EDFF3F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" name="LOGO">
            <a:extLst>
              <a:ext uri="{FF2B5EF4-FFF2-40B4-BE49-F238E27FC236}">
                <a16:creationId xmlns:a16="http://schemas.microsoft.com/office/drawing/2014/main" id="{0090C8BE-0F32-4CF4-BB5D-F435E6072DC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5" y="5453288"/>
            <a:ext cx="1830253" cy="8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91533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Row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ECAA0892-68E2-4E2E-9B18-4A8DC40F0E11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empower_document_placeholder">
            <a:extLst>
              <a:ext uri="{FF2B5EF4-FFF2-40B4-BE49-F238E27FC236}">
                <a16:creationId xmlns:a16="http://schemas.microsoft.com/office/drawing/2014/main" id="{D16A0514-897C-427C-A5CD-34FCB4F6BF11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5" name="empower_proprietary_placeholder">
            <a:extLst>
              <a:ext uri="{FF2B5EF4-FFF2-40B4-BE49-F238E27FC236}">
                <a16:creationId xmlns:a16="http://schemas.microsoft.com/office/drawing/2014/main" id="{A6FCF5E5-2935-4FDA-903C-EA43A699BD8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7" name="empower_draft_placeholder" hidden="1">
            <a:extLst>
              <a:ext uri="{FF2B5EF4-FFF2-40B4-BE49-F238E27FC236}">
                <a16:creationId xmlns:a16="http://schemas.microsoft.com/office/drawing/2014/main" id="{115A00C6-A501-466D-A34B-23C1071DA39E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footer_placeholder">
            <a:extLst>
              <a:ext uri="{FF2B5EF4-FFF2-40B4-BE49-F238E27FC236}">
                <a16:creationId xmlns:a16="http://schemas.microsoft.com/office/drawing/2014/main" id="{0C8DD3BC-73D2-4101-B037-359F1B42B434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21" name="empower_classification_attention_placeholder" hidden="1">
            <a:extLst>
              <a:ext uri="{FF2B5EF4-FFF2-40B4-BE49-F238E27FC236}">
                <a16:creationId xmlns:a16="http://schemas.microsoft.com/office/drawing/2014/main" id="{D39CEC28-75A6-43F3-9DE9-2436F3F4D9C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2"/>
            <a:ext cx="11520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Content Bottom Left"/>
          <p:cNvSpPr>
            <a:spLocks noGrp="1"/>
          </p:cNvSpPr>
          <p:nvPr>
            <p:ph sz="quarter" idx="14" hasCustomPrompt="1"/>
          </p:nvPr>
        </p:nvSpPr>
        <p:spPr>
          <a:xfrm>
            <a:off x="334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Bottom Right"/>
          <p:cNvSpPr>
            <a:spLocks noGrp="1"/>
          </p:cNvSpPr>
          <p:nvPr>
            <p:ph sz="quarter" idx="15" hasCustomPrompt="1"/>
          </p:nvPr>
        </p:nvSpPr>
        <p:spPr>
          <a:xfrm>
            <a:off x="6166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ADACDEE-D42E-4EEF-8504-614B0FC9EF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9F595BB6-F050-434C-AF4B-533D75C5E5D3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3ABBB783-BFC3-406F-9AE2-14E6D55F43A3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2" name="Footer Placeholder 11" hidden="1">
            <a:extLst>
              <a:ext uri="{FF2B5EF4-FFF2-40B4-BE49-F238E27FC236}">
                <a16:creationId xmlns:a16="http://schemas.microsoft.com/office/drawing/2014/main" id="{7DAA9CDC-CAD4-4554-97D9-7059E95FE638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 hidden="1">
            <a:extLst>
              <a:ext uri="{FF2B5EF4-FFF2-40B4-BE49-F238E27FC236}">
                <a16:creationId xmlns:a16="http://schemas.microsoft.com/office/drawing/2014/main" id="{07C82FBB-C728-405A-8E31-DE02DA8D9177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03708507-303A-4696-8A49-D64DA70EAF1B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964932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orient="horz" pos="4020">
          <p15:clr>
            <a:srgbClr val="FBAE40"/>
          </p15:clr>
        </p15:guide>
        <p15:guide id="4" pos="7469">
          <p15:clr>
            <a:srgbClr val="FBAE40"/>
          </p15:clr>
        </p15:guide>
        <p15:guide id="5" pos="3885">
          <p15:clr>
            <a:srgbClr val="FBAE40"/>
          </p15:clr>
        </p15:guide>
        <p15:guide id="6" pos="3795">
          <p15:clr>
            <a:srgbClr val="FBAE40"/>
          </p15:clr>
        </p15:guide>
        <p15:guide id="7" pos="211">
          <p15:clr>
            <a:srgbClr val="FBAE40"/>
          </p15:clr>
        </p15:guide>
        <p15:guide id="8" orient="horz" pos="243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Row | 2 columns |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C812AE9A-81D7-4AE8-BC9F-85686450823C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BA8D3527-E357-41F9-99D1-BCEAEC88D70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6" name="empower_proprietary_placeholder">
            <a:extLst>
              <a:ext uri="{FF2B5EF4-FFF2-40B4-BE49-F238E27FC236}">
                <a16:creationId xmlns:a16="http://schemas.microsoft.com/office/drawing/2014/main" id="{3A1A2EC5-F603-4F90-ADD8-B8933F3B810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FA03A6F0-5545-409D-93A9-5E09698484A1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97E57A33-CDFD-4C72-B657-882682DACB1E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5A896D99-24DF-4F81-9EC3-37F5EF05FFED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433" y="1268412"/>
            <a:ext cx="11521280" cy="126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Content Center Left"/>
          <p:cNvSpPr>
            <a:spLocks noGrp="1"/>
          </p:cNvSpPr>
          <p:nvPr>
            <p:ph sz="quarter" idx="14" hasCustomPrompt="1"/>
          </p:nvPr>
        </p:nvSpPr>
        <p:spPr>
          <a:xfrm>
            <a:off x="334800" y="2780913"/>
            <a:ext cx="5688000" cy="198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Center Right"/>
          <p:cNvSpPr>
            <a:spLocks noGrp="1"/>
          </p:cNvSpPr>
          <p:nvPr>
            <p:ph sz="quarter" idx="15" hasCustomPrompt="1"/>
          </p:nvPr>
        </p:nvSpPr>
        <p:spPr>
          <a:xfrm>
            <a:off x="6167437" y="2780913"/>
            <a:ext cx="5688000" cy="19800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Bottom"/>
          <p:cNvSpPr>
            <a:spLocks noGrp="1"/>
          </p:cNvSpPr>
          <p:nvPr>
            <p:ph sz="quarter" idx="16" hasCustomPrompt="1"/>
          </p:nvPr>
        </p:nvSpPr>
        <p:spPr>
          <a:xfrm>
            <a:off x="334433" y="5085186"/>
            <a:ext cx="11521280" cy="1296567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42CB6C61-472A-4F78-8808-601D74D8D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878DF235-2AD8-4C82-A0BD-D1BDFC873704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A9104FB9-0912-4A0F-BBB7-DF055F829451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E424A36D-7777-4A82-B12F-96CE1F877678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E1CCD2B2-40D2-43D5-80C4-5322AD403334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1235F132-B0A2-4CF3-A146-5DF950DFB464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352019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2" pos="3795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1593">
          <p15:clr>
            <a:srgbClr val="FBAE40"/>
          </p15:clr>
        </p15:guide>
        <p15:guide id="7" orient="horz" pos="1752">
          <p15:clr>
            <a:srgbClr val="FBAE40"/>
          </p15:clr>
        </p15:guide>
        <p15:guide id="8" orient="horz" pos="2999">
          <p15:clr>
            <a:srgbClr val="FBAE40"/>
          </p15:clr>
        </p15:guide>
        <p15:guide id="9" orient="horz" pos="3203">
          <p15:clr>
            <a:srgbClr val="FBAE40"/>
          </p15:clr>
        </p15:guide>
        <p15:guide id="10" orient="horz" pos="40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7FB993A8-52D6-439E-9FD7-796FB137109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empower_document_placeholder">
            <a:extLst>
              <a:ext uri="{FF2B5EF4-FFF2-40B4-BE49-F238E27FC236}">
                <a16:creationId xmlns:a16="http://schemas.microsoft.com/office/drawing/2014/main" id="{112013B0-A00B-4A1F-90FB-E2E8B2F86D5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5" name="empower_proprietary_placeholder">
            <a:extLst>
              <a:ext uri="{FF2B5EF4-FFF2-40B4-BE49-F238E27FC236}">
                <a16:creationId xmlns:a16="http://schemas.microsoft.com/office/drawing/2014/main" id="{FC3769D5-91E6-43B0-BC4B-C0040A71CFD6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7" name="empower_draft_placeholder" hidden="1">
            <a:extLst>
              <a:ext uri="{FF2B5EF4-FFF2-40B4-BE49-F238E27FC236}">
                <a16:creationId xmlns:a16="http://schemas.microsoft.com/office/drawing/2014/main" id="{B0E0CB85-0435-4FEC-B2B6-D19200B62923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footer_placeholder">
            <a:extLst>
              <a:ext uri="{FF2B5EF4-FFF2-40B4-BE49-F238E27FC236}">
                <a16:creationId xmlns:a16="http://schemas.microsoft.com/office/drawing/2014/main" id="{557CA6BF-F2F9-417F-A2FD-035F1FC8569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21" name="empower_classification_attention_placeholder" hidden="1">
            <a:extLst>
              <a:ext uri="{FF2B5EF4-FFF2-40B4-BE49-F238E27FC236}">
                <a16:creationId xmlns:a16="http://schemas.microsoft.com/office/drawing/2014/main" id="{8C605CA2-9EAD-450F-BC1B-8D9AF92E5875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3744384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Center"/>
          <p:cNvSpPr>
            <a:spLocks noGrp="1"/>
          </p:cNvSpPr>
          <p:nvPr>
            <p:ph sz="quarter" idx="14" hasCustomPrompt="1"/>
          </p:nvPr>
        </p:nvSpPr>
        <p:spPr>
          <a:xfrm>
            <a:off x="4262399" y="1268414"/>
            <a:ext cx="3672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Content Right"/>
          <p:cNvSpPr>
            <a:spLocks noGrp="1"/>
          </p:cNvSpPr>
          <p:nvPr>
            <p:ph sz="quarter" idx="15" hasCustomPrompt="1"/>
          </p:nvPr>
        </p:nvSpPr>
        <p:spPr>
          <a:xfrm>
            <a:off x="8113184" y="1268414"/>
            <a:ext cx="3744416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A635AE4-FE20-4282-BFFD-96EBDCED60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96E14A5B-9E91-4287-8D3D-9F9C469D8ECA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210BD89C-2BAC-459E-A79D-05B6C0B33362}"/>
              </a:ext>
            </a:extLst>
          </p:cNvPr>
          <p:cNvSpPr>
            <a:spLocks noGrp="1"/>
          </p:cNvSpPr>
          <p:nvPr>
            <p:ph type="dt" sz="half" idx="16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2" name="Footer Placeholder 11" hidden="1">
            <a:extLst>
              <a:ext uri="{FF2B5EF4-FFF2-40B4-BE49-F238E27FC236}">
                <a16:creationId xmlns:a16="http://schemas.microsoft.com/office/drawing/2014/main" id="{13A018B2-30A4-435D-A599-2BE57EAB5CBC}"/>
              </a:ext>
            </a:extLst>
          </p:cNvPr>
          <p:cNvSpPr>
            <a:spLocks noGrp="1"/>
          </p:cNvSpPr>
          <p:nvPr>
            <p:ph type="ftr" sz="quarter" idx="17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 hidden="1">
            <a:extLst>
              <a:ext uri="{FF2B5EF4-FFF2-40B4-BE49-F238E27FC236}">
                <a16:creationId xmlns:a16="http://schemas.microsoft.com/office/drawing/2014/main" id="{B6CA23A5-CFDD-4B39-B853-6A18A878BFBF}"/>
              </a:ext>
            </a:extLst>
          </p:cNvPr>
          <p:cNvSpPr>
            <a:spLocks noGrp="1"/>
          </p:cNvSpPr>
          <p:nvPr>
            <p:ph type="sldNum" sz="quarter" idx="18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226441E8-60EA-42A3-B978-BA612ACACF4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21781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orient="horz" pos="799">
          <p15:clr>
            <a:srgbClr val="FBAE40"/>
          </p15:clr>
        </p15:guide>
        <p15:guide id="3" pos="4997">
          <p15:clr>
            <a:srgbClr val="FBAE40"/>
          </p15:clr>
        </p15:guide>
        <p15:guide id="4" pos="2683">
          <p15:clr>
            <a:srgbClr val="FBAE40"/>
          </p15:clr>
        </p15:guide>
        <p15:guide id="5" pos="2570">
          <p15:clr>
            <a:srgbClr val="FBAE40"/>
          </p15:clr>
        </p15:guide>
        <p15:guide id="6" pos="5110">
          <p15:clr>
            <a:srgbClr val="FBAE40"/>
          </p15:clr>
        </p15:guide>
        <p15:guide id="7" pos="211">
          <p15:clr>
            <a:srgbClr val="FBAE40"/>
          </p15:clr>
        </p15:guide>
        <p15:guide id="8" pos="746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Row |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488416C1-009C-4276-862C-859A39D89869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B192327F-A51B-41E2-B3F1-79934B28290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6" name="empower_proprietary_placeholder">
            <a:extLst>
              <a:ext uri="{FF2B5EF4-FFF2-40B4-BE49-F238E27FC236}">
                <a16:creationId xmlns:a16="http://schemas.microsoft.com/office/drawing/2014/main" id="{EE529511-279F-4E8D-B98F-7745CB480D7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7712C297-5B52-4E05-AEC3-8C81F2A74EE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C492E0D9-97C5-4A27-B585-4460769C4D6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EB4DD739-504C-48CA-BA98-DEE0B3A91EAB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Content Top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11521280" cy="1368425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9" name="Content Left"/>
          <p:cNvSpPr>
            <a:spLocks noGrp="1"/>
          </p:cNvSpPr>
          <p:nvPr>
            <p:ph sz="quarter" idx="14" hasCustomPrompt="1"/>
          </p:nvPr>
        </p:nvSpPr>
        <p:spPr>
          <a:xfrm>
            <a:off x="334800" y="2781300"/>
            <a:ext cx="3744000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Center"/>
          <p:cNvSpPr>
            <a:spLocks noGrp="1"/>
          </p:cNvSpPr>
          <p:nvPr>
            <p:ph sz="quarter" idx="15" hasCustomPrompt="1"/>
          </p:nvPr>
        </p:nvSpPr>
        <p:spPr>
          <a:xfrm>
            <a:off x="4259262" y="2781300"/>
            <a:ext cx="3673475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Right"/>
          <p:cNvSpPr>
            <a:spLocks noGrp="1"/>
          </p:cNvSpPr>
          <p:nvPr>
            <p:ph sz="quarter" idx="16" hasCustomPrompt="1"/>
          </p:nvPr>
        </p:nvSpPr>
        <p:spPr>
          <a:xfrm>
            <a:off x="8113186" y="2781300"/>
            <a:ext cx="3744383" cy="3600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  <a:lvl2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2pPr>
            <a:lvl3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4pPr>
            <a:lvl5pPr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C581746-1B2C-4D98-9755-6221A3ED9E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7AAAECD1-71D2-46B6-BF2D-6007823BA888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A8AF054-4363-4E54-A605-8A5E7CD05422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C839DAF8-6F4C-441B-B45B-348B7EA8B4B3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0CBA086A-526B-43F0-BEDE-EC3219CC7834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F76E7CBE-7230-4110-85FB-3718D4B81343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988252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4997">
          <p15:clr>
            <a:srgbClr val="FBAE40"/>
          </p15:clr>
        </p15:guide>
        <p15:guide id="2" pos="5110">
          <p15:clr>
            <a:srgbClr val="FBAE40"/>
          </p15:clr>
        </p15:guide>
        <p15:guide id="3" pos="7469">
          <p15:clr>
            <a:srgbClr val="FBAE40"/>
          </p15:clr>
        </p15:guide>
        <p15:guide id="4" pos="2683">
          <p15:clr>
            <a:srgbClr val="FBAE40"/>
          </p15:clr>
        </p15:guide>
        <p15:guide id="5" pos="2570">
          <p15:clr>
            <a:srgbClr val="FBAE40"/>
          </p15:clr>
        </p15:guide>
        <p15:guide id="6" pos="211">
          <p15:clr>
            <a:srgbClr val="FBAE40"/>
          </p15:clr>
        </p15:guide>
        <p15:guide id="7" orient="horz" pos="799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1661">
          <p15:clr>
            <a:srgbClr val="FBAE40"/>
          </p15:clr>
        </p15:guide>
        <p15:guide id="10" orient="horz" pos="175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mpower_additionalText_placeholder" hidden="1">
            <a:extLst>
              <a:ext uri="{FF2B5EF4-FFF2-40B4-BE49-F238E27FC236}">
                <a16:creationId xmlns:a16="http://schemas.microsoft.com/office/drawing/2014/main" id="{5BFFD0DD-DDFD-422B-86D9-F164E68C053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mpower_document_placeholder">
            <a:extLst>
              <a:ext uri="{FF2B5EF4-FFF2-40B4-BE49-F238E27FC236}">
                <a16:creationId xmlns:a16="http://schemas.microsoft.com/office/drawing/2014/main" id="{DF070F93-7F88-456A-894C-885F8AC591A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6" name="empower_proprietary_placeholder">
            <a:extLst>
              <a:ext uri="{FF2B5EF4-FFF2-40B4-BE49-F238E27FC236}">
                <a16:creationId xmlns:a16="http://schemas.microsoft.com/office/drawing/2014/main" id="{9A5FF993-F527-4569-A066-E8D346767DE0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7" name="empower_draft_placeholder" hidden="1">
            <a:extLst>
              <a:ext uri="{FF2B5EF4-FFF2-40B4-BE49-F238E27FC236}">
                <a16:creationId xmlns:a16="http://schemas.microsoft.com/office/drawing/2014/main" id="{709C3987-21ED-4B60-B90F-837FB1F2A7A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footer_placeholder">
            <a:extLst>
              <a:ext uri="{FF2B5EF4-FFF2-40B4-BE49-F238E27FC236}">
                <a16:creationId xmlns:a16="http://schemas.microsoft.com/office/drawing/2014/main" id="{C33D0117-4C9D-47FC-BBAF-7D90814DB7C7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10" name="empower_classification_attention_placeholder" hidden="1">
            <a:extLst>
              <a:ext uri="{FF2B5EF4-FFF2-40B4-BE49-F238E27FC236}">
                <a16:creationId xmlns:a16="http://schemas.microsoft.com/office/drawing/2014/main" id="{40F47B66-9156-4480-85AF-99EB0563F553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8" name="Content Left">
            <a:extLst>
              <a:ext uri="{FF2B5EF4-FFF2-40B4-BE49-F238E27FC236}">
                <a16:creationId xmlns:a16="http://schemas.microsoft.com/office/drawing/2014/main" id="{371B7856-37AA-4EBD-9A28-1045DC90A92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4799" y="1268414"/>
            <a:ext cx="2808000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Center Left">
            <a:extLst>
              <a:ext uri="{FF2B5EF4-FFF2-40B4-BE49-F238E27FC236}">
                <a16:creationId xmlns:a16="http://schemas.microsoft.com/office/drawing/2014/main" id="{AB4408A9-DF90-4D32-8AE8-9278539718C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24225" y="1268414"/>
            <a:ext cx="2663825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Center Right">
            <a:extLst>
              <a:ext uri="{FF2B5EF4-FFF2-40B4-BE49-F238E27FC236}">
                <a16:creationId xmlns:a16="http://schemas.microsoft.com/office/drawing/2014/main" id="{FFF96914-9970-46DB-82A4-AB1B8011037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203950" y="1268414"/>
            <a:ext cx="2663825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Content Right">
            <a:extLst>
              <a:ext uri="{FF2B5EF4-FFF2-40B4-BE49-F238E27FC236}">
                <a16:creationId xmlns:a16="http://schemas.microsoft.com/office/drawing/2014/main" id="{6803C6B1-D864-4BE6-AE1F-CA280F4DAB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048750" y="1268414"/>
            <a:ext cx="2807593" cy="5113338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CDD773CC-FCEC-46C8-A75B-E70A26A7BF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LOGO PROTECTION" hidden="1">
            <a:extLst>
              <a:ext uri="{FF2B5EF4-FFF2-40B4-BE49-F238E27FC236}">
                <a16:creationId xmlns:a16="http://schemas.microsoft.com/office/drawing/2014/main" id="{FC67C23C-8514-4FAA-ABF5-040B63DA67C4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735BE885-8732-4220-942B-E6D8F286274D}"/>
              </a:ext>
            </a:extLst>
          </p:cNvPr>
          <p:cNvSpPr>
            <a:spLocks noGrp="1"/>
          </p:cNvSpPr>
          <p:nvPr>
            <p:ph type="dt" sz="half" idx="24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3" name="Footer Placeholder 12" hidden="1">
            <a:extLst>
              <a:ext uri="{FF2B5EF4-FFF2-40B4-BE49-F238E27FC236}">
                <a16:creationId xmlns:a16="http://schemas.microsoft.com/office/drawing/2014/main" id="{30570D12-AEFF-4406-B206-CB0D80D8FF49}"/>
              </a:ext>
            </a:extLst>
          </p:cNvPr>
          <p:cNvSpPr>
            <a:spLocks noGrp="1"/>
          </p:cNvSpPr>
          <p:nvPr>
            <p:ph type="ftr" sz="quarter" idx="25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 hidden="1">
            <a:extLst>
              <a:ext uri="{FF2B5EF4-FFF2-40B4-BE49-F238E27FC236}">
                <a16:creationId xmlns:a16="http://schemas.microsoft.com/office/drawing/2014/main" id="{C49E2653-C8D1-4594-B3A4-0606A88CBB62}"/>
              </a:ext>
            </a:extLst>
          </p:cNvPr>
          <p:cNvSpPr>
            <a:spLocks noGrp="1"/>
          </p:cNvSpPr>
          <p:nvPr>
            <p:ph type="sldNum" sz="quarter" idx="26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8" name="MIO_Placeholder_Mapping" hidden="1">
            <a:extLst>
              <a:ext uri="{FF2B5EF4-FFF2-40B4-BE49-F238E27FC236}">
                <a16:creationId xmlns:a16="http://schemas.microsoft.com/office/drawing/2014/main" id="{12ADA7AE-DD1C-409A-B0A5-6D14FF7BF270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896742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402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5" pos="3908">
          <p15:clr>
            <a:srgbClr val="FBAE40"/>
          </p15:clr>
        </p15:guide>
        <p15:guide id="6" pos="3772">
          <p15:clr>
            <a:srgbClr val="FBAE40"/>
          </p15:clr>
        </p15:guide>
        <p15:guide id="7" pos="5586">
          <p15:clr>
            <a:srgbClr val="FBAE40"/>
          </p15:clr>
        </p15:guide>
        <p15:guide id="8" pos="5700">
          <p15:clr>
            <a:srgbClr val="FBAE40"/>
          </p15:clr>
        </p15:guide>
        <p15:guide id="9" pos="1980">
          <p15:clr>
            <a:srgbClr val="FBAE40"/>
          </p15:clr>
        </p15:guide>
        <p15:guide id="10" pos="209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Row |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mpower_additionalText_placeholder" hidden="1">
            <a:extLst>
              <a:ext uri="{FF2B5EF4-FFF2-40B4-BE49-F238E27FC236}">
                <a16:creationId xmlns:a16="http://schemas.microsoft.com/office/drawing/2014/main" id="{598DE9EE-A198-41B5-9814-41C66F96D3B0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empower_document_placeholder">
            <a:extLst>
              <a:ext uri="{FF2B5EF4-FFF2-40B4-BE49-F238E27FC236}">
                <a16:creationId xmlns:a16="http://schemas.microsoft.com/office/drawing/2014/main" id="{0AFB1D71-5FD7-446C-90B5-1DE68C513BD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6" name="empower_proprietary_placeholder">
            <a:extLst>
              <a:ext uri="{FF2B5EF4-FFF2-40B4-BE49-F238E27FC236}">
                <a16:creationId xmlns:a16="http://schemas.microsoft.com/office/drawing/2014/main" id="{57168C6C-B95E-4260-9301-8D1D5988F67B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7" name="empower_draft_placeholder" hidden="1">
            <a:extLst>
              <a:ext uri="{FF2B5EF4-FFF2-40B4-BE49-F238E27FC236}">
                <a16:creationId xmlns:a16="http://schemas.microsoft.com/office/drawing/2014/main" id="{729E2230-F28C-4139-A2F7-536C0BDB8E99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mpower_footer_placeholder">
            <a:extLst>
              <a:ext uri="{FF2B5EF4-FFF2-40B4-BE49-F238E27FC236}">
                <a16:creationId xmlns:a16="http://schemas.microsoft.com/office/drawing/2014/main" id="{2A98BB16-D9CD-4785-A71C-21C57A55488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10" name="empower_classification_attention_placeholder" hidden="1">
            <a:extLst>
              <a:ext uri="{FF2B5EF4-FFF2-40B4-BE49-F238E27FC236}">
                <a16:creationId xmlns:a16="http://schemas.microsoft.com/office/drawing/2014/main" id="{333A1F8F-A990-434A-92C1-D59A014E7AFF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8" name="Content Top">
            <a:extLst>
              <a:ext uri="{FF2B5EF4-FFF2-40B4-BE49-F238E27FC236}">
                <a16:creationId xmlns:a16="http://schemas.microsoft.com/office/drawing/2014/main" id="{B528FDA5-64C4-4079-B7B7-97722BA3003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34800" y="1268414"/>
            <a:ext cx="11521280" cy="1368425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2" name="Content Left">
            <a:extLst>
              <a:ext uri="{FF2B5EF4-FFF2-40B4-BE49-F238E27FC236}">
                <a16:creationId xmlns:a16="http://schemas.microsoft.com/office/drawing/2014/main" id="{11455573-DB68-4634-9EB0-10FDA72EB09C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34800" y="2781300"/>
            <a:ext cx="2808000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" name="Content Center Left">
            <a:extLst>
              <a:ext uri="{FF2B5EF4-FFF2-40B4-BE49-F238E27FC236}">
                <a16:creationId xmlns:a16="http://schemas.microsoft.com/office/drawing/2014/main" id="{DF6A34C2-8D0D-4C18-BD01-86B1344A92D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324225" y="2781300"/>
            <a:ext cx="2663825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Center Right">
            <a:extLst>
              <a:ext uri="{FF2B5EF4-FFF2-40B4-BE49-F238E27FC236}">
                <a16:creationId xmlns:a16="http://schemas.microsoft.com/office/drawing/2014/main" id="{A331F240-D4BB-4096-BFB7-002D583A4FC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203950" y="2781300"/>
            <a:ext cx="2663825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" name="Content Right">
            <a:extLst>
              <a:ext uri="{FF2B5EF4-FFF2-40B4-BE49-F238E27FC236}">
                <a16:creationId xmlns:a16="http://schemas.microsoft.com/office/drawing/2014/main" id="{2BEB3BE2-22F6-4B6B-AB28-F38AB449DED5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048750" y="2781300"/>
            <a:ext cx="2807593" cy="3600451"/>
          </a:xfr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B9A27F18-A46A-4C29-AB62-7BEB5215C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4" name="LOGO PROTECTION" hidden="1">
            <a:extLst>
              <a:ext uri="{FF2B5EF4-FFF2-40B4-BE49-F238E27FC236}">
                <a16:creationId xmlns:a16="http://schemas.microsoft.com/office/drawing/2014/main" id="{DDE018F7-7CB9-4F69-872D-4609CBE453C0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80E7AAC-C545-4F05-8939-1B218CC948D8}"/>
              </a:ext>
            </a:extLst>
          </p:cNvPr>
          <p:cNvSpPr>
            <a:spLocks noGrp="1"/>
          </p:cNvSpPr>
          <p:nvPr>
            <p:ph type="dt" sz="half" idx="26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86E86CFC-21FB-497B-BD25-729619D70F13}"/>
              </a:ext>
            </a:extLst>
          </p:cNvPr>
          <p:cNvSpPr>
            <a:spLocks noGrp="1"/>
          </p:cNvSpPr>
          <p:nvPr>
            <p:ph type="ftr" sz="quarter" idx="27"/>
            <p:custDataLst>
              <p:tags r:id="rId9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Slide Number Placeholder 16" hidden="1">
            <a:extLst>
              <a:ext uri="{FF2B5EF4-FFF2-40B4-BE49-F238E27FC236}">
                <a16:creationId xmlns:a16="http://schemas.microsoft.com/office/drawing/2014/main" id="{C7A23CE7-AF5A-4245-A417-6A94DA58E485}"/>
              </a:ext>
            </a:extLst>
          </p:cNvPr>
          <p:cNvSpPr>
            <a:spLocks noGrp="1"/>
          </p:cNvSpPr>
          <p:nvPr>
            <p:ph type="sldNum" sz="quarter" idx="28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19" name="MIO_Placeholder_Mapping" hidden="1">
            <a:extLst>
              <a:ext uri="{FF2B5EF4-FFF2-40B4-BE49-F238E27FC236}">
                <a16:creationId xmlns:a16="http://schemas.microsoft.com/office/drawing/2014/main" id="{E3241B79-27A8-4873-89EC-D6F0564709E7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526263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orient="horz" pos="1661">
          <p15:clr>
            <a:srgbClr val="FBAE40"/>
          </p15:clr>
        </p15:guide>
        <p15:guide id="3" orient="horz" pos="1752">
          <p15:clr>
            <a:srgbClr val="FBAE40"/>
          </p15:clr>
        </p15:guide>
        <p15:guide id="4" orient="horz" pos="4020">
          <p15:clr>
            <a:srgbClr val="FBAE40"/>
          </p15:clr>
        </p15:guide>
        <p15:guide id="5" pos="1980">
          <p15:clr>
            <a:srgbClr val="FBAE40"/>
          </p15:clr>
        </p15:guide>
        <p15:guide id="6" pos="211">
          <p15:clr>
            <a:srgbClr val="FBAE40"/>
          </p15:clr>
        </p15:guide>
        <p15:guide id="7" pos="2094">
          <p15:clr>
            <a:srgbClr val="FBAE40"/>
          </p15:clr>
        </p15:guide>
        <p15:guide id="8" pos="3772">
          <p15:clr>
            <a:srgbClr val="FBAE40"/>
          </p15:clr>
        </p15:guide>
        <p15:guide id="9" pos="3908">
          <p15:clr>
            <a:srgbClr val="FBAE40"/>
          </p15:clr>
        </p15:guide>
        <p15:guide id="10" pos="5586">
          <p15:clr>
            <a:srgbClr val="FBAE40"/>
          </p15:clr>
        </p15:guide>
        <p15:guide id="11" pos="5700">
          <p15:clr>
            <a:srgbClr val="FBAE40"/>
          </p15:clr>
        </p15:guide>
        <p15:guide id="12" pos="746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mpower_additionalText_placeholder" hidden="1">
            <a:extLst>
              <a:ext uri="{FF2B5EF4-FFF2-40B4-BE49-F238E27FC236}">
                <a16:creationId xmlns:a16="http://schemas.microsoft.com/office/drawing/2014/main" id="{8B492BE2-D2A2-481A-B24A-CDE1C12A85F8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baseline="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>
            <a:extLst>
              <a:ext uri="{FF2B5EF4-FFF2-40B4-BE49-F238E27FC236}">
                <a16:creationId xmlns:a16="http://schemas.microsoft.com/office/drawing/2014/main" id="{C269EC22-FB11-4D33-A5AD-970FF7AE0E7D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Thomas Schneid, Vishal Suresh  Doc ID: ASSC_2026_05  Vers.: 2.1]</a:t>
            </a:r>
          </a:p>
        </p:txBody>
      </p:sp>
      <p:sp>
        <p:nvSpPr>
          <p:cNvPr id="12" name="empower_proprietary_placeholder">
            <a:extLst>
              <a:ext uri="{FF2B5EF4-FFF2-40B4-BE49-F238E27FC236}">
                <a16:creationId xmlns:a16="http://schemas.microsoft.com/office/drawing/2014/main" id="{4B1BF6CA-DC2D-48CD-962D-066217BE39A2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4" name="empower_draft_placeholder" hidden="1">
            <a:extLst>
              <a:ext uri="{FF2B5EF4-FFF2-40B4-BE49-F238E27FC236}">
                <a16:creationId xmlns:a16="http://schemas.microsoft.com/office/drawing/2014/main" id="{884DECEF-9719-4244-AEE1-2AEA4754457D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footer_placeholder">
            <a:extLst>
              <a:ext uri="{FF2B5EF4-FFF2-40B4-BE49-F238E27FC236}">
                <a16:creationId xmlns:a16="http://schemas.microsoft.com/office/drawing/2014/main" id="{4E03D739-7852-4964-A407-6FD3B0FC1EEE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</a:p>
        </p:txBody>
      </p:sp>
      <p:sp>
        <p:nvSpPr>
          <p:cNvPr id="18" name="empower_classification_attention_placeholder" hidden="1">
            <a:extLst>
              <a:ext uri="{FF2B5EF4-FFF2-40B4-BE49-F238E27FC236}">
                <a16:creationId xmlns:a16="http://schemas.microsoft.com/office/drawing/2014/main" id="{8BB80B65-0382-459F-AC7F-F3D707F65045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Public</a:t>
            </a: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106A8C73-A6AF-4DF0-8894-BF2EC7AA230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8" name="Footer Placeholder 7" hidden="1">
            <a:extLst>
              <a:ext uri="{FF2B5EF4-FFF2-40B4-BE49-F238E27FC236}">
                <a16:creationId xmlns:a16="http://schemas.microsoft.com/office/drawing/2014/main" id="{AB7F0ADB-6E9B-485D-93FC-12BF83F0A67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688F703F-EAD1-4063-8445-95277BEEE9A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1AE06898-E172-4A77-BE61-DAD235E107B9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697719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4020">
          <p15:clr>
            <a:srgbClr val="FBAE40"/>
          </p15:clr>
        </p15:guide>
        <p15:guide id="4" orient="horz" pos="799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ullpic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C9A3C9F-7C21-45B3-9124-006DC5D0E6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12281 h 6858000"/>
              <a:gd name="connsiteX3" fmla="*/ 12192000 w 12192000"/>
              <a:gd name="connsiteY3" fmla="*/ 6823094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  <a:gd name="connsiteX6" fmla="*/ 0 w 12192000"/>
              <a:gd name="connsiteY6" fmla="*/ 6823094 h 6858000"/>
              <a:gd name="connsiteX7" fmla="*/ 0 w 12192000"/>
              <a:gd name="connsiteY7" fmla="*/ 68122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12281"/>
                </a:lnTo>
                <a:lnTo>
                  <a:pt x="12192000" y="6823094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823094"/>
                </a:lnTo>
                <a:lnTo>
                  <a:pt x="0" y="6812281"/>
                </a:lnTo>
                <a:close/>
              </a:path>
            </a:pathLst>
          </a:custGeom>
          <a:solidFill>
            <a:srgbClr val="DCD5D7"/>
          </a:solidFill>
        </p:spPr>
        <p:txBody>
          <a:bodyPr wrap="square" tIns="2880000">
            <a:noAutofit/>
          </a:bodyPr>
          <a:lstStyle>
            <a:lvl1pPr algn="ctr">
              <a:buNone/>
              <a:defRPr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MIO_AGENDA_IGNORE_NAVIGATION" hidden="1">
            <a:extLst>
              <a:ext uri="{FF2B5EF4-FFF2-40B4-BE49-F238E27FC236}">
                <a16:creationId xmlns:a16="http://schemas.microsoft.com/office/drawing/2014/main" id="{298E6853-722D-4D8C-A4A5-A6FCEB4A06C0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4" name="MIO_AGENDA_IGNORE_CHAPTER_REFERENCE" hidden="1">
            <a:extLst>
              <a:ext uri="{FF2B5EF4-FFF2-40B4-BE49-F238E27FC236}">
                <a16:creationId xmlns:a16="http://schemas.microsoft.com/office/drawing/2014/main" id="{4C952A04-6CCB-455C-887C-1B9A3B0ACD0B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E7D6FAC8-11F4-4964-9B25-EE9D1E189D30}"/>
              </a:ext>
            </a:extLst>
          </p:cNvPr>
          <p:cNvSpPr>
            <a:spLocks noGrp="1"/>
          </p:cNvSpPr>
          <p:nvPr>
            <p:ph type="dt" sz="half" idx="13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B6B82CD2-EA5C-4D03-98C1-175706CF32FC}"/>
              </a:ext>
            </a:extLst>
          </p:cNvPr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C4E2716-EC8F-40FC-B4F8-3418FB160B39}"/>
              </a:ext>
            </a:extLst>
          </p:cNvPr>
          <p:cNvSpPr>
            <a:spLocks noGrp="1"/>
          </p:cNvSpPr>
          <p:nvPr>
            <p:ph type="sldNum" sz="quarter" idx="15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MIO_Placeholder_Mapping" hidden="1">
            <a:extLst>
              <a:ext uri="{FF2B5EF4-FFF2-40B4-BE49-F238E27FC236}">
                <a16:creationId xmlns:a16="http://schemas.microsoft.com/office/drawing/2014/main" id="{162DC542-CA6E-49F2-AE52-133D584ED71B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873825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 White">
            <a:extLst>
              <a:ext uri="{FF2B5EF4-FFF2-40B4-BE49-F238E27FC236}">
                <a16:creationId xmlns:a16="http://schemas.microsoft.com/office/drawing/2014/main" id="{8739B1C3-A1A6-48E1-B2C4-F4CE3C824436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LOGO PROTECTION" hidden="1">
            <a:extLst>
              <a:ext uri="{FF2B5EF4-FFF2-40B4-BE49-F238E27FC236}">
                <a16:creationId xmlns:a16="http://schemas.microsoft.com/office/drawing/2014/main" id="{8182E335-5A52-4E3C-BCEC-9507D81BA511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927650" y="1920766"/>
            <a:ext cx="6336702" cy="3088476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6" name="MIO_AGENDA_LAST_SLIDE" hidden="1">
            <a:extLst>
              <a:ext uri="{FF2B5EF4-FFF2-40B4-BE49-F238E27FC236}">
                <a16:creationId xmlns:a16="http://schemas.microsoft.com/office/drawing/2014/main" id="{45591D6F-6D52-44E5-B3AA-2575CCD45201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2" name="MIO_AGENDA_IGNORE_NAVIGATION" hidden="1">
            <a:extLst>
              <a:ext uri="{FF2B5EF4-FFF2-40B4-BE49-F238E27FC236}">
                <a16:creationId xmlns:a16="http://schemas.microsoft.com/office/drawing/2014/main" id="{C7038F66-C11F-4566-ADAF-A099AF957551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3" name="MIO_AGENDA_IGNORE_CHAPTER_REFERENCE" hidden="1">
            <a:extLst>
              <a:ext uri="{FF2B5EF4-FFF2-40B4-BE49-F238E27FC236}">
                <a16:creationId xmlns:a16="http://schemas.microsoft.com/office/drawing/2014/main" id="{E0318986-8EA2-446A-AFF2-E8441C3AF8A6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 hidden="1">
            <a:extLst>
              <a:ext uri="{FF2B5EF4-FFF2-40B4-BE49-F238E27FC236}">
                <a16:creationId xmlns:a16="http://schemas.microsoft.com/office/drawing/2014/main" id="{087EFA22-3F6E-4210-A8FC-0864CD1DE4E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BDF262C8-30D5-474A-BD81-CA14ACCE51B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3F1C5DF9-A781-4661-8C3B-816A398ADFD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2" name="MIO_Placeholder_Mapping" hidden="1">
            <a:extLst>
              <a:ext uri="{FF2B5EF4-FFF2-40B4-BE49-F238E27FC236}">
                <a16:creationId xmlns:a16="http://schemas.microsoft.com/office/drawing/2014/main" id="{77B07280-C452-41A8-A8A7-B816EB9C3C9E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LOGO">
            <a:extLst>
              <a:ext uri="{FF2B5EF4-FFF2-40B4-BE49-F238E27FC236}">
                <a16:creationId xmlns:a16="http://schemas.microsoft.com/office/drawing/2014/main" id="{1D664F82-C381-42D9-B168-31F6D4282D2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446" y="2755984"/>
            <a:ext cx="3077814" cy="13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63681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mpower_additionalText_placeholder" hidden="1">
            <a:extLst>
              <a:ext uri="{FF2B5EF4-FFF2-40B4-BE49-F238E27FC236}">
                <a16:creationId xmlns:a16="http://schemas.microsoft.com/office/drawing/2014/main" id="{93F7048C-8316-453D-8883-8716B78B0306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baseline="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19AD8A63-6441-49F3-BD90-8D4DF9E47EE1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2" name="empower_proprietary_placeholder" hidden="1">
            <a:extLst>
              <a:ext uri="{FF2B5EF4-FFF2-40B4-BE49-F238E27FC236}">
                <a16:creationId xmlns:a16="http://schemas.microsoft.com/office/drawing/2014/main" id="{47EE7D08-6A4F-4583-B0FB-2642238529C0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4" name="empower_draft_placeholder" hidden="1">
            <a:extLst>
              <a:ext uri="{FF2B5EF4-FFF2-40B4-BE49-F238E27FC236}">
                <a16:creationId xmlns:a16="http://schemas.microsoft.com/office/drawing/2014/main" id="{BBB3932D-D47B-4955-93EE-467AC52E4E27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baseline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footer_placeholder">
            <a:extLst>
              <a:ext uri="{FF2B5EF4-FFF2-40B4-BE49-F238E27FC236}">
                <a16:creationId xmlns:a16="http://schemas.microsoft.com/office/drawing/2014/main" id="{BB857729-3B9C-45BF-8F44-236D56EED406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classification_attention_placeholder" hidden="1">
            <a:extLst>
              <a:ext uri="{FF2B5EF4-FFF2-40B4-BE49-F238E27FC236}">
                <a16:creationId xmlns:a16="http://schemas.microsoft.com/office/drawing/2014/main" id="{ED12D396-6789-4220-B5FF-8F4E755A3C76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0" name="empower_classification_placeholder">
            <a:extLst>
              <a:ext uri="{FF2B5EF4-FFF2-40B4-BE49-F238E27FC236}">
                <a16:creationId xmlns:a16="http://schemas.microsoft.com/office/drawing/2014/main" id="{37C1E426-F34B-4FFB-A688-C9E251A8BC0B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2" name="empower_date_placeholder">
            <a:extLst>
              <a:ext uri="{FF2B5EF4-FFF2-40B4-BE49-F238E27FC236}">
                <a16:creationId xmlns:a16="http://schemas.microsoft.com/office/drawing/2014/main" id="{6976A686-032A-4DD8-ACB2-F6323D2BEB1D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  <a:endParaRPr lang="en-US" sz="800" kern="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4807386D-5007-41B0-8720-8A575EEBA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F5FE3C92-21D9-4EC7-8208-A5BA097E9D7D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D1F9AA12-4C8C-4488-AF38-E06943B19AA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971F8BAB-E178-4122-ADFD-FE4894CC864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F4BB077B-5178-4306-A596-17CDBFA21A5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E4D23B78-ED4D-4135-B16E-F5097554D30C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2" orient="horz" pos="4020">
          <p15:clr>
            <a:srgbClr val="FBAE40"/>
          </p15:clr>
        </p15:guide>
        <p15:guide id="3" pos="7469">
          <p15:clr>
            <a:srgbClr val="FBAE40"/>
          </p15:clr>
        </p15:guide>
        <p15:guide id="4" pos="211">
          <p15:clr>
            <a:srgbClr val="FBAE40"/>
          </p15:clr>
        </p15:guide>
        <p15:guide id="15" orient="horz" pos="7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|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mpower_additionalText_placeholder" hidden="1">
            <a:extLst>
              <a:ext uri="{FF2B5EF4-FFF2-40B4-BE49-F238E27FC236}">
                <a16:creationId xmlns:a16="http://schemas.microsoft.com/office/drawing/2014/main" id="{9D9C4037-B0BC-4E62-B476-A41D0440655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empower_document_placeholder" hidden="1">
            <a:extLst>
              <a:ext uri="{FF2B5EF4-FFF2-40B4-BE49-F238E27FC236}">
                <a16:creationId xmlns:a16="http://schemas.microsoft.com/office/drawing/2014/main" id="{7BEA6DD0-FBBB-494B-9C03-C447E71492A5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3" name="empower_proprietary_placeholder" hidden="1">
            <a:extLst>
              <a:ext uri="{FF2B5EF4-FFF2-40B4-BE49-F238E27FC236}">
                <a16:creationId xmlns:a16="http://schemas.microsoft.com/office/drawing/2014/main" id="{295E96AB-B6AB-4A8B-A097-6438B2DA5C51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5" name="empower_draft_placeholder" hidden="1">
            <a:extLst>
              <a:ext uri="{FF2B5EF4-FFF2-40B4-BE49-F238E27FC236}">
                <a16:creationId xmlns:a16="http://schemas.microsoft.com/office/drawing/2014/main" id="{0B3EC6CF-5868-40BD-BF1B-882B13F49F5C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empower_footer_placeholder">
            <a:extLst>
              <a:ext uri="{FF2B5EF4-FFF2-40B4-BE49-F238E27FC236}">
                <a16:creationId xmlns:a16="http://schemas.microsoft.com/office/drawing/2014/main" id="{FE09BAC5-F3BC-4C51-A794-098F4099C052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empower_classification_attention_placeholder" hidden="1">
            <a:extLst>
              <a:ext uri="{FF2B5EF4-FFF2-40B4-BE49-F238E27FC236}">
                <a16:creationId xmlns:a16="http://schemas.microsoft.com/office/drawing/2014/main" id="{E695FB18-B641-433F-A03A-D58B93F377B4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1" name="empower_classification_placeholder">
            <a:extLst>
              <a:ext uri="{FF2B5EF4-FFF2-40B4-BE49-F238E27FC236}">
                <a16:creationId xmlns:a16="http://schemas.microsoft.com/office/drawing/2014/main" id="{6F76DDB4-3F8E-4A82-B473-4784C9B20BC1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3" name="empower_date_placeholder">
            <a:extLst>
              <a:ext uri="{FF2B5EF4-FFF2-40B4-BE49-F238E27FC236}">
                <a16:creationId xmlns:a16="http://schemas.microsoft.com/office/drawing/2014/main" id="{2C326E6F-F54B-4E77-BCF5-73E6B02466B0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11520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2209D2CA-FDE2-4B12-9D75-213CCFE3FA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9" name="LOGO PROTECTION" hidden="1">
            <a:extLst>
              <a:ext uri="{FF2B5EF4-FFF2-40B4-BE49-F238E27FC236}">
                <a16:creationId xmlns:a16="http://schemas.microsoft.com/office/drawing/2014/main" id="{DF1FB678-4F92-45E5-9B25-2B5FE93A0952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7B8A1C3-E607-4E28-91A1-A973183FE78F}"/>
              </a:ext>
            </a:extLst>
          </p:cNvPr>
          <p:cNvSpPr>
            <a:spLocks noGrp="1"/>
          </p:cNvSpPr>
          <p:nvPr>
            <p:ph type="dt" sz="half" idx="14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0" name="Footer Placeholder 9" hidden="1">
            <a:extLst>
              <a:ext uri="{FF2B5EF4-FFF2-40B4-BE49-F238E27FC236}">
                <a16:creationId xmlns:a16="http://schemas.microsoft.com/office/drawing/2014/main" id="{6B901E0B-D453-4CEB-8C35-51C25A27F89D}"/>
              </a:ext>
            </a:extLst>
          </p:cNvPr>
          <p:cNvSpPr>
            <a:spLocks noGrp="1"/>
          </p:cNvSpPr>
          <p:nvPr>
            <p:ph type="ftr" sz="quarter" idx="15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 hidden="1">
            <a:extLst>
              <a:ext uri="{FF2B5EF4-FFF2-40B4-BE49-F238E27FC236}">
                <a16:creationId xmlns:a16="http://schemas.microsoft.com/office/drawing/2014/main" id="{212E0C1A-F772-4C8C-B2E7-03887DA46ED9}"/>
              </a:ext>
            </a:extLst>
          </p:cNvPr>
          <p:cNvSpPr>
            <a:spLocks noGrp="1"/>
          </p:cNvSpPr>
          <p:nvPr>
            <p:ph type="sldNum" sz="quarter" idx="16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0BE19B5-FA3E-481C-ACF3-046C2AA8A91D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799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mpower_additionalText_placeholder" hidden="1">
            <a:extLst>
              <a:ext uri="{FF2B5EF4-FFF2-40B4-BE49-F238E27FC236}">
                <a16:creationId xmlns:a16="http://schemas.microsoft.com/office/drawing/2014/main" id="{FD35C554-56A1-4651-98F3-FC19B8770A8A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700"/>
            <a:ext cx="1728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empower_document_placeholder" hidden="1">
            <a:extLst>
              <a:ext uri="{FF2B5EF4-FFF2-40B4-BE49-F238E27FC236}">
                <a16:creationId xmlns:a16="http://schemas.microsoft.com/office/drawing/2014/main" id="{4FA374A8-328C-4586-BEF8-CF0921FBF7D3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4" name="empower_proprietary_placeholder" hidden="1">
            <a:extLst>
              <a:ext uri="{FF2B5EF4-FFF2-40B4-BE49-F238E27FC236}">
                <a16:creationId xmlns:a16="http://schemas.microsoft.com/office/drawing/2014/main" id="{AEB670C2-21D6-4210-BA37-DF3C9B9933BC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700"/>
            <a:ext cx="97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  <a:endParaRPr lang="en-US" sz="800" b="1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empower_draft_placeholder" hidden="1">
            <a:extLst>
              <a:ext uri="{FF2B5EF4-FFF2-40B4-BE49-F238E27FC236}">
                <a16:creationId xmlns:a16="http://schemas.microsoft.com/office/drawing/2014/main" id="{21B71886-0324-4B36-AA82-C90CF46385B2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700"/>
            <a:ext cx="360362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empower_footer_placeholder">
            <a:extLst>
              <a:ext uri="{FF2B5EF4-FFF2-40B4-BE49-F238E27FC236}">
                <a16:creationId xmlns:a16="http://schemas.microsoft.com/office/drawing/2014/main" id="{DC9834AE-8B30-477E-8C87-5F8E7D7B17A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700"/>
            <a:ext cx="3096343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classification_attention_placeholder" hidden="1">
            <a:extLst>
              <a:ext uri="{FF2B5EF4-FFF2-40B4-BE49-F238E27FC236}">
                <a16:creationId xmlns:a16="http://schemas.microsoft.com/office/drawing/2014/main" id="{B5FD8F85-4CB3-489A-86B2-4ABCB308F30D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700"/>
            <a:ext cx="971855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2" name="empower_classification_placeholder">
            <a:extLst>
              <a:ext uri="{FF2B5EF4-FFF2-40B4-BE49-F238E27FC236}">
                <a16:creationId xmlns:a16="http://schemas.microsoft.com/office/drawing/2014/main" id="{A254D557-505E-4B08-8C5B-DEA083728C5A}"/>
              </a:ext>
            </a:extLst>
          </p:cNvPr>
          <p:cNvSpPr txBox="1"/>
          <p:nvPr>
            <p:custDataLst>
              <p:tags r:id="rId7"/>
            </p:custDataLst>
          </p:nvPr>
        </p:nvSpPr>
        <p:spPr bwMode="auto">
          <a:xfrm>
            <a:off x="1238188" y="6489700"/>
            <a:ext cx="973251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  <a:endParaRPr lang="en-US" sz="800" b="1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empower_date_placeholder">
            <a:extLst>
              <a:ext uri="{FF2B5EF4-FFF2-40B4-BE49-F238E27FC236}">
                <a16:creationId xmlns:a16="http://schemas.microsoft.com/office/drawing/2014/main" id="{6E3D16E2-B858-4F89-B7A0-119FBFC70810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700"/>
            <a:ext cx="612000" cy="3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4"/>
            <a:ext cx="5688000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Right"/>
          <p:cNvSpPr>
            <a:spLocks noGrp="1"/>
          </p:cNvSpPr>
          <p:nvPr>
            <p:ph sz="quarter" idx="14" hasCustomPrompt="1"/>
          </p:nvPr>
        </p:nvSpPr>
        <p:spPr>
          <a:xfrm>
            <a:off x="6167439" y="1268414"/>
            <a:ext cx="5689202" cy="51133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373E7DFD-EB78-498B-97A4-CE06BA4BE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D623209F-EEBF-4451-AF99-363F6EA35F67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9850AB63-C5F5-4BA2-A73E-BB668324B70F}"/>
              </a:ext>
            </a:extLst>
          </p:cNvPr>
          <p:cNvSpPr>
            <a:spLocks noGrp="1"/>
          </p:cNvSpPr>
          <p:nvPr>
            <p:ph type="dt" sz="half" idx="15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1" name="Footer Placeholder 10" hidden="1">
            <a:extLst>
              <a:ext uri="{FF2B5EF4-FFF2-40B4-BE49-F238E27FC236}">
                <a16:creationId xmlns:a16="http://schemas.microsoft.com/office/drawing/2014/main" id="{ED18627F-EDFA-45CA-A572-C60F0E37473A}"/>
              </a:ext>
            </a:extLst>
          </p:cNvPr>
          <p:cNvSpPr>
            <a:spLocks noGrp="1"/>
          </p:cNvSpPr>
          <p:nvPr>
            <p:ph type="ftr" sz="quarter" idx="16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 hidden="1">
            <a:extLst>
              <a:ext uri="{FF2B5EF4-FFF2-40B4-BE49-F238E27FC236}">
                <a16:creationId xmlns:a16="http://schemas.microsoft.com/office/drawing/2014/main" id="{E2FA0071-6D08-45B0-AF4E-22BFCF09E76B}"/>
              </a:ext>
            </a:extLst>
          </p:cNvPr>
          <p:cNvSpPr>
            <a:spLocks noGrp="1"/>
          </p:cNvSpPr>
          <p:nvPr>
            <p:ph type="sldNum" sz="quarter" idx="17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673026AB-61DE-4BDA-8F8E-CCC68BAAE095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885">
          <p15:clr>
            <a:srgbClr val="FBAE40"/>
          </p15:clr>
        </p15:guide>
        <p15:guide id="2" pos="7469">
          <p15:clr>
            <a:srgbClr val="FBAE40"/>
          </p15:clr>
        </p15:guide>
        <p15:guide id="3" pos="3795">
          <p15:clr>
            <a:srgbClr val="FBAE40"/>
          </p15:clr>
        </p15:guide>
        <p15:guide id="4" pos="211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White"/>
          <p:cNvSpPr/>
          <p:nvPr/>
        </p:nvSpPr>
        <p:spPr bwMode="auto">
          <a:xfrm>
            <a:off x="0" y="810000"/>
            <a:ext cx="12191998" cy="604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Crystal Shape">
            <a:extLst>
              <a:ext uri="{FF2B5EF4-FFF2-40B4-BE49-F238E27FC236}">
                <a16:creationId xmlns:a16="http://schemas.microsoft.com/office/drawing/2014/main" id="{3FBBF7BF-BA7F-647C-39AB-CEDA0092AA91}"/>
              </a:ext>
            </a:extLst>
          </p:cNvPr>
          <p:cNvSpPr/>
          <p:nvPr userDrawn="1"/>
        </p:nvSpPr>
        <p:spPr>
          <a:xfrm rot="5400000">
            <a:off x="1207129" y="-1234005"/>
            <a:ext cx="6878637" cy="9330464"/>
          </a:xfrm>
          <a:custGeom>
            <a:avLst/>
            <a:gdLst>
              <a:gd name="connsiteX0" fmla="*/ 0 w 6870543"/>
              <a:gd name="connsiteY0" fmla="*/ 727877 h 5591944"/>
              <a:gd name="connsiteX1" fmla="*/ 1726296 w 6870543"/>
              <a:gd name="connsiteY1" fmla="*/ 0 h 5591944"/>
              <a:gd name="connsiteX2" fmla="*/ 6870543 w 6870543"/>
              <a:gd name="connsiteY2" fmla="*/ 1136853 h 5591944"/>
              <a:gd name="connsiteX3" fmla="*/ 6870543 w 6870543"/>
              <a:gd name="connsiteY3" fmla="*/ 5591944 h 5591944"/>
              <a:gd name="connsiteX4" fmla="*/ 0 w 6870543"/>
              <a:gd name="connsiteY4" fmla="*/ 5591944 h 5591944"/>
              <a:gd name="connsiteX5" fmla="*/ 0 w 6870543"/>
              <a:gd name="connsiteY5" fmla="*/ 727877 h 5591944"/>
              <a:gd name="connsiteX0" fmla="*/ 0 w 6870545"/>
              <a:gd name="connsiteY0" fmla="*/ 727877 h 9322375"/>
              <a:gd name="connsiteX1" fmla="*/ 1726296 w 6870545"/>
              <a:gd name="connsiteY1" fmla="*/ 0 h 9322375"/>
              <a:gd name="connsiteX2" fmla="*/ 6870543 w 6870545"/>
              <a:gd name="connsiteY2" fmla="*/ 1136853 h 9322375"/>
              <a:gd name="connsiteX3" fmla="*/ 6870545 w 6870545"/>
              <a:gd name="connsiteY3" fmla="*/ 9322375 h 9322375"/>
              <a:gd name="connsiteX4" fmla="*/ 0 w 6870545"/>
              <a:gd name="connsiteY4" fmla="*/ 5591944 h 9322375"/>
              <a:gd name="connsiteX5" fmla="*/ 0 w 6870545"/>
              <a:gd name="connsiteY5" fmla="*/ 727877 h 9322375"/>
              <a:gd name="connsiteX0" fmla="*/ 8092 w 6878637"/>
              <a:gd name="connsiteY0" fmla="*/ 727877 h 9330464"/>
              <a:gd name="connsiteX1" fmla="*/ 1734388 w 6878637"/>
              <a:gd name="connsiteY1" fmla="*/ 0 h 9330464"/>
              <a:gd name="connsiteX2" fmla="*/ 6878635 w 6878637"/>
              <a:gd name="connsiteY2" fmla="*/ 1136853 h 9330464"/>
              <a:gd name="connsiteX3" fmla="*/ 6878637 w 6878637"/>
              <a:gd name="connsiteY3" fmla="*/ 9322375 h 9330464"/>
              <a:gd name="connsiteX4" fmla="*/ 0 w 6878637"/>
              <a:gd name="connsiteY4" fmla="*/ 9330464 h 9330464"/>
              <a:gd name="connsiteX5" fmla="*/ 8092 w 6878637"/>
              <a:gd name="connsiteY5" fmla="*/ 727877 h 9330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8637" h="9330464">
                <a:moveTo>
                  <a:pt x="8092" y="727877"/>
                </a:moveTo>
                <a:lnTo>
                  <a:pt x="1734388" y="0"/>
                </a:lnTo>
                <a:lnTo>
                  <a:pt x="6878635" y="1136853"/>
                </a:lnTo>
                <a:cubicBezTo>
                  <a:pt x="6878636" y="3865360"/>
                  <a:pt x="6878636" y="6593868"/>
                  <a:pt x="6878637" y="9322375"/>
                </a:cubicBezTo>
                <a:lnTo>
                  <a:pt x="0" y="9330464"/>
                </a:lnTo>
                <a:cubicBezTo>
                  <a:pt x="2697" y="6462935"/>
                  <a:pt x="5395" y="3595406"/>
                  <a:pt x="8092" y="727877"/>
                </a:cubicBezTo>
                <a:close/>
              </a:path>
            </a:pathLst>
          </a:custGeom>
          <a:solidFill>
            <a:srgbClr val="0A8276"/>
          </a:solidFill>
          <a:ln w="115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95C3DD4-2582-4776-B0CC-687FF543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134800"/>
            <a:ext cx="8137525" cy="683369"/>
          </a:xfrm>
        </p:spPr>
        <p:txBody>
          <a:bodyPr bIns="0"/>
          <a:lstStyle>
            <a:lvl1pPr>
              <a:defRPr sz="36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Section</a:t>
            </a:r>
          </a:p>
        </p:txBody>
      </p:sp>
      <p:sp>
        <p:nvSpPr>
          <p:cNvPr id="5" name="LOGO PROTECTION" hidden="1">
            <a:extLst>
              <a:ext uri="{FF2B5EF4-FFF2-40B4-BE49-F238E27FC236}">
                <a16:creationId xmlns:a16="http://schemas.microsoft.com/office/drawing/2014/main" id="{D0048F1C-4756-47EC-8B66-DB56E576453D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5" name="MIO_AGENDA_IGNORE_NAVIGATION" hidden="1">
            <a:extLst>
              <a:ext uri="{FF2B5EF4-FFF2-40B4-BE49-F238E27FC236}">
                <a16:creationId xmlns:a16="http://schemas.microsoft.com/office/drawing/2014/main" id="{33FB814B-5214-4193-99B5-0E31D6690784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9" name="MIO_AGENDA_IGNORE_CHAPTER_REFERENCE" hidden="1">
            <a:extLst>
              <a:ext uri="{FF2B5EF4-FFF2-40B4-BE49-F238E27FC236}">
                <a16:creationId xmlns:a16="http://schemas.microsoft.com/office/drawing/2014/main" id="{524067FF-9067-40E5-ABF5-E79653E2B17D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0949F6EC-C7FD-4272-87A0-1C0174E093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ED5823-C4CB-420B-B80B-942E31DCE16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4B1B9C5C-1639-4FEF-865D-BFEAD6451E8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E4554E90-4FD5-45B2-A49A-214245B7F6D7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074326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5337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344">
          <p15:clr>
            <a:srgbClr val="FBAE40"/>
          </p15:clr>
        </p15:guide>
        <p15:guide id="4" orient="horz" pos="177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White"/>
          <p:cNvSpPr/>
          <p:nvPr/>
        </p:nvSpPr>
        <p:spPr bwMode="auto">
          <a:xfrm>
            <a:off x="0" y="810000"/>
            <a:ext cx="12191998" cy="604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6000" tIns="96000" rIns="96000" bIns="96000" rtlCol="0" anchor="ctr"/>
          <a:lstStyle/>
          <a:p>
            <a:pPr algn="ctr" eaLnBrk="0" hangingPunct="0"/>
            <a:endParaRPr lang="en-US" sz="2133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6" name="Crystal Shape">
            <a:extLst>
              <a:ext uri="{FF2B5EF4-FFF2-40B4-BE49-F238E27FC236}">
                <a16:creationId xmlns:a16="http://schemas.microsoft.com/office/drawing/2014/main" id="{63F28C96-D1D9-271E-B326-A1C4DC6BC78F}"/>
              </a:ext>
            </a:extLst>
          </p:cNvPr>
          <p:cNvSpPr/>
          <p:nvPr userDrawn="1"/>
        </p:nvSpPr>
        <p:spPr>
          <a:xfrm rot="16200000">
            <a:off x="6866258" y="1532259"/>
            <a:ext cx="6857999" cy="3793483"/>
          </a:xfrm>
          <a:custGeom>
            <a:avLst/>
            <a:gdLst>
              <a:gd name="connsiteX0" fmla="*/ 6857999 w 6857999"/>
              <a:gd name="connsiteY0" fmla="*/ 1129077 h 3793483"/>
              <a:gd name="connsiteX1" fmla="*/ 6857999 w 6857999"/>
              <a:gd name="connsiteY1" fmla="*/ 3792536 h 3793483"/>
              <a:gd name="connsiteX2" fmla="*/ 0 w 6857999"/>
              <a:gd name="connsiteY2" fmla="*/ 3793483 h 3793483"/>
              <a:gd name="connsiteX3" fmla="*/ 0 w 6857999"/>
              <a:gd name="connsiteY3" fmla="*/ 729579 h 3793483"/>
              <a:gd name="connsiteX4" fmla="*/ 1748945 w 6857999"/>
              <a:gd name="connsiteY4" fmla="*/ 0 h 3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999" h="3793483">
                <a:moveTo>
                  <a:pt x="6857999" y="1129077"/>
                </a:moveTo>
                <a:lnTo>
                  <a:pt x="6857999" y="3792536"/>
                </a:lnTo>
                <a:lnTo>
                  <a:pt x="0" y="3793483"/>
                </a:lnTo>
                <a:lnTo>
                  <a:pt x="0" y="729579"/>
                </a:lnTo>
                <a:lnTo>
                  <a:pt x="1748945" y="0"/>
                </a:lnTo>
                <a:close/>
              </a:path>
            </a:pathLst>
          </a:custGeom>
          <a:solidFill>
            <a:srgbClr val="0A8276"/>
          </a:solidFill>
          <a:ln w="1154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de-DE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F95C3DD4-2582-4776-B0CC-687FF543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0" y="2134800"/>
            <a:ext cx="8137525" cy="683369"/>
          </a:xfrm>
        </p:spPr>
        <p:txBody>
          <a:bodyPr bIns="0"/>
          <a:lstStyle>
            <a:lvl1pPr>
              <a:defRPr sz="36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Section</a:t>
            </a:r>
          </a:p>
        </p:txBody>
      </p:sp>
      <p:sp>
        <p:nvSpPr>
          <p:cNvPr id="15" name="MIO_AGENDA_IGNORE_NAVIGATION" hidden="1">
            <a:extLst>
              <a:ext uri="{FF2B5EF4-FFF2-40B4-BE49-F238E27FC236}">
                <a16:creationId xmlns:a16="http://schemas.microsoft.com/office/drawing/2014/main" id="{33FB814B-5214-4193-99B5-0E31D6690784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9" name="MIO_AGENDA_IGNORE_CHAPTER_REFERENCE" hidden="1">
            <a:extLst>
              <a:ext uri="{FF2B5EF4-FFF2-40B4-BE49-F238E27FC236}">
                <a16:creationId xmlns:a16="http://schemas.microsoft.com/office/drawing/2014/main" id="{524067FF-9067-40E5-ABF5-E79653E2B17D}"/>
              </a:ext>
            </a:extLst>
          </p:cNvPr>
          <p:cNvSpPr/>
          <p:nvPr/>
        </p:nvSpPr>
        <p:spPr bwMode="auto">
          <a:xfrm>
            <a:off x="11833096" y="116632"/>
            <a:ext cx="216024" cy="216024"/>
          </a:xfrm>
          <a:prstGeom prst="noSmoking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0949F6EC-C7FD-4272-87A0-1C0174E093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ED5823-C4CB-420B-B80B-942E31DCE16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 hidden="1">
            <a:extLst>
              <a:ext uri="{FF2B5EF4-FFF2-40B4-BE49-F238E27FC236}">
                <a16:creationId xmlns:a16="http://schemas.microsoft.com/office/drawing/2014/main" id="{4B1B9C5C-1639-4FEF-865D-BFEAD6451E8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E2919660-0784-4B00-9836-7A69515909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7271"/>
      </p:ext>
    </p:extLst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5337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344">
          <p15:clr>
            <a:srgbClr val="FBAE40"/>
          </p15:clr>
        </p15:guide>
        <p15:guide id="4" orient="horz" pos="177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mpower_additionalText_placeholder" hidden="1">
            <a:extLst>
              <a:ext uri="{FF2B5EF4-FFF2-40B4-BE49-F238E27FC236}">
                <a16:creationId xmlns:a16="http://schemas.microsoft.com/office/drawing/2014/main" id="{8B1B7AE2-264A-4900-9F60-CC5615C90F03}"/>
              </a:ext>
            </a:extLst>
          </p:cNvPr>
          <p:cNvSpPr txBox="1"/>
          <p:nvPr>
            <p:custDataLst>
              <p:tags r:id="rId1"/>
            </p:custDataLst>
          </p:nvPr>
        </p:nvSpPr>
        <p:spPr bwMode="auto">
          <a:xfrm>
            <a:off x="2531796" y="6489341"/>
            <a:ext cx="1728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>
            <a:defPPr>
              <a:defRPr lang="en-US"/>
            </a:defPPr>
            <a:lvl1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b="1" kern="0">
                <a:solidFill>
                  <a:srgbClr val="E30034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lvl="0" algn="l"/>
            <a:endParaRPr lang="en-US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empower_document_placeholder" hidden="1">
            <a:extLst>
              <a:ext uri="{FF2B5EF4-FFF2-40B4-BE49-F238E27FC236}">
                <a16:creationId xmlns:a16="http://schemas.microsoft.com/office/drawing/2014/main" id="{F2DD26D5-8427-4844-992F-AA5F995450F6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 rot="16200000">
            <a:off x="10757888" y="4960337"/>
            <a:ext cx="2592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7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[Owner:   Doc ID:   Vers.: ]</a:t>
            </a:r>
          </a:p>
        </p:txBody>
      </p:sp>
      <p:sp>
        <p:nvSpPr>
          <p:cNvPr id="16" name="empower_proprietary_placeholder" hidden="1">
            <a:extLst>
              <a:ext uri="{FF2B5EF4-FFF2-40B4-BE49-F238E27FC236}">
                <a16:creationId xmlns:a16="http://schemas.microsoft.com/office/drawing/2014/main" id="{879A7BCC-64D2-4276-855E-685546620EF5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9444480" y="6489341"/>
            <a:ext cx="97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Infineon Proprietary</a:t>
            </a:r>
          </a:p>
        </p:txBody>
      </p:sp>
      <p:sp>
        <p:nvSpPr>
          <p:cNvPr id="18" name="empower_draft_placeholder" hidden="1">
            <a:extLst>
              <a:ext uri="{FF2B5EF4-FFF2-40B4-BE49-F238E27FC236}">
                <a16:creationId xmlns:a16="http://schemas.microsoft.com/office/drawing/2014/main" id="{B8FD1BFA-BD00-4A1A-9BEE-984BDA7A138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761190" y="6489341"/>
            <a:ext cx="360362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rtl="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- DRAFT -</a:t>
            </a:r>
            <a:endParaRPr lang="en-US" sz="800" b="1" kern="0" noProof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empower_footer_placeholder">
            <a:extLst>
              <a:ext uri="{FF2B5EF4-FFF2-40B4-BE49-F238E27FC236}">
                <a16:creationId xmlns:a16="http://schemas.microsoft.com/office/drawing/2014/main" id="{C0C951CC-CB9B-43AC-8395-FB2751814E0F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4547828" y="6489341"/>
            <a:ext cx="3096343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ctr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Copyright © Infineon Technologies AG 2026. All rights reserved.</a:t>
            </a:r>
            <a:endParaRPr lang="en-US" sz="800" kern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empower_classification_attention_placeholder" hidden="1">
            <a:extLst>
              <a:ext uri="{FF2B5EF4-FFF2-40B4-BE49-F238E27FC236}">
                <a16:creationId xmlns:a16="http://schemas.microsoft.com/office/drawing/2014/main" id="{0FDEE340-AE14-4EB2-8F0B-840A5F5E2FB9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1238188" y="6489341"/>
            <a:ext cx="971855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rtl="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4" name="empower_classification_placeholder">
            <a:extLst>
              <a:ext uri="{FF2B5EF4-FFF2-40B4-BE49-F238E27FC236}">
                <a16:creationId xmlns:a16="http://schemas.microsoft.com/office/drawing/2014/main" id="{3F4900C8-0A39-4B02-8E0A-398AAC4831BF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1238188" y="6489341"/>
            <a:ext cx="973251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algn="l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b="1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restricted</a:t>
            </a:r>
          </a:p>
        </p:txBody>
      </p:sp>
      <p:sp>
        <p:nvSpPr>
          <p:cNvPr id="26" name="empower_date_placeholder">
            <a:extLst>
              <a:ext uri="{FF2B5EF4-FFF2-40B4-BE49-F238E27FC236}">
                <a16:creationId xmlns:a16="http://schemas.microsoft.com/office/drawing/2014/main" id="{A1158698-11CA-4310-AAEA-81BFB74C7A4D}"/>
              </a:ext>
            </a:extLst>
          </p:cNvPr>
          <p:cNvSpPr txBox="1"/>
          <p:nvPr>
            <p:custDataLst>
              <p:tags r:id="rId8"/>
            </p:custDataLst>
          </p:nvPr>
        </p:nvSpPr>
        <p:spPr bwMode="auto">
          <a:xfrm>
            <a:off x="334963" y="6489341"/>
            <a:ext cx="612000" cy="36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ctr" anchorCtr="0">
            <a:noAutofit/>
          </a:bodyPr>
          <a:lstStyle/>
          <a:p>
            <a:pPr marL="0" marR="0" indent="0" defTabSz="914400" eaLnBrk="0" fontAlgn="auto" latinLnBrk="0" hangingPunct="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</a:pPr>
            <a:r>
              <a:rPr lang="en-US" sz="800" kern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2026-01-01</a:t>
            </a:r>
          </a:p>
        </p:txBody>
      </p:sp>
      <p:sp>
        <p:nvSpPr>
          <p:cNvPr id="7" name="Content Top Left"/>
          <p:cNvSpPr>
            <a:spLocks noGrp="1"/>
          </p:cNvSpPr>
          <p:nvPr>
            <p:ph sz="quarter" idx="13" hasCustomPrompt="1"/>
          </p:nvPr>
        </p:nvSpPr>
        <p:spPr>
          <a:xfrm>
            <a:off x="334800" y="1268412"/>
            <a:ext cx="5688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Content Top Right"/>
          <p:cNvSpPr>
            <a:spLocks noGrp="1"/>
          </p:cNvSpPr>
          <p:nvPr>
            <p:ph sz="quarter" idx="14" hasCustomPrompt="1"/>
          </p:nvPr>
        </p:nvSpPr>
        <p:spPr>
          <a:xfrm>
            <a:off x="6166799" y="1268412"/>
            <a:ext cx="5688000" cy="2340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Bottom Left"/>
          <p:cNvSpPr>
            <a:spLocks noGrp="1"/>
          </p:cNvSpPr>
          <p:nvPr>
            <p:ph sz="quarter" idx="15" hasCustomPrompt="1"/>
          </p:nvPr>
        </p:nvSpPr>
        <p:spPr>
          <a:xfrm>
            <a:off x="334800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Content Bottom Right"/>
          <p:cNvSpPr>
            <a:spLocks noGrp="1"/>
          </p:cNvSpPr>
          <p:nvPr>
            <p:ph sz="quarter" idx="16" hasCustomPrompt="1"/>
          </p:nvPr>
        </p:nvSpPr>
        <p:spPr>
          <a:xfrm>
            <a:off x="6166799" y="3860801"/>
            <a:ext cx="5688000" cy="2520951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noProof="0"/>
              <a:t>Click to edit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74034893-5E9F-45A3-8C16-98C9F6C02B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8" name="LOGO PROTECTION" hidden="1">
            <a:extLst>
              <a:ext uri="{FF2B5EF4-FFF2-40B4-BE49-F238E27FC236}">
                <a16:creationId xmlns:a16="http://schemas.microsoft.com/office/drawing/2014/main" id="{4ED1F400-5A94-4F05-84F8-53C80E7C434C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131283" y="1"/>
            <a:ext cx="2060717" cy="836712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endParaRPr lang="en-US" sz="1600" noProof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17C8E721-6FC1-4A4E-9559-945024071571}"/>
              </a:ext>
            </a:extLst>
          </p:cNvPr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4" name="Footer Placeholder 13" hidden="1">
            <a:extLst>
              <a:ext uri="{FF2B5EF4-FFF2-40B4-BE49-F238E27FC236}">
                <a16:creationId xmlns:a16="http://schemas.microsoft.com/office/drawing/2014/main" id="{89885E48-72F6-4042-BF62-A49ACDF10504}"/>
              </a:ext>
            </a:extLst>
          </p:cNvPr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 hidden="1">
            <a:extLst>
              <a:ext uri="{FF2B5EF4-FFF2-40B4-BE49-F238E27FC236}">
                <a16:creationId xmlns:a16="http://schemas.microsoft.com/office/drawing/2014/main" id="{0242B527-F278-4C5E-9E24-C19CDFEB73B1}"/>
              </a:ext>
            </a:extLst>
          </p:cNvPr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r>
              <a:rPr lang="en-US"/>
              <a:t> </a:t>
            </a:r>
            <a:endParaRPr lang="en-US" dirty="0"/>
          </a:p>
        </p:txBody>
      </p:sp>
      <p:sp>
        <p:nvSpPr>
          <p:cNvPr id="3" name="MIO_Placeholder_Mapping" hidden="1">
            <a:extLst>
              <a:ext uri="{FF2B5EF4-FFF2-40B4-BE49-F238E27FC236}">
                <a16:creationId xmlns:a16="http://schemas.microsoft.com/office/drawing/2014/main" id="{C4E976BE-C7DE-4FCF-9535-07568046A13E}"/>
              </a:ext>
            </a:extLst>
          </p:cNvPr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/>
  <p:extLst>
    <p:ext uri="{DCECCB84-F9BA-43D5-87BE-67443E8EF086}">
      <p15:sldGuideLst xmlns:p15="http://schemas.microsoft.com/office/powerpoint/2012/main">
        <p15:guide id="1" pos="3795">
          <p15:clr>
            <a:srgbClr val="FBAE40"/>
          </p15:clr>
        </p15:guide>
        <p15:guide id="2" pos="211">
          <p15:clr>
            <a:srgbClr val="FBAE40"/>
          </p15:clr>
        </p15:guide>
        <p15:guide id="3" pos="3885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799">
          <p15:clr>
            <a:srgbClr val="FBAE40"/>
          </p15:clr>
        </p15:guide>
        <p15:guide id="6" orient="horz" pos="4020">
          <p15:clr>
            <a:srgbClr val="FBAE40"/>
          </p15:clr>
        </p15:guide>
        <p15:guide id="7" orient="horz" pos="2273">
          <p15:clr>
            <a:srgbClr val="FBAE40"/>
          </p15:clr>
        </p15:guide>
        <p15:guide id="8" orient="horz" pos="243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1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tags" Target="../tags/tag181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tags" Target="../tags/tag180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tags" Target="../tags/tag179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tags" Target="../tags/tag1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 hidden="1">
            <a:extLst>
              <a:ext uri="{FF2B5EF4-FFF2-40B4-BE49-F238E27FC236}">
                <a16:creationId xmlns:a16="http://schemas.microsoft.com/office/drawing/2014/main" id="{372AE43B-8F10-43C8-8785-1E1CB85CFAD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rgbClr val="928285"/>
              </a:buClr>
              <a:defRPr sz="100" b="0">
                <a:noFill/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Footer Placeholder" hidden="1">
            <a:extLst>
              <a:ext uri="{FF2B5EF4-FFF2-40B4-BE49-F238E27FC236}">
                <a16:creationId xmlns:a16="http://schemas.microsoft.com/office/drawing/2014/main" id="{4D268FD3-4056-49DC-8C79-D4C201EED6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21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chemeClr val="accent2"/>
              </a:buClr>
              <a:defRPr sz="100" b="0">
                <a:noFill/>
                <a:latin typeface="+mn-lt"/>
                <a:ea typeface="+mn-ea"/>
              </a:defRPr>
            </a:lvl1pPr>
          </a:lstStyle>
          <a:p>
            <a:endParaRPr lang="en-US" dirty="0"/>
          </a:p>
        </p:txBody>
      </p:sp>
      <p:sp>
        <p:nvSpPr>
          <p:cNvPr id="6" name="Date Placeholder" hidden="1">
            <a:extLst>
              <a:ext uri="{FF2B5EF4-FFF2-40B4-BE49-F238E27FC236}">
                <a16:creationId xmlns:a16="http://schemas.microsoft.com/office/drawing/2014/main" id="{59032602-9911-40B1-9BF6-AFD731868C0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chemeClr val="accent2"/>
              </a:buClr>
              <a:defRPr sz="100" b="0">
                <a:noFill/>
                <a:latin typeface="+mn-lt"/>
                <a:ea typeface="+mn-ea"/>
              </a:defRPr>
            </a:lvl1pPr>
          </a:lstStyle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335360" y="188720"/>
            <a:ext cx="9613068" cy="720000"/>
          </a:xfrm>
          <a:prstGeom prst="rect">
            <a:avLst/>
          </a:prstGeom>
        </p:spPr>
        <p:txBody>
          <a:bodyPr vert="horz" lIns="0" tIns="0" rIns="0" bIns="10800" rtlCol="0" anchor="b" anchorCtr="0">
            <a:noAutofit/>
          </a:bodyPr>
          <a:lstStyle/>
          <a:p>
            <a:r>
              <a:rPr lang="en-US" noProof="0" dirty="0"/>
              <a:t>Click to edit title</a:t>
            </a:r>
          </a:p>
        </p:txBody>
      </p:sp>
      <p:sp>
        <p:nvSpPr>
          <p:cNvPr id="16" name="Content"/>
          <p:cNvSpPr>
            <a:spLocks noGrp="1"/>
          </p:cNvSpPr>
          <p:nvPr>
            <p:ph type="body" idx="1"/>
          </p:nvPr>
        </p:nvSpPr>
        <p:spPr>
          <a:xfrm>
            <a:off x="334434" y="1268414"/>
            <a:ext cx="11521017" cy="5113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3" name="empower - DO NOT DELETE!!!" hidden="1"/>
          <p:cNvSpPr/>
          <p:nvPr userDrawn="1">
            <p:custDataLst>
              <p:tags r:id="rId23"/>
            </p:custDataLst>
          </p:nvPr>
        </p:nvSpPr>
        <p:spPr bwMode="auto">
          <a:xfrm>
            <a:off x="0" y="0"/>
            <a:ext cx="0" cy="0"/>
          </a:xfrm>
          <a:prstGeom prst="ellipse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lvl="0"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Fixed Page Placeholder">
            <a:extLst>
              <a:ext uri="{FF2B5EF4-FFF2-40B4-BE49-F238E27FC236}">
                <a16:creationId xmlns:a16="http://schemas.microsoft.com/office/drawing/2014/main" id="{E361B9A9-2219-4F44-982D-701D7F2A6185}"/>
              </a:ext>
            </a:extLst>
          </p:cNvPr>
          <p:cNvSpPr txBox="1"/>
          <p:nvPr userDrawn="1"/>
        </p:nvSpPr>
        <p:spPr bwMode="auto">
          <a:xfrm>
            <a:off x="11471403" y="6489341"/>
            <a:ext cx="384048" cy="36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r" defTabSz="576000" eaLnBrk="0" fontAlgn="auto" latinLnBrk="0" hangingPunc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</a:pPr>
            <a:fld id="{AE05A9AF-4D70-4052-9354-7E4D957B036D}" type="slidenum">
              <a:rPr lang="en-US" sz="800" b="1" kern="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marL="0" marR="0" indent="0" algn="r" defTabSz="576000" eaLnBrk="0" fontAlgn="auto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Tx/>
                <a:buNone/>
                <a:tabLst/>
              </a:pPr>
              <a:t>‹#›</a:t>
            </a:fld>
            <a:endParaRPr lang="en-US" sz="800" b="1" kern="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F0C8D1F1-BA28-4973-A394-021D3C969BE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80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55" r:id="rId2"/>
    <p:sldLayoutId id="2147483751" r:id="rId3"/>
    <p:sldLayoutId id="2147483729" r:id="rId4"/>
    <p:sldLayoutId id="2147483730" r:id="rId5"/>
    <p:sldLayoutId id="2147483731" r:id="rId6"/>
    <p:sldLayoutId id="2147483747" r:id="rId7"/>
    <p:sldLayoutId id="2147483756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54" r:id="rId17"/>
    <p:sldLayoutId id="2147483753" r:id="rId18"/>
  </p:sldLayoutIdLst>
  <p:hf sldNum="0" hdr="0"/>
  <p:txStyles>
    <p:titleStyle>
      <a:lvl1pPr algn="l" defTabSz="57600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Tx/>
        <a:buNone/>
        <a:defRPr sz="24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9pPr>
    </p:titleStyle>
    <p:bodyStyle>
      <a:lvl1pPr marL="252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8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600">
          <a:solidFill>
            <a:schemeClr val="tx1"/>
          </a:solidFill>
          <a:latin typeface="+mn-lt"/>
          <a:cs typeface="+mn-cs"/>
        </a:defRPr>
      </a:lvl2pPr>
      <a:lvl3pPr marL="756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3pPr>
      <a:lvl4pPr marL="1008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4pPr>
      <a:lvl5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5pPr>
      <a:lvl6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6pPr>
      <a:lvl7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7pPr>
      <a:lvl8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8pPr>
      <a:lvl9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 hidden="1">
            <a:extLst>
              <a:ext uri="{FF2B5EF4-FFF2-40B4-BE49-F238E27FC236}">
                <a16:creationId xmlns:a16="http://schemas.microsoft.com/office/drawing/2014/main" id="{372AE43B-8F10-43C8-8785-1E1CB85CFAD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22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rgbClr val="928285"/>
              </a:buClr>
              <a:defRPr sz="100" b="0">
                <a:noFill/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Footer Placeholder" hidden="1">
            <a:extLst>
              <a:ext uri="{FF2B5EF4-FFF2-40B4-BE49-F238E27FC236}">
                <a16:creationId xmlns:a16="http://schemas.microsoft.com/office/drawing/2014/main" id="{4D268FD3-4056-49DC-8C79-D4C201EED65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chemeClr val="accent2"/>
              </a:buClr>
              <a:defRPr sz="100" b="0">
                <a:noFill/>
                <a:latin typeface="+mn-lt"/>
                <a:ea typeface="+mn-ea"/>
              </a:defRPr>
            </a:lvl1pPr>
          </a:lstStyle>
          <a:p>
            <a:endParaRPr lang="en-US" dirty="0"/>
          </a:p>
        </p:txBody>
      </p:sp>
      <p:sp>
        <p:nvSpPr>
          <p:cNvPr id="6" name="Date Placeholder" hidden="1">
            <a:extLst>
              <a:ext uri="{FF2B5EF4-FFF2-40B4-BE49-F238E27FC236}">
                <a16:creationId xmlns:a16="http://schemas.microsoft.com/office/drawing/2014/main" id="{59032602-9911-40B1-9BF6-AFD731868C0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12192000" y="6858000"/>
            <a:ext cx="0" cy="0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>
            <a:lvl1pPr algn="r" fontAlgn="t">
              <a:buClr>
                <a:schemeClr val="accent2"/>
              </a:buClr>
              <a:defRPr sz="100" b="0">
                <a:noFill/>
                <a:latin typeface="+mn-lt"/>
                <a:ea typeface="+mn-ea"/>
              </a:defRPr>
            </a:lvl1pPr>
          </a:lstStyle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335360" y="188720"/>
            <a:ext cx="9613068" cy="720000"/>
          </a:xfrm>
          <a:prstGeom prst="rect">
            <a:avLst/>
          </a:prstGeom>
        </p:spPr>
        <p:txBody>
          <a:bodyPr vert="horz" lIns="0" tIns="0" rIns="0" bIns="10800" rtlCol="0" anchor="b" anchorCtr="0">
            <a:noAutofit/>
          </a:bodyPr>
          <a:lstStyle/>
          <a:p>
            <a:r>
              <a:rPr lang="en-US" noProof="0" dirty="0"/>
              <a:t>Click to edit title</a:t>
            </a:r>
          </a:p>
        </p:txBody>
      </p:sp>
      <p:sp>
        <p:nvSpPr>
          <p:cNvPr id="16" name="Content"/>
          <p:cNvSpPr>
            <a:spLocks noGrp="1"/>
          </p:cNvSpPr>
          <p:nvPr>
            <p:ph type="body" idx="1"/>
          </p:nvPr>
        </p:nvSpPr>
        <p:spPr>
          <a:xfrm>
            <a:off x="334434" y="1268414"/>
            <a:ext cx="11521017" cy="5113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3" name="empower - DO NOT DELETE!!!" hidden="1"/>
          <p:cNvSpPr/>
          <p:nvPr userDrawn="1">
            <p:custDataLst>
              <p:tags r:id="rId25"/>
            </p:custDataLst>
          </p:nvPr>
        </p:nvSpPr>
        <p:spPr bwMode="auto">
          <a:xfrm>
            <a:off x="0" y="0"/>
            <a:ext cx="0" cy="0"/>
          </a:xfrm>
          <a:prstGeom prst="ellipse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lvl="0" algn="ctr" eaLnBrk="0" hangingPunct="0"/>
            <a:endParaRPr lang="en-US" sz="160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Fixed Page Placeholder">
            <a:extLst>
              <a:ext uri="{FF2B5EF4-FFF2-40B4-BE49-F238E27FC236}">
                <a16:creationId xmlns:a16="http://schemas.microsoft.com/office/drawing/2014/main" id="{E361B9A9-2219-4F44-982D-701D7F2A6185}"/>
              </a:ext>
            </a:extLst>
          </p:cNvPr>
          <p:cNvSpPr txBox="1"/>
          <p:nvPr userDrawn="1"/>
        </p:nvSpPr>
        <p:spPr bwMode="auto">
          <a:xfrm>
            <a:off x="11471403" y="6489341"/>
            <a:ext cx="384048" cy="36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r" defTabSz="576000" eaLnBrk="0" fontAlgn="auto" latinLnBrk="0" hangingPunc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</a:pPr>
            <a:fld id="{AE05A9AF-4D70-4052-9354-7E4D957B036D}" type="slidenum">
              <a:rPr lang="en-US" sz="800" b="1" kern="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marL="0" marR="0" indent="0" algn="r" defTabSz="576000" eaLnBrk="0" fontAlgn="auto" latinLnBrk="0" hangingPunct="0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Tx/>
                <a:buFontTx/>
                <a:buNone/>
                <a:tabLst/>
              </a:pPr>
              <a:t>‹#›</a:t>
            </a:fld>
            <a:endParaRPr lang="en-US" sz="800" b="1" kern="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F0C8D1F1-BA28-4973-A394-021D3C969BE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9042" y="193689"/>
            <a:ext cx="1207447" cy="5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4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</p:sldLayoutIdLst>
  <p:hf sldNum="0" hdr="0"/>
  <p:txStyles>
    <p:titleStyle>
      <a:lvl1pPr algn="l" defTabSz="576000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Tx/>
        <a:buNone/>
        <a:defRPr sz="24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467" b="1">
          <a:solidFill>
            <a:schemeClr val="tx2"/>
          </a:solidFill>
          <a:latin typeface="Arial" charset="0"/>
        </a:defRPr>
      </a:lvl9pPr>
    </p:titleStyle>
    <p:bodyStyle>
      <a:lvl1pPr marL="252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800" baseline="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600">
          <a:solidFill>
            <a:schemeClr val="tx1"/>
          </a:solidFill>
          <a:latin typeface="+mn-lt"/>
          <a:cs typeface="+mn-cs"/>
        </a:defRPr>
      </a:lvl2pPr>
      <a:lvl3pPr marL="756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3pPr>
      <a:lvl4pPr marL="1008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4pPr>
      <a:lvl5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100000"/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5pPr>
      <a:lvl6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Font typeface="Arial" panose="020B0604020202020204" pitchFamily="34" charset="0"/>
        <a:buChar char="‒"/>
        <a:defRPr sz="1400" baseline="0">
          <a:solidFill>
            <a:schemeClr val="tx1"/>
          </a:solidFill>
          <a:latin typeface="+mn-lt"/>
          <a:cs typeface="+mn-cs"/>
        </a:defRPr>
      </a:lvl6pPr>
      <a:lvl7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7pPr>
      <a:lvl8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8pPr>
      <a:lvl9pPr marL="1260000" indent="-252000" algn="l" defTabSz="576000" rtl="0" eaLnBrk="1" fontAlgn="base" hangingPunct="1">
        <a:lnSpc>
          <a:spcPct val="120000"/>
        </a:lnSpc>
        <a:spcBef>
          <a:spcPts val="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‒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notesSlide" Target="../notesSlides/notesSlide1.xml"/><Relationship Id="rId7" Type="http://schemas.openxmlformats.org/officeDocument/2006/relationships/chart" Target="../charts/chart2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64.xml"/><Relationship Id="rId6" Type="http://schemas.openxmlformats.org/officeDocument/2006/relationships/chart" Target="../charts/chart1.xml"/><Relationship Id="rId5" Type="http://schemas.openxmlformats.org/officeDocument/2006/relationships/image" Target="../media/image16.emf"/><Relationship Id="rId10" Type="http://schemas.openxmlformats.org/officeDocument/2006/relationships/chart" Target="../charts/chart5.xml"/><Relationship Id="rId4" Type="http://schemas.openxmlformats.org/officeDocument/2006/relationships/oleObject" Target="../embeddings/oleObject1.bin"/><Relationship Id="rId9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9.svg"/><Relationship Id="rId18" Type="http://schemas.microsoft.com/office/2007/relationships/hdphoto" Target="../media/hdphoto2.wdp"/><Relationship Id="rId3" Type="http://schemas.openxmlformats.org/officeDocument/2006/relationships/tags" Target="../tags/tag367.xml"/><Relationship Id="rId7" Type="http://schemas.openxmlformats.org/officeDocument/2006/relationships/tags" Target="../tags/tag371.xml"/><Relationship Id="rId12" Type="http://schemas.openxmlformats.org/officeDocument/2006/relationships/image" Target="../media/image18.svg"/><Relationship Id="rId17" Type="http://schemas.openxmlformats.org/officeDocument/2006/relationships/image" Target="../media/image22.png"/><Relationship Id="rId2" Type="http://schemas.openxmlformats.org/officeDocument/2006/relationships/tags" Target="../tags/tag366.xml"/><Relationship Id="rId16" Type="http://schemas.microsoft.com/office/2007/relationships/hdphoto" Target="../media/hdphoto1.wdp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image" Target="../media/image17.emf"/><Relationship Id="rId5" Type="http://schemas.openxmlformats.org/officeDocument/2006/relationships/tags" Target="../tags/tag369.xml"/><Relationship Id="rId15" Type="http://schemas.openxmlformats.org/officeDocument/2006/relationships/image" Target="../media/image21.png"/><Relationship Id="rId10" Type="http://schemas.openxmlformats.org/officeDocument/2006/relationships/oleObject" Target="../embeddings/oleObject2.bin"/><Relationship Id="rId4" Type="http://schemas.openxmlformats.org/officeDocument/2006/relationships/tags" Target="../tags/tag368.xml"/><Relationship Id="rId9" Type="http://schemas.openxmlformats.org/officeDocument/2006/relationships/notesSlide" Target="../notesSlides/notesSlide2.xml"/><Relationship Id="rId1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3" Type="http://schemas.openxmlformats.org/officeDocument/2006/relationships/tags" Target="../tags/tag374.xml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27.svg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26.svg"/><Relationship Id="rId5" Type="http://schemas.openxmlformats.org/officeDocument/2006/relationships/tags" Target="../tags/tag376.xml"/><Relationship Id="rId10" Type="http://schemas.openxmlformats.org/officeDocument/2006/relationships/image" Target="../media/image25.svg"/><Relationship Id="rId4" Type="http://schemas.openxmlformats.org/officeDocument/2006/relationships/tags" Target="../tags/tag375.xml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402.xml"/><Relationship Id="rId21" Type="http://schemas.openxmlformats.org/officeDocument/2006/relationships/tags" Target="../tags/tag397.xml"/><Relationship Id="rId42" Type="http://schemas.openxmlformats.org/officeDocument/2006/relationships/tags" Target="../tags/tag418.xml"/><Relationship Id="rId47" Type="http://schemas.openxmlformats.org/officeDocument/2006/relationships/tags" Target="../tags/tag423.xml"/><Relationship Id="rId63" Type="http://schemas.openxmlformats.org/officeDocument/2006/relationships/tags" Target="../tags/tag439.xml"/><Relationship Id="rId68" Type="http://schemas.openxmlformats.org/officeDocument/2006/relationships/tags" Target="../tags/tag444.xml"/><Relationship Id="rId2" Type="http://schemas.openxmlformats.org/officeDocument/2006/relationships/tags" Target="../tags/tag378.xml"/><Relationship Id="rId16" Type="http://schemas.openxmlformats.org/officeDocument/2006/relationships/tags" Target="../tags/tag392.xml"/><Relationship Id="rId29" Type="http://schemas.openxmlformats.org/officeDocument/2006/relationships/tags" Target="../tags/tag405.xml"/><Relationship Id="rId11" Type="http://schemas.openxmlformats.org/officeDocument/2006/relationships/tags" Target="../tags/tag387.xml"/><Relationship Id="rId24" Type="http://schemas.openxmlformats.org/officeDocument/2006/relationships/tags" Target="../tags/tag400.xml"/><Relationship Id="rId32" Type="http://schemas.openxmlformats.org/officeDocument/2006/relationships/tags" Target="../tags/tag408.xml"/><Relationship Id="rId37" Type="http://schemas.openxmlformats.org/officeDocument/2006/relationships/tags" Target="../tags/tag413.xml"/><Relationship Id="rId40" Type="http://schemas.openxmlformats.org/officeDocument/2006/relationships/tags" Target="../tags/tag416.xml"/><Relationship Id="rId45" Type="http://schemas.openxmlformats.org/officeDocument/2006/relationships/tags" Target="../tags/tag421.xml"/><Relationship Id="rId53" Type="http://schemas.openxmlformats.org/officeDocument/2006/relationships/tags" Target="../tags/tag429.xml"/><Relationship Id="rId58" Type="http://schemas.openxmlformats.org/officeDocument/2006/relationships/tags" Target="../tags/tag434.xml"/><Relationship Id="rId66" Type="http://schemas.openxmlformats.org/officeDocument/2006/relationships/tags" Target="../tags/tag442.xml"/><Relationship Id="rId74" Type="http://schemas.openxmlformats.org/officeDocument/2006/relationships/image" Target="../media/image29.png"/><Relationship Id="rId5" Type="http://schemas.openxmlformats.org/officeDocument/2006/relationships/tags" Target="../tags/tag381.xml"/><Relationship Id="rId61" Type="http://schemas.openxmlformats.org/officeDocument/2006/relationships/tags" Target="../tags/tag437.xml"/><Relationship Id="rId19" Type="http://schemas.openxmlformats.org/officeDocument/2006/relationships/tags" Target="../tags/tag395.xml"/><Relationship Id="rId14" Type="http://schemas.openxmlformats.org/officeDocument/2006/relationships/tags" Target="../tags/tag390.xml"/><Relationship Id="rId22" Type="http://schemas.openxmlformats.org/officeDocument/2006/relationships/tags" Target="../tags/tag398.xml"/><Relationship Id="rId27" Type="http://schemas.openxmlformats.org/officeDocument/2006/relationships/tags" Target="../tags/tag403.xml"/><Relationship Id="rId30" Type="http://schemas.openxmlformats.org/officeDocument/2006/relationships/tags" Target="../tags/tag406.xml"/><Relationship Id="rId35" Type="http://schemas.openxmlformats.org/officeDocument/2006/relationships/tags" Target="../tags/tag411.xml"/><Relationship Id="rId43" Type="http://schemas.openxmlformats.org/officeDocument/2006/relationships/tags" Target="../tags/tag419.xml"/><Relationship Id="rId48" Type="http://schemas.openxmlformats.org/officeDocument/2006/relationships/tags" Target="../tags/tag424.xml"/><Relationship Id="rId56" Type="http://schemas.openxmlformats.org/officeDocument/2006/relationships/tags" Target="../tags/tag432.xml"/><Relationship Id="rId64" Type="http://schemas.openxmlformats.org/officeDocument/2006/relationships/tags" Target="../tags/tag440.xml"/><Relationship Id="rId69" Type="http://schemas.openxmlformats.org/officeDocument/2006/relationships/tags" Target="../tags/tag445.xml"/><Relationship Id="rId8" Type="http://schemas.openxmlformats.org/officeDocument/2006/relationships/tags" Target="../tags/tag384.xml"/><Relationship Id="rId51" Type="http://schemas.openxmlformats.org/officeDocument/2006/relationships/tags" Target="../tags/tag427.xml"/><Relationship Id="rId72" Type="http://schemas.openxmlformats.org/officeDocument/2006/relationships/tags" Target="../tags/tag448.xml"/><Relationship Id="rId3" Type="http://schemas.openxmlformats.org/officeDocument/2006/relationships/tags" Target="../tags/tag379.xml"/><Relationship Id="rId12" Type="http://schemas.openxmlformats.org/officeDocument/2006/relationships/tags" Target="../tags/tag388.xml"/><Relationship Id="rId17" Type="http://schemas.openxmlformats.org/officeDocument/2006/relationships/tags" Target="../tags/tag393.xml"/><Relationship Id="rId25" Type="http://schemas.openxmlformats.org/officeDocument/2006/relationships/tags" Target="../tags/tag401.xml"/><Relationship Id="rId33" Type="http://schemas.openxmlformats.org/officeDocument/2006/relationships/tags" Target="../tags/tag409.xml"/><Relationship Id="rId38" Type="http://schemas.openxmlformats.org/officeDocument/2006/relationships/tags" Target="../tags/tag414.xml"/><Relationship Id="rId46" Type="http://schemas.openxmlformats.org/officeDocument/2006/relationships/tags" Target="../tags/tag422.xml"/><Relationship Id="rId59" Type="http://schemas.openxmlformats.org/officeDocument/2006/relationships/tags" Target="../tags/tag435.xml"/><Relationship Id="rId67" Type="http://schemas.openxmlformats.org/officeDocument/2006/relationships/tags" Target="../tags/tag443.xml"/><Relationship Id="rId20" Type="http://schemas.openxmlformats.org/officeDocument/2006/relationships/tags" Target="../tags/tag396.xml"/><Relationship Id="rId41" Type="http://schemas.openxmlformats.org/officeDocument/2006/relationships/tags" Target="../tags/tag417.xml"/><Relationship Id="rId54" Type="http://schemas.openxmlformats.org/officeDocument/2006/relationships/tags" Target="../tags/tag430.xml"/><Relationship Id="rId62" Type="http://schemas.openxmlformats.org/officeDocument/2006/relationships/tags" Target="../tags/tag438.xml"/><Relationship Id="rId70" Type="http://schemas.openxmlformats.org/officeDocument/2006/relationships/tags" Target="../tags/tag446.xml"/><Relationship Id="rId75" Type="http://schemas.openxmlformats.org/officeDocument/2006/relationships/image" Target="../media/image30.pn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5" Type="http://schemas.openxmlformats.org/officeDocument/2006/relationships/tags" Target="../tags/tag391.xml"/><Relationship Id="rId23" Type="http://schemas.openxmlformats.org/officeDocument/2006/relationships/tags" Target="../tags/tag399.xml"/><Relationship Id="rId28" Type="http://schemas.openxmlformats.org/officeDocument/2006/relationships/tags" Target="../tags/tag404.xml"/><Relationship Id="rId36" Type="http://schemas.openxmlformats.org/officeDocument/2006/relationships/tags" Target="../tags/tag412.xml"/><Relationship Id="rId49" Type="http://schemas.openxmlformats.org/officeDocument/2006/relationships/tags" Target="../tags/tag425.xml"/><Relationship Id="rId57" Type="http://schemas.openxmlformats.org/officeDocument/2006/relationships/tags" Target="../tags/tag433.xml"/><Relationship Id="rId10" Type="http://schemas.openxmlformats.org/officeDocument/2006/relationships/tags" Target="../tags/tag386.xml"/><Relationship Id="rId31" Type="http://schemas.openxmlformats.org/officeDocument/2006/relationships/tags" Target="../tags/tag407.xml"/><Relationship Id="rId44" Type="http://schemas.openxmlformats.org/officeDocument/2006/relationships/tags" Target="../tags/tag420.xml"/><Relationship Id="rId52" Type="http://schemas.openxmlformats.org/officeDocument/2006/relationships/tags" Target="../tags/tag428.xml"/><Relationship Id="rId60" Type="http://schemas.openxmlformats.org/officeDocument/2006/relationships/tags" Target="../tags/tag436.xml"/><Relationship Id="rId65" Type="http://schemas.openxmlformats.org/officeDocument/2006/relationships/tags" Target="../tags/tag441.xml"/><Relationship Id="rId73" Type="http://schemas.openxmlformats.org/officeDocument/2006/relationships/slideLayout" Target="../slideLayouts/slideLayout24.xml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3" Type="http://schemas.openxmlformats.org/officeDocument/2006/relationships/tags" Target="../tags/tag389.xml"/><Relationship Id="rId18" Type="http://schemas.openxmlformats.org/officeDocument/2006/relationships/tags" Target="../tags/tag394.xml"/><Relationship Id="rId39" Type="http://schemas.openxmlformats.org/officeDocument/2006/relationships/tags" Target="../tags/tag415.xml"/><Relationship Id="rId34" Type="http://schemas.openxmlformats.org/officeDocument/2006/relationships/tags" Target="../tags/tag410.xml"/><Relationship Id="rId50" Type="http://schemas.openxmlformats.org/officeDocument/2006/relationships/tags" Target="../tags/tag426.xml"/><Relationship Id="rId55" Type="http://schemas.openxmlformats.org/officeDocument/2006/relationships/tags" Target="../tags/tag431.xml"/><Relationship Id="rId7" Type="http://schemas.openxmlformats.org/officeDocument/2006/relationships/tags" Target="../tags/tag383.xml"/><Relationship Id="rId71" Type="http://schemas.openxmlformats.org/officeDocument/2006/relationships/tags" Target="../tags/tag4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svg"/><Relationship Id="rId5" Type="http://schemas.openxmlformats.org/officeDocument/2006/relationships/image" Target="../media/image37.png"/><Relationship Id="rId10" Type="http://schemas.microsoft.com/office/2007/relationships/hdphoto" Target="../media/hdphoto3.wdp"/><Relationship Id="rId4" Type="http://schemas.openxmlformats.org/officeDocument/2006/relationships/image" Target="../media/image34.sv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461.xml"/><Relationship Id="rId18" Type="http://schemas.openxmlformats.org/officeDocument/2006/relationships/tags" Target="../tags/tag466.xml"/><Relationship Id="rId26" Type="http://schemas.openxmlformats.org/officeDocument/2006/relationships/image" Target="../media/image43.png"/><Relationship Id="rId3" Type="http://schemas.openxmlformats.org/officeDocument/2006/relationships/tags" Target="../tags/tag451.xml"/><Relationship Id="rId21" Type="http://schemas.openxmlformats.org/officeDocument/2006/relationships/tags" Target="../tags/tag469.xml"/><Relationship Id="rId34" Type="http://schemas.openxmlformats.org/officeDocument/2006/relationships/image" Target="../media/image51.png"/><Relationship Id="rId7" Type="http://schemas.openxmlformats.org/officeDocument/2006/relationships/tags" Target="../tags/tag455.xml"/><Relationship Id="rId12" Type="http://schemas.openxmlformats.org/officeDocument/2006/relationships/tags" Target="../tags/tag460.xml"/><Relationship Id="rId17" Type="http://schemas.openxmlformats.org/officeDocument/2006/relationships/tags" Target="../tags/tag465.xml"/><Relationship Id="rId25" Type="http://schemas.openxmlformats.org/officeDocument/2006/relationships/image" Target="../media/image42.png"/><Relationship Id="rId33" Type="http://schemas.openxmlformats.org/officeDocument/2006/relationships/image" Target="../media/image50.svg"/><Relationship Id="rId2" Type="http://schemas.openxmlformats.org/officeDocument/2006/relationships/tags" Target="../tags/tag450.xml"/><Relationship Id="rId16" Type="http://schemas.openxmlformats.org/officeDocument/2006/relationships/tags" Target="../tags/tag464.xml"/><Relationship Id="rId20" Type="http://schemas.openxmlformats.org/officeDocument/2006/relationships/tags" Target="../tags/tag468.xml"/><Relationship Id="rId29" Type="http://schemas.openxmlformats.org/officeDocument/2006/relationships/image" Target="../media/image46.pn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24" Type="http://schemas.openxmlformats.org/officeDocument/2006/relationships/image" Target="../media/image41.png"/><Relationship Id="rId32" Type="http://schemas.openxmlformats.org/officeDocument/2006/relationships/image" Target="../media/image49.svg"/><Relationship Id="rId5" Type="http://schemas.openxmlformats.org/officeDocument/2006/relationships/tags" Target="../tags/tag453.xml"/><Relationship Id="rId15" Type="http://schemas.openxmlformats.org/officeDocument/2006/relationships/tags" Target="../tags/tag463.xml"/><Relationship Id="rId23" Type="http://schemas.openxmlformats.org/officeDocument/2006/relationships/slideLayout" Target="../slideLayouts/slideLayout24.xml"/><Relationship Id="rId28" Type="http://schemas.openxmlformats.org/officeDocument/2006/relationships/image" Target="../media/image45.png"/><Relationship Id="rId10" Type="http://schemas.openxmlformats.org/officeDocument/2006/relationships/tags" Target="../tags/tag458.xml"/><Relationship Id="rId19" Type="http://schemas.openxmlformats.org/officeDocument/2006/relationships/tags" Target="../tags/tag467.xml"/><Relationship Id="rId31" Type="http://schemas.openxmlformats.org/officeDocument/2006/relationships/image" Target="../media/image48.svg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tags" Target="../tags/tag462.xml"/><Relationship Id="rId22" Type="http://schemas.openxmlformats.org/officeDocument/2006/relationships/tags" Target="../tags/tag470.xml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8" Type="http://schemas.openxmlformats.org/officeDocument/2006/relationships/tags" Target="../tags/tag4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D798BF3-9FA4-4548-81F2-B6E6CC99B4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F2BD278F-B47A-4B82-B85E-CEFAD1AB9D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Vishal Suresh</a:t>
            </a:r>
          </a:p>
          <a:p>
            <a:r>
              <a:rPr lang="en-US" dirty="0"/>
              <a:t>AOSS Starnberg, June 2026</a:t>
            </a:r>
            <a:endParaRPr lang="de-DE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E5783C9-99EF-42BD-B0B5-BCBAA19E0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000" y="4163051"/>
            <a:ext cx="9000392" cy="1118901"/>
          </a:xfrm>
        </p:spPr>
        <p:txBody>
          <a:bodyPr>
            <a:normAutofit/>
          </a:bodyPr>
          <a:lstStyle/>
          <a:p>
            <a:r>
              <a:rPr lang="en-US"/>
              <a:t>Automotive </a:t>
            </a:r>
            <a:r>
              <a:rPr lang="en-US" dirty="0"/>
              <a:t>SW in Open ecosystems: is not (yet) mainstream  </a:t>
            </a:r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2A92CA-85E5-9938-B8D7-B46BAC1CB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87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984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F4285-F71F-9B97-CA6A-01E8ABF8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id="{DC28BA43-97A6-BB06-C0E0-F91AD73E2BFD}"/>
              </a:ext>
            </a:extLst>
          </p:cNvPr>
          <p:cNvSpPr/>
          <p:nvPr/>
        </p:nvSpPr>
        <p:spPr>
          <a:xfrm>
            <a:off x="190544" y="1198582"/>
            <a:ext cx="5856725" cy="2482734"/>
          </a:xfrm>
          <a:prstGeom prst="roundRect">
            <a:avLst>
              <a:gd name="adj" fmla="val 4584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sng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D79093B0-5D55-5E1C-5422-D37155C188C6}"/>
              </a:ext>
            </a:extLst>
          </p:cNvPr>
          <p:cNvSpPr/>
          <p:nvPr/>
        </p:nvSpPr>
        <p:spPr>
          <a:xfrm>
            <a:off x="6145129" y="1198582"/>
            <a:ext cx="5711909" cy="2482734"/>
          </a:xfrm>
          <a:prstGeom prst="roundRect">
            <a:avLst>
              <a:gd name="adj" fmla="val 4584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sng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8F47B682-F1E5-C6CF-C02B-556332670C8B}"/>
              </a:ext>
            </a:extLst>
          </p:cNvPr>
          <p:cNvSpPr/>
          <p:nvPr/>
        </p:nvSpPr>
        <p:spPr>
          <a:xfrm>
            <a:off x="190544" y="3740817"/>
            <a:ext cx="3920004" cy="2573979"/>
          </a:xfrm>
          <a:prstGeom prst="roundRect">
            <a:avLst>
              <a:gd name="adj" fmla="val 5308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738CCD81-D3A6-04B1-5762-C1C3137555AD}"/>
              </a:ext>
            </a:extLst>
          </p:cNvPr>
          <p:cNvSpPr/>
          <p:nvPr/>
        </p:nvSpPr>
        <p:spPr>
          <a:xfrm>
            <a:off x="4208539" y="3740817"/>
            <a:ext cx="3775188" cy="2573979"/>
          </a:xfrm>
          <a:prstGeom prst="roundRect">
            <a:avLst>
              <a:gd name="adj" fmla="val 5308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A983889C-7E7E-C7E0-979A-0C21F8DD0500}"/>
              </a:ext>
            </a:extLst>
          </p:cNvPr>
          <p:cNvSpPr/>
          <p:nvPr/>
        </p:nvSpPr>
        <p:spPr>
          <a:xfrm>
            <a:off x="8081719" y="3740817"/>
            <a:ext cx="3775188" cy="2573979"/>
          </a:xfrm>
          <a:prstGeom prst="roundRect">
            <a:avLst>
              <a:gd name="adj" fmla="val 5308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2593E18C-A811-99C3-6227-8D6FC0D80A3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91" y="1591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93E18C-A811-99C3-6227-8D6FC0D80A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91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D7A6EDD8-6DAC-C3AE-7E2B-D36405B2A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Infineon’s top market position is built on system competence based on an industry-leading product portfolio</a:t>
            </a:r>
            <a:endParaRPr lang="en-US" noProof="0" dirty="0"/>
          </a:p>
        </p:txBody>
      </p:sp>
      <p:sp>
        <p:nvSpPr>
          <p:cNvPr id="59" name="Text Box 8">
            <a:extLst>
              <a:ext uri="{FF2B5EF4-FFF2-40B4-BE49-F238E27FC236}">
                <a16:creationId xmlns:a16="http://schemas.microsoft.com/office/drawing/2014/main" id="{6FBDB373-C8AD-28B8-D022-F862A8F8B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38" y="6389804"/>
            <a:ext cx="11523135" cy="124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0" tIns="0" rIns="0" bIns="0">
            <a:spAutoFit/>
          </a:bodyPr>
          <a:lstStyle/>
          <a:p>
            <a:pPr marL="449203" marR="0" lvl="0" indent="-449203" algn="l" defTabSz="914400" rtl="0" eaLnBrk="0" fontAlgn="auto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TechInsights: </a:t>
            </a: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Automotive Semiconductor Vendor Market Shares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April 2026. </a:t>
            </a:r>
            <a:r>
              <a:rPr kumimoji="0" 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Sensors: S&amp;P Global: </a:t>
            </a: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Automotive Semiconductor Market Shares 2025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April 2026.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1607E05-802E-B6F2-FA85-C005C73C2903}"/>
              </a:ext>
            </a:extLst>
          </p:cNvPr>
          <p:cNvGraphicFramePr/>
          <p:nvPr/>
        </p:nvGraphicFramePr>
        <p:xfrm>
          <a:off x="6044616" y="1796090"/>
          <a:ext cx="5956840" cy="1845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Text Box 3">
            <a:extLst>
              <a:ext uri="{FF2B5EF4-FFF2-40B4-BE49-F238E27FC236}">
                <a16:creationId xmlns:a16="http://schemas.microsoft.com/office/drawing/2014/main" id="{04472A27-A37C-6B17-54B3-B059D4D07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450" y="1268417"/>
            <a:ext cx="5590469" cy="28537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lIns="0" tIns="0" rIns="0" bIns="0" anchor="ctr"/>
          <a:lstStyle/>
          <a:p>
            <a:pPr marL="0" marR="0" lvl="0" indent="0" algn="l" defTabSz="57595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8276"/>
              </a:buClr>
              <a:buSzPct val="100000"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Automotive semiconductors (2025 total market: $74,408m; +6.4% y-y)</a:t>
            </a:r>
          </a:p>
        </p:txBody>
      </p:sp>
      <p:cxnSp>
        <p:nvCxnSpPr>
          <p:cNvPr id="13" name="Gerade Verbindung 40">
            <a:extLst>
              <a:ext uri="{FF2B5EF4-FFF2-40B4-BE49-F238E27FC236}">
                <a16:creationId xmlns:a16="http://schemas.microsoft.com/office/drawing/2014/main" id="{1679EE48-88C4-B595-005C-4D9F00822C3D}"/>
              </a:ext>
            </a:extLst>
          </p:cNvPr>
          <p:cNvCxnSpPr>
            <a:cxnSpLocks/>
          </p:cNvCxnSpPr>
          <p:nvPr/>
        </p:nvCxnSpPr>
        <p:spPr>
          <a:xfrm>
            <a:off x="328707" y="1603547"/>
            <a:ext cx="5591212" cy="6391"/>
          </a:xfrm>
          <a:prstGeom prst="line">
            <a:avLst/>
          </a:prstGeom>
          <a:noFill/>
          <a:ln w="28575" cap="flat" cmpd="sng" algn="ctr">
            <a:solidFill>
              <a:schemeClr val="tx2"/>
            </a:solidFill>
            <a:prstDash val="solid"/>
          </a:ln>
          <a:effectLst/>
        </p:spPr>
      </p:cxnSp>
      <p:sp>
        <p:nvSpPr>
          <p:cNvPr id="14" name="Text Box 3">
            <a:extLst>
              <a:ext uri="{FF2B5EF4-FFF2-40B4-BE49-F238E27FC236}">
                <a16:creationId xmlns:a16="http://schemas.microsoft.com/office/drawing/2014/main" id="{9CFE3887-1DE2-AEB6-0BA1-1B1F8BE62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1340" y="1287679"/>
            <a:ext cx="5591212" cy="28537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Infineon’s 2025 market share and position by region</a:t>
            </a:r>
          </a:p>
        </p:txBody>
      </p:sp>
      <p:cxnSp>
        <p:nvCxnSpPr>
          <p:cNvPr id="15" name="Gerade Verbindung 40">
            <a:extLst>
              <a:ext uri="{FF2B5EF4-FFF2-40B4-BE49-F238E27FC236}">
                <a16:creationId xmlns:a16="http://schemas.microsoft.com/office/drawing/2014/main" id="{06277262-9AE0-A1E0-BB61-6988198EE091}"/>
              </a:ext>
            </a:extLst>
          </p:cNvPr>
          <p:cNvCxnSpPr>
            <a:cxnSpLocks/>
          </p:cNvCxnSpPr>
          <p:nvPr/>
        </p:nvCxnSpPr>
        <p:spPr>
          <a:xfrm>
            <a:off x="6168007" y="1603547"/>
            <a:ext cx="5591212" cy="6391"/>
          </a:xfrm>
          <a:prstGeom prst="line">
            <a:avLst/>
          </a:prstGeom>
          <a:noFill/>
          <a:ln w="28575" cap="flat" cmpd="sng" algn="ctr">
            <a:solidFill>
              <a:schemeClr val="tx2"/>
            </a:solidFill>
            <a:prstDash val="solid"/>
          </a:ln>
          <a:effectLst/>
        </p:spPr>
      </p:cxnSp>
      <p:cxnSp>
        <p:nvCxnSpPr>
          <p:cNvPr id="16" name="Gerade Verbindung 40">
            <a:extLst>
              <a:ext uri="{FF2B5EF4-FFF2-40B4-BE49-F238E27FC236}">
                <a16:creationId xmlns:a16="http://schemas.microsoft.com/office/drawing/2014/main" id="{E2112BF0-140C-2FA2-E71A-AF042B832658}"/>
              </a:ext>
            </a:extLst>
          </p:cNvPr>
          <p:cNvCxnSpPr>
            <a:cxnSpLocks/>
          </p:cNvCxnSpPr>
          <p:nvPr/>
        </p:nvCxnSpPr>
        <p:spPr>
          <a:xfrm>
            <a:off x="329448" y="4151799"/>
            <a:ext cx="3600000" cy="0"/>
          </a:xfrm>
          <a:prstGeom prst="line">
            <a:avLst/>
          </a:prstGeom>
          <a:noFill/>
          <a:ln w="28575" cap="flat" cmpd="sng" algn="ctr">
            <a:solidFill>
              <a:schemeClr val="tx2"/>
            </a:solidFill>
            <a:prstDash val="solid"/>
          </a:ln>
          <a:effectLst/>
        </p:spPr>
      </p:cxnSp>
      <p:sp>
        <p:nvSpPr>
          <p:cNvPr id="17" name="Text Box 3">
            <a:extLst>
              <a:ext uri="{FF2B5EF4-FFF2-40B4-BE49-F238E27FC236}">
                <a16:creationId xmlns:a16="http://schemas.microsoft.com/office/drawing/2014/main" id="{10B3E527-5192-4879-FAD0-4731E80B7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4014" y="3872811"/>
            <a:ext cx="2520000" cy="28537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lIns="0" tIns="0" rIns="0" bIns="0" anchor="ctr"/>
          <a:lstStyle/>
          <a:p>
            <a:pPr marL="0" marR="0" lvl="0" indent="0" algn="l" defTabSz="57597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8276"/>
              </a:buClr>
              <a:buSzPct val="100000"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Sensors</a:t>
            </a:r>
            <a:r>
              <a:rPr kumimoji="0" lang="en-US" sz="1300" b="1" i="0" u="none" strike="noStrike" kern="0" cap="none" spc="0" normalizeH="0" baseline="3000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DB2A5D41-641D-159D-AEAC-2532A6866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448" y="3872811"/>
            <a:ext cx="2520000" cy="28537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lIns="0" tIns="0" rIns="0" bIns="0" anchor="ctr"/>
          <a:lstStyle/>
          <a:p>
            <a:pPr marL="0" marR="0" lvl="0" indent="0" algn="l" defTabSz="57597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8276"/>
              </a:buClr>
              <a:buSzPct val="100000"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MCUs</a:t>
            </a:r>
            <a:endParaRPr kumimoji="0" lang="en-US" sz="1300" b="1" i="0" u="none" strike="noStrike" kern="0" cap="none" spc="0" normalizeH="0" baseline="3000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BFC27643-C9D5-0E46-DE65-10DCD017A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1731" y="3872811"/>
            <a:ext cx="2520000" cy="28537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 lIns="0" tIns="0" rIns="0" bIns="0" anchor="ctr"/>
          <a:lstStyle/>
          <a:p>
            <a:pPr marL="0" marR="0" lvl="0" indent="0" algn="l" defTabSz="57597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A8276"/>
              </a:buClr>
              <a:buSzPct val="100000"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Power</a:t>
            </a:r>
            <a:endParaRPr kumimoji="0" lang="en-US" sz="1300" b="1" i="0" u="none" strike="noStrike" kern="0" cap="none" spc="0" normalizeH="0" baseline="3000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3" name="Gerade Verbindung 40">
            <a:extLst>
              <a:ext uri="{FF2B5EF4-FFF2-40B4-BE49-F238E27FC236}">
                <a16:creationId xmlns:a16="http://schemas.microsoft.com/office/drawing/2014/main" id="{E560CAFD-4920-11A1-EC6F-CF8C764FBCF6}"/>
              </a:ext>
            </a:extLst>
          </p:cNvPr>
          <p:cNvCxnSpPr>
            <a:cxnSpLocks/>
          </p:cNvCxnSpPr>
          <p:nvPr/>
        </p:nvCxnSpPr>
        <p:spPr>
          <a:xfrm>
            <a:off x="4291731" y="4151799"/>
            <a:ext cx="3600000" cy="0"/>
          </a:xfrm>
          <a:prstGeom prst="line">
            <a:avLst/>
          </a:prstGeom>
          <a:noFill/>
          <a:ln w="28575" cap="flat" cmpd="sng" algn="ctr">
            <a:solidFill>
              <a:schemeClr val="tx2"/>
            </a:solidFill>
            <a:prstDash val="solid"/>
          </a:ln>
          <a:effectLst/>
        </p:spPr>
      </p:cxnSp>
      <p:cxnSp>
        <p:nvCxnSpPr>
          <p:cNvPr id="25" name="Gerade Verbindung 40">
            <a:extLst>
              <a:ext uri="{FF2B5EF4-FFF2-40B4-BE49-F238E27FC236}">
                <a16:creationId xmlns:a16="http://schemas.microsoft.com/office/drawing/2014/main" id="{C2F93469-671E-A2EB-88FB-26FD3B341ED7}"/>
              </a:ext>
            </a:extLst>
          </p:cNvPr>
          <p:cNvCxnSpPr>
            <a:cxnSpLocks/>
          </p:cNvCxnSpPr>
          <p:nvPr/>
        </p:nvCxnSpPr>
        <p:spPr>
          <a:xfrm>
            <a:off x="8254014" y="4151799"/>
            <a:ext cx="3600000" cy="0"/>
          </a:xfrm>
          <a:prstGeom prst="line">
            <a:avLst/>
          </a:prstGeom>
          <a:noFill/>
          <a:ln w="28575" cap="flat" cmpd="sng" algn="ctr">
            <a:solidFill>
              <a:schemeClr val="tx2"/>
            </a:solidFill>
            <a:prstDash val="solid"/>
          </a:ln>
          <a:effectLst/>
        </p:spPr>
      </p:cxn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EAB73588-ACA8-6E75-5191-389804AF04FE}"/>
              </a:ext>
            </a:extLst>
          </p:cNvPr>
          <p:cNvGraphicFramePr/>
          <p:nvPr/>
        </p:nvGraphicFramePr>
        <p:xfrm>
          <a:off x="329448" y="1591298"/>
          <a:ext cx="5570750" cy="209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520188E5-2B10-F0AD-190B-84932AFAABD2}"/>
              </a:ext>
            </a:extLst>
          </p:cNvPr>
          <p:cNvSpPr/>
          <p:nvPr/>
        </p:nvSpPr>
        <p:spPr bwMode="auto">
          <a:xfrm>
            <a:off x="6512559" y="2996984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72000" rIns="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F117BA-69C0-7959-E777-3088CBC3A633}"/>
              </a:ext>
            </a:extLst>
          </p:cNvPr>
          <p:cNvSpPr/>
          <p:nvPr/>
        </p:nvSpPr>
        <p:spPr bwMode="auto">
          <a:xfrm>
            <a:off x="7459895" y="2996984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72000" rIns="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FF0FAD-1F65-2A89-CAA0-8B23A4D404EC}"/>
              </a:ext>
            </a:extLst>
          </p:cNvPr>
          <p:cNvSpPr/>
          <p:nvPr/>
        </p:nvSpPr>
        <p:spPr bwMode="auto">
          <a:xfrm>
            <a:off x="8407231" y="2996984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72000" rIns="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B09462-B650-8209-2583-BF60EF73791E}"/>
              </a:ext>
            </a:extLst>
          </p:cNvPr>
          <p:cNvSpPr/>
          <p:nvPr/>
        </p:nvSpPr>
        <p:spPr bwMode="auto">
          <a:xfrm>
            <a:off x="9354567" y="2996984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72000" rIns="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0B0D89-6CA4-EE39-59D6-8E64F6186B10}"/>
              </a:ext>
            </a:extLst>
          </p:cNvPr>
          <p:cNvSpPr/>
          <p:nvPr/>
        </p:nvSpPr>
        <p:spPr bwMode="auto">
          <a:xfrm>
            <a:off x="10301903" y="2996984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72000" rIns="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A41889-8690-D19E-7A52-B0DE4BCF2672}"/>
              </a:ext>
            </a:extLst>
          </p:cNvPr>
          <p:cNvSpPr/>
          <p:nvPr/>
        </p:nvSpPr>
        <p:spPr bwMode="auto">
          <a:xfrm>
            <a:off x="11249240" y="2996984"/>
            <a:ext cx="288000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72000" rIns="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#2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DB3F5E9-FE8F-0E45-40E9-695E1254FC32}"/>
              </a:ext>
            </a:extLst>
          </p:cNvPr>
          <p:cNvGraphicFramePr/>
          <p:nvPr/>
        </p:nvGraphicFramePr>
        <p:xfrm>
          <a:off x="335359" y="4217691"/>
          <a:ext cx="3600000" cy="209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D8C917BC-3E11-A81E-68E4-F63175980A8C}"/>
              </a:ext>
            </a:extLst>
          </p:cNvPr>
          <p:cNvGraphicFramePr/>
          <p:nvPr/>
        </p:nvGraphicFramePr>
        <p:xfrm>
          <a:off x="4291731" y="4217691"/>
          <a:ext cx="3600000" cy="209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AE3FC4FB-40A9-4062-2487-74B19EEF3611}"/>
              </a:ext>
            </a:extLst>
          </p:cNvPr>
          <p:cNvGraphicFramePr/>
          <p:nvPr/>
        </p:nvGraphicFramePr>
        <p:xfrm>
          <a:off x="8254014" y="4217691"/>
          <a:ext cx="3600000" cy="209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795517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1AD89-E4B3-818E-D2FD-14A7D67F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think-cell data - do not delete" hidden="1">
            <a:extLst>
              <a:ext uri="{FF2B5EF4-FFF2-40B4-BE49-F238E27FC236}">
                <a16:creationId xmlns:a16="http://schemas.microsoft.com/office/drawing/2014/main" id="{A3CA1F8D-F01C-EE3A-C35B-1F828932FA7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32" imgH="530" progId="TCLayout.ActiveDocument.1">
                  <p:embed/>
                </p:oleObj>
              </mc:Choice>
              <mc:Fallback>
                <p:oleObj name="think-cell Slide" r:id="rId10" imgW="532" imgH="530" progId="TCLayout.ActiveDocument.1">
                  <p:embed/>
                  <p:pic>
                    <p:nvPicPr>
                      <p:cNvPr id="5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3CA1F8D-F01C-EE3A-C35B-1F828932FA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B0AB1011-C407-5671-C511-414BDB3D2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998" y="1268414"/>
            <a:ext cx="5363451" cy="5112724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360000" tIns="0" rIns="0" bIns="0" anchor="ctr"/>
          <a:lstStyle/>
          <a:p>
            <a:pPr marL="880511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3AFD34A-2451-F66B-0A78-C238CE37715E}"/>
              </a:ext>
            </a:extLst>
          </p:cNvPr>
          <p:cNvSpPr>
            <a:spLocks/>
          </p:cNvSpPr>
          <p:nvPr/>
        </p:nvSpPr>
        <p:spPr bwMode="auto">
          <a:xfrm>
            <a:off x="6754902" y="1520789"/>
            <a:ext cx="4857764" cy="385193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DCE8A5-B188-1A6E-BDBC-C0C1C0154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Software-Defined-Vehicles demand dependable computing – </a:t>
            </a:r>
            <a:br>
              <a:rPr lang="en-US"/>
            </a:br>
            <a:r>
              <a:rPr lang="en-US"/>
              <a:t>Infineon’s market-leading solutions ensure safety and reliability</a:t>
            </a:r>
          </a:p>
        </p:txBody>
      </p:sp>
      <p:sp>
        <p:nvSpPr>
          <p:cNvPr id="33" name="Textfeld 34">
            <a:extLst>
              <a:ext uri="{FF2B5EF4-FFF2-40B4-BE49-F238E27FC236}">
                <a16:creationId xmlns:a16="http://schemas.microsoft.com/office/drawing/2014/main" id="{05A886BB-512F-F5D4-F291-3824D9E4E78D}"/>
              </a:ext>
            </a:extLst>
          </p:cNvPr>
          <p:cNvSpPr txBox="1">
            <a:spLocks/>
          </p:cNvSpPr>
          <p:nvPr/>
        </p:nvSpPr>
        <p:spPr bwMode="auto">
          <a:xfrm>
            <a:off x="947961" y="4462175"/>
            <a:ext cx="4045452" cy="27699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lIns="0" tIns="0" rIns="0" bIns="0" rtlCol="0" anchor="ctr" anchorCtr="0">
            <a:no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767981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 to 5 km wiring harness</a:t>
            </a:r>
          </a:p>
        </p:txBody>
      </p:sp>
      <p:sp>
        <p:nvSpPr>
          <p:cNvPr id="34" name="Textfeld 34">
            <a:extLst>
              <a:ext uri="{FF2B5EF4-FFF2-40B4-BE49-F238E27FC236}">
                <a16:creationId xmlns:a16="http://schemas.microsoft.com/office/drawing/2014/main" id="{ECDD6397-C204-FD44-25DD-40171062FB81}"/>
              </a:ext>
            </a:extLst>
          </p:cNvPr>
          <p:cNvSpPr txBox="1">
            <a:spLocks/>
          </p:cNvSpPr>
          <p:nvPr/>
        </p:nvSpPr>
        <p:spPr bwMode="auto">
          <a:xfrm>
            <a:off x="947961" y="3817695"/>
            <a:ext cx="4045452" cy="24622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lIns="0" tIns="0" rIns="0" bIns="0" rtlCol="0" anchor="ctr" anchorCtr="0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767981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 – 110 ECUs</a:t>
            </a:r>
          </a:p>
        </p:txBody>
      </p:sp>
      <p:sp>
        <p:nvSpPr>
          <p:cNvPr id="37" name="Textfeld 34">
            <a:extLst>
              <a:ext uri="{FF2B5EF4-FFF2-40B4-BE49-F238E27FC236}">
                <a16:creationId xmlns:a16="http://schemas.microsoft.com/office/drawing/2014/main" id="{9F0F817D-7774-F2D1-0458-DF61EBF166B2}"/>
              </a:ext>
            </a:extLst>
          </p:cNvPr>
          <p:cNvSpPr txBox="1">
            <a:spLocks/>
          </p:cNvSpPr>
          <p:nvPr/>
        </p:nvSpPr>
        <p:spPr bwMode="auto">
          <a:xfrm>
            <a:off x="947961" y="5122042"/>
            <a:ext cx="4045452" cy="27699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lIns="0" tIns="0" rIns="0" bIns="0" rtlCol="0" anchor="ctr" anchorCtr="0">
            <a:no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767981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 – 15 car models</a:t>
            </a:r>
          </a:p>
        </p:txBody>
      </p:sp>
      <p:cxnSp>
        <p:nvCxnSpPr>
          <p:cNvPr id="40" name="Gerader Verbinder 23">
            <a:extLst>
              <a:ext uri="{FF2B5EF4-FFF2-40B4-BE49-F238E27FC236}">
                <a16:creationId xmlns:a16="http://schemas.microsoft.com/office/drawing/2014/main" id="{139DE854-4F33-DCC5-3CEE-76E0DC701F84}"/>
              </a:ext>
            </a:extLst>
          </p:cNvPr>
          <p:cNvCxnSpPr>
            <a:cxnSpLocks/>
          </p:cNvCxnSpPr>
          <p:nvPr/>
        </p:nvCxnSpPr>
        <p:spPr>
          <a:xfrm>
            <a:off x="347357" y="4930607"/>
            <a:ext cx="4646057" cy="0"/>
          </a:xfrm>
          <a:prstGeom prst="line">
            <a:avLst/>
          </a:prstGeom>
          <a:ln w="9525">
            <a:solidFill>
              <a:schemeClr val="bg2"/>
            </a:solidFill>
          </a:ln>
        </p:spPr>
      </p:cxnSp>
      <p:cxnSp>
        <p:nvCxnSpPr>
          <p:cNvPr id="41" name="Gerader Verbinder 23">
            <a:extLst>
              <a:ext uri="{FF2B5EF4-FFF2-40B4-BE49-F238E27FC236}">
                <a16:creationId xmlns:a16="http://schemas.microsoft.com/office/drawing/2014/main" id="{33045AE1-266D-43FC-9196-863B0FB19777}"/>
              </a:ext>
            </a:extLst>
          </p:cNvPr>
          <p:cNvCxnSpPr>
            <a:cxnSpLocks/>
          </p:cNvCxnSpPr>
          <p:nvPr/>
        </p:nvCxnSpPr>
        <p:spPr>
          <a:xfrm>
            <a:off x="347357" y="4270739"/>
            <a:ext cx="4646057" cy="0"/>
          </a:xfrm>
          <a:prstGeom prst="line">
            <a:avLst/>
          </a:prstGeom>
          <a:ln w="9525">
            <a:solidFill>
              <a:schemeClr val="bg2"/>
            </a:solidFill>
          </a:ln>
        </p:spPr>
      </p:cxnSp>
      <p:pic>
        <p:nvPicPr>
          <p:cNvPr id="2" name="Car">
            <a:extLst>
              <a:ext uri="{FF2B5EF4-FFF2-40B4-BE49-F238E27FC236}">
                <a16:creationId xmlns:a16="http://schemas.microsoft.com/office/drawing/2014/main" id="{7515A0F8-9278-FCD0-972A-CAEFD48CF2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8425" y="5045002"/>
            <a:ext cx="431080" cy="431080"/>
          </a:xfrm>
          <a:prstGeom prst="rect">
            <a:avLst/>
          </a:prstGeom>
        </p:spPr>
      </p:pic>
      <p:pic>
        <p:nvPicPr>
          <p:cNvPr id="62" name="Chip">
            <a:extLst>
              <a:ext uri="{FF2B5EF4-FFF2-40B4-BE49-F238E27FC236}">
                <a16:creationId xmlns:a16="http://schemas.microsoft.com/office/drawing/2014/main" id="{840637AF-F9BE-9011-2221-13BE35606E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7355" y="3724575"/>
            <a:ext cx="432461" cy="432461"/>
          </a:xfrm>
          <a:prstGeom prst="rect">
            <a:avLst/>
          </a:prstGeom>
        </p:spPr>
      </p:pic>
      <p:pic>
        <p:nvPicPr>
          <p:cNvPr id="63" name="Network">
            <a:extLst>
              <a:ext uri="{FF2B5EF4-FFF2-40B4-BE49-F238E27FC236}">
                <a16:creationId xmlns:a16="http://schemas.microsoft.com/office/drawing/2014/main" id="{EC47001D-FB2C-3B22-8B53-9BD3CD89DEB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8424" y="4384444"/>
            <a:ext cx="432461" cy="432461"/>
          </a:xfrm>
          <a:prstGeom prst="rect">
            <a:avLst/>
          </a:prstGeom>
        </p:spPr>
      </p:pic>
      <p:sp>
        <p:nvSpPr>
          <p:cNvPr id="68" name="Textfeld 67">
            <a:extLst>
              <a:ext uri="{FF2B5EF4-FFF2-40B4-BE49-F238E27FC236}">
                <a16:creationId xmlns:a16="http://schemas.microsoft.com/office/drawing/2014/main" id="{30331BAE-E184-45E8-96AF-4BD4C63CD6CF}"/>
              </a:ext>
            </a:extLst>
          </p:cNvPr>
          <p:cNvSpPr txBox="1">
            <a:spLocks/>
          </p:cNvSpPr>
          <p:nvPr/>
        </p:nvSpPr>
        <p:spPr bwMode="auto">
          <a:xfrm>
            <a:off x="6757016" y="1520789"/>
            <a:ext cx="4855651" cy="2964228"/>
          </a:xfrm>
          <a:prstGeom prst="rect">
            <a:avLst/>
          </a:prstGeom>
          <a:ln w="9525">
            <a:noFill/>
          </a:ln>
        </p:spPr>
        <p:txBody>
          <a:bodyPr vert="horz" lIns="180000" tIns="180000" rIns="180000" bIns="18000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marR="0" lvl="0" indent="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Solution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Dependable microcontroller portfolio as the backbone for scalable EE architectures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Efficient, reliable compute, control and high-speed communication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Virtualization; AI acceleration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SW &amp; Tools ecosystem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4" name="Picture 8" descr="A transparent car with green lines&#10;&#10;AI-generated content may be incorrect.">
            <a:extLst>
              <a:ext uri="{FF2B5EF4-FFF2-40B4-BE49-F238E27FC236}">
                <a16:creationId xmlns:a16="http://schemas.microsoft.com/office/drawing/2014/main" id="{74764393-1056-3298-39D2-40D637564C5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26" y="3429000"/>
            <a:ext cx="5541994" cy="3118296"/>
          </a:xfrm>
          <a:prstGeom prst="rect">
            <a:avLst/>
          </a:prstGeom>
          <a:noFill/>
        </p:spPr>
      </p:pic>
      <p:pic>
        <p:nvPicPr>
          <p:cNvPr id="77" name="Picture 12">
            <a:extLst>
              <a:ext uri="{FF2B5EF4-FFF2-40B4-BE49-F238E27FC236}">
                <a16:creationId xmlns:a16="http://schemas.microsoft.com/office/drawing/2014/main" id="{38CD447D-2A8D-662C-EB5A-630DD35A88E0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112000"/>
                    </a14:imgEffect>
                    <a14:imgEffect>
                      <a14:brightnessContrast brigh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2103" y="3750774"/>
            <a:ext cx="2549698" cy="1699798"/>
          </a:xfrm>
          <a:prstGeom prst="rect">
            <a:avLst/>
          </a:prstGeom>
          <a:noFill/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15FB0A32-FFF4-2278-5E30-72D9FC08AFA5}"/>
              </a:ext>
            </a:extLst>
          </p:cNvPr>
          <p:cNvSpPr txBox="1">
            <a:spLocks/>
          </p:cNvSpPr>
          <p:nvPr/>
        </p:nvSpPr>
        <p:spPr bwMode="auto">
          <a:xfrm>
            <a:off x="347356" y="1250451"/>
            <a:ext cx="4871778" cy="1937780"/>
          </a:xfrm>
          <a:prstGeom prst="rect">
            <a:avLst/>
          </a:prstGeom>
          <a:ln w="9525">
            <a:noFill/>
          </a:ln>
        </p:spPr>
        <p:txBody>
          <a:bodyPr vert="horz" lIns="0" tIns="180000" rIns="0" bIns="0" rtlCol="0">
            <a:noAutofit/>
          </a:bodyPr>
          <a:lstStyle>
            <a:defPPr>
              <a:defRPr lang="en-US"/>
            </a:defPPr>
            <a:lvl1pPr marL="252000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latin typeface="+mn-lt"/>
              </a:defRPr>
            </a:lvl1pPr>
            <a:lvl2pPr marL="504000" lvl="1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latin typeface="+mn-lt"/>
              </a:defRPr>
            </a:lvl2pPr>
            <a:lvl3pPr marL="756000" lvl="2" indent="-2520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3pPr>
            <a:lvl4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4pPr>
            <a:lvl5pPr marL="853200" indent="-284400" defTabSz="57600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baseline="0">
                <a:latin typeface="+mn-lt"/>
              </a:defRPr>
            </a:lvl5pPr>
            <a:lvl6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baseline="0">
                <a:latin typeface="+mn-lt"/>
              </a:defRPr>
            </a:lvl6pPr>
            <a:lvl7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7pPr>
            <a:lvl8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8pPr>
            <a:lvl9pPr marL="853200" indent="-284400" defTabSz="57600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+mn-lt"/>
              </a:defRPr>
            </a:lvl9pPr>
          </a:lstStyle>
          <a:p>
            <a:pPr marL="0" marR="0" lvl="0" indent="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Challenges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Modularity &amp; continuous feature upgrades 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Consolidation of ECUs and wiring harness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Scalability across vehicle models </a:t>
            </a:r>
          </a:p>
          <a:p>
            <a:pPr marL="252000" marR="0" lvl="0" indent="-252000" algn="l" defTabSz="5760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‒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Holistic developer journey</a:t>
            </a:r>
          </a:p>
        </p:txBody>
      </p:sp>
      <p:grpSp>
        <p:nvGrpSpPr>
          <p:cNvPr id="29" name="Arrow">
            <a:extLst>
              <a:ext uri="{FF2B5EF4-FFF2-40B4-BE49-F238E27FC236}">
                <a16:creationId xmlns:a16="http://schemas.microsoft.com/office/drawing/2014/main" id="{1DFFF49D-C7A5-69D6-1E2C-E59B467C90F7}"/>
              </a:ext>
            </a:extLst>
          </p:cNvPr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 rot="5400000">
            <a:off x="477895" y="3278594"/>
            <a:ext cx="171382" cy="336156"/>
            <a:chOff x="9758693" y="5365038"/>
            <a:chExt cx="361504" cy="660818"/>
          </a:xfrm>
          <a:solidFill>
            <a:schemeClr val="bg2"/>
          </a:solidFill>
        </p:grpSpPr>
        <p:sp>
          <p:nvSpPr>
            <p:cNvPr id="30" name="MIO_OBJECT1">
              <a:extLst>
                <a:ext uri="{FF2B5EF4-FFF2-40B4-BE49-F238E27FC236}">
                  <a16:creationId xmlns:a16="http://schemas.microsoft.com/office/drawing/2014/main" id="{A1B1CE58-2F2C-01F9-1490-A47AAA37DB3F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gray">
            <a:xfrm>
              <a:off x="9758693" y="5365038"/>
              <a:ext cx="215147" cy="660818"/>
            </a:xfrm>
            <a:prstGeom prst="chevron">
              <a:avLst>
                <a:gd name="adj" fmla="val 8472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28531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616" rtl="0" eaLnBrk="0" fontAlgn="base" latinLnBrk="0" hangingPunct="0">
                <a:lnSpc>
                  <a:spcPts val="2933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1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31" name="MIO_OBJECT1">
              <a:extLst>
                <a:ext uri="{FF2B5EF4-FFF2-40B4-BE49-F238E27FC236}">
                  <a16:creationId xmlns:a16="http://schemas.microsoft.com/office/drawing/2014/main" id="{F791D197-7F50-D6C3-C62E-21C7B79F28F2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gray">
            <a:xfrm>
              <a:off x="9905050" y="5365038"/>
              <a:ext cx="215147" cy="660818"/>
            </a:xfrm>
            <a:prstGeom prst="chevron">
              <a:avLst>
                <a:gd name="adj" fmla="val 8472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628531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616" rtl="0" eaLnBrk="0" fontAlgn="base" latinLnBrk="0" hangingPunct="0">
                <a:lnSpc>
                  <a:spcPts val="2933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1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  <p:sp>
        <p:nvSpPr>
          <p:cNvPr id="43" name="Rechteck 42">
            <a:extLst>
              <a:ext uri="{FF2B5EF4-FFF2-40B4-BE49-F238E27FC236}">
                <a16:creationId xmlns:a16="http://schemas.microsoft.com/office/drawing/2014/main" id="{480C780E-530F-6562-1111-4CFB78AE1BD3}"/>
              </a:ext>
            </a:extLst>
          </p:cNvPr>
          <p:cNvSpPr>
            <a:spLocks/>
          </p:cNvSpPr>
          <p:nvPr/>
        </p:nvSpPr>
        <p:spPr bwMode="auto">
          <a:xfrm>
            <a:off x="5970288" y="1683217"/>
            <a:ext cx="585497" cy="47026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1CD884AB-EB92-B963-6788-FA2AE5CBE850}"/>
              </a:ext>
            </a:extLst>
          </p:cNvPr>
          <p:cNvGrpSpPr>
            <a:grpSpLocks/>
          </p:cNvGrpSpPr>
          <p:nvPr/>
        </p:nvGrpSpPr>
        <p:grpSpPr>
          <a:xfrm>
            <a:off x="6073396" y="1770601"/>
            <a:ext cx="562892" cy="289054"/>
            <a:chOff x="5682530" y="2789878"/>
            <a:chExt cx="422909" cy="217170"/>
          </a:xfrm>
          <a:solidFill>
            <a:schemeClr val="tx2"/>
          </a:solidFill>
        </p:grpSpPr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407D43AA-C8B2-27F5-460F-30B484C81F1B}"/>
                </a:ext>
              </a:extLst>
            </p:cNvPr>
            <p:cNvSpPr/>
            <p:nvPr/>
          </p:nvSpPr>
          <p:spPr>
            <a:xfrm rot="16200000">
              <a:off x="5877793" y="2693675"/>
              <a:ext cx="19050" cy="409575"/>
            </a:xfrm>
            <a:custGeom>
              <a:avLst/>
              <a:gdLst>
                <a:gd name="connsiteX0" fmla="*/ 0 w 19050"/>
                <a:gd name="connsiteY0" fmla="*/ 0 h 409575"/>
                <a:gd name="connsiteX1" fmla="*/ 19050 w 19050"/>
                <a:gd name="connsiteY1" fmla="*/ 0 h 409575"/>
                <a:gd name="connsiteX2" fmla="*/ 19050 w 19050"/>
                <a:gd name="connsiteY2" fmla="*/ 409575 h 409575"/>
                <a:gd name="connsiteX3" fmla="*/ 0 w 19050"/>
                <a:gd name="connsiteY3" fmla="*/ 409575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409575">
                  <a:moveTo>
                    <a:pt x="0" y="0"/>
                  </a:moveTo>
                  <a:lnTo>
                    <a:pt x="19050" y="0"/>
                  </a:lnTo>
                  <a:lnTo>
                    <a:pt x="19050" y="409575"/>
                  </a:lnTo>
                  <a:lnTo>
                    <a:pt x="0" y="409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AAE729F6-9680-7B12-B7F6-B93A3CD03B6F}"/>
                </a:ext>
              </a:extLst>
            </p:cNvPr>
            <p:cNvSpPr/>
            <p:nvPr/>
          </p:nvSpPr>
          <p:spPr>
            <a:xfrm rot="16200000">
              <a:off x="5936371" y="2837979"/>
              <a:ext cx="217170" cy="120967"/>
            </a:xfrm>
            <a:custGeom>
              <a:avLst/>
              <a:gdLst>
                <a:gd name="connsiteX0" fmla="*/ 108585 w 217170"/>
                <a:gd name="connsiteY0" fmla="*/ 120968 h 120967"/>
                <a:gd name="connsiteX1" fmla="*/ 0 w 217170"/>
                <a:gd name="connsiteY1" fmla="*/ 13335 h 120967"/>
                <a:gd name="connsiteX2" fmla="*/ 13335 w 217170"/>
                <a:gd name="connsiteY2" fmla="*/ 0 h 120967"/>
                <a:gd name="connsiteX3" fmla="*/ 108585 w 217170"/>
                <a:gd name="connsiteY3" fmla="*/ 94297 h 120967"/>
                <a:gd name="connsiteX4" fmla="*/ 203835 w 217170"/>
                <a:gd name="connsiteY4" fmla="*/ 0 h 120967"/>
                <a:gd name="connsiteX5" fmla="*/ 217170 w 217170"/>
                <a:gd name="connsiteY5" fmla="*/ 13335 h 12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7170" h="120967">
                  <a:moveTo>
                    <a:pt x="108585" y="120968"/>
                  </a:moveTo>
                  <a:lnTo>
                    <a:pt x="0" y="13335"/>
                  </a:lnTo>
                  <a:lnTo>
                    <a:pt x="13335" y="0"/>
                  </a:lnTo>
                  <a:lnTo>
                    <a:pt x="108585" y="94297"/>
                  </a:lnTo>
                  <a:lnTo>
                    <a:pt x="203835" y="0"/>
                  </a:lnTo>
                  <a:lnTo>
                    <a:pt x="217170" y="133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1200" cap="none" spc="0" normalizeH="0" baseline="0" noProof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8266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05B17-609C-1C1A-F4EE-9A43626CD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FED2BE-1B72-AD1D-3B6F-11000466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Infineon belief: Intelligent Zone controllers and balanced centralization is the backbone of Software-defined-Vehicles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D1595-4BD6-4A4C-DEC5-68F4CC1A0F0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159703" y="1381112"/>
            <a:ext cx="9546203" cy="5140325"/>
          </a:xfrm>
          <a:ln>
            <a:noFill/>
          </a:ln>
        </p:spPr>
        <p:txBody>
          <a:bodyPr vert="horz" wrap="square" lIns="0" tIns="0" rIns="0" bIns="0" rtlCol="0" anchor="t">
            <a:noAutofit/>
          </a:bodyPr>
          <a:lstStyle/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DE" altLang="de-DE" sz="1600" b="1" dirty="0">
                <a:solidFill>
                  <a:schemeClr val="bg1"/>
                </a:solidFill>
              </a:rPr>
              <a:t>Optimized system cost &amp; flexibility through zonal intelligence and balanced centralization</a:t>
            </a: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e-DE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e-DE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de-DE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600" b="1" dirty="0">
                <a:solidFill>
                  <a:schemeClr val="bg1"/>
                </a:solidFill>
              </a:rPr>
              <a:t>Cost-effective networking by keeping traffic local</a:t>
            </a: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600" b="1" dirty="0">
                <a:solidFill>
                  <a:schemeClr val="bg1"/>
                </a:solidFill>
              </a:rPr>
              <a:t>Clean integration of power distribution and I/O </a:t>
            </a: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600" b="1" dirty="0">
                <a:solidFill>
                  <a:schemeClr val="bg1"/>
                </a:solidFill>
              </a:rPr>
              <a:t>Improved safety and security via separation and containment</a:t>
            </a: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600" b="1" dirty="0">
                <a:solidFill>
                  <a:schemeClr val="bg1"/>
                </a:solidFill>
              </a:rPr>
              <a:t>Simple software deployment and reconfiguration</a:t>
            </a:r>
          </a:p>
          <a:p>
            <a:pPr marL="0" indent="0" defTabSz="914400" ea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2" name="Security shield">
            <a:extLst>
              <a:ext uri="{FF2B5EF4-FFF2-40B4-BE49-F238E27FC236}">
                <a16:creationId xmlns:a16="http://schemas.microsoft.com/office/drawing/2014/main" id="{485300C2-18B2-DA76-D81A-2D827F83E4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6473" y="4263811"/>
            <a:ext cx="360001" cy="360001"/>
          </a:xfrm>
          <a:prstGeom prst="rect">
            <a:avLst/>
          </a:prstGeom>
        </p:spPr>
      </p:pic>
      <p:pic>
        <p:nvPicPr>
          <p:cNvPr id="9" name="Euro coins">
            <a:extLst>
              <a:ext uri="{FF2B5EF4-FFF2-40B4-BE49-F238E27FC236}">
                <a16:creationId xmlns:a16="http://schemas.microsoft.com/office/drawing/2014/main" id="{76F04DEA-A46E-5AC1-7525-05A3D4F7603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6473" y="1356275"/>
            <a:ext cx="360001" cy="360001"/>
          </a:xfrm>
          <a:prstGeom prst="rect">
            <a:avLst/>
          </a:prstGeom>
        </p:spPr>
      </p:pic>
      <p:pic>
        <p:nvPicPr>
          <p:cNvPr id="6" name="Big data">
            <a:extLst>
              <a:ext uri="{FF2B5EF4-FFF2-40B4-BE49-F238E27FC236}">
                <a16:creationId xmlns:a16="http://schemas.microsoft.com/office/drawing/2014/main" id="{6C60F836-562C-3401-8E5A-FD45E972EA8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6473" y="2296206"/>
            <a:ext cx="360000" cy="360000"/>
          </a:xfrm>
          <a:prstGeom prst="rect">
            <a:avLst/>
          </a:prstGeom>
        </p:spPr>
      </p:pic>
      <p:pic>
        <p:nvPicPr>
          <p:cNvPr id="10" name="Organigram">
            <a:extLst>
              <a:ext uri="{FF2B5EF4-FFF2-40B4-BE49-F238E27FC236}">
                <a16:creationId xmlns:a16="http://schemas.microsoft.com/office/drawing/2014/main" id="{B36D8B13-D905-7CE5-C360-7A382D8816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6473" y="3261381"/>
            <a:ext cx="360001" cy="360001"/>
          </a:xfrm>
          <a:prstGeom prst="rect">
            <a:avLst/>
          </a:prstGeom>
        </p:spPr>
      </p:pic>
      <p:pic>
        <p:nvPicPr>
          <p:cNvPr id="17" name="Software">
            <a:extLst>
              <a:ext uri="{FF2B5EF4-FFF2-40B4-BE49-F238E27FC236}">
                <a16:creationId xmlns:a16="http://schemas.microsoft.com/office/drawing/2014/main" id="{1E5E7CDD-6977-1BD9-9970-59DABC15787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6473" y="5245161"/>
            <a:ext cx="360001" cy="360001"/>
          </a:xfrm>
          <a:prstGeom prst="rect">
            <a:avLst/>
          </a:prstGeom>
        </p:spPr>
      </p:pic>
      <p:pic>
        <p:nvPicPr>
          <p:cNvPr id="4" name="Grafik 43">
            <a:extLst>
              <a:ext uri="{FF2B5EF4-FFF2-40B4-BE49-F238E27FC236}">
                <a16:creationId xmlns:a16="http://schemas.microsoft.com/office/drawing/2014/main" id="{DDB88203-1E3A-BEE3-2168-3429BDAB768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633097" y="2296206"/>
            <a:ext cx="5101637" cy="286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1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>
            <a:extLst>
              <a:ext uri="{FF2B5EF4-FFF2-40B4-BE49-F238E27FC236}">
                <a16:creationId xmlns:a16="http://schemas.microsoft.com/office/drawing/2014/main" id="{88F1153A-57DF-52C1-782D-D9395914F238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607954" y="1917827"/>
            <a:ext cx="5205292" cy="44672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BB620-6349-63F4-F176-A37D5A04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evolving E/E architectures on IFX software portfolio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385F3-AE26-A52E-DDC1-3054F8CB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02F983-0846-0BC6-CEBF-D4BEAE14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3FABBF-3C57-114F-09A0-7623EDC287AA}"/>
              </a:ext>
            </a:extLst>
          </p:cNvPr>
          <p:cNvSpPr txBox="1"/>
          <p:nvPr>
            <p:custDataLst>
              <p:tags r:id="rId2"/>
            </p:custDataLst>
          </p:nvPr>
        </p:nvSpPr>
        <p:spPr bwMode="auto">
          <a:xfrm>
            <a:off x="9472089" y="4401109"/>
            <a:ext cx="3395713" cy="29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NuttX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A827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DA7A0E-FE56-8A2B-771E-F4A70A223F4E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7894655" y="1913378"/>
            <a:ext cx="3897604" cy="4467258"/>
          </a:xfrm>
          <a:prstGeom prst="rect">
            <a:avLst/>
          </a:prstGeom>
          <a:solidFill>
            <a:srgbClr val="B8DEDA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marL="0" marR="0" lvl="0" indent="0" algn="ctr" defTabSz="5760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A4B8C0E-77FC-E3FE-99FD-B6833D6F8D41}"/>
              </a:ext>
            </a:extLst>
          </p:cNvPr>
          <p:cNvGrpSpPr/>
          <p:nvPr/>
        </p:nvGrpSpPr>
        <p:grpSpPr>
          <a:xfrm>
            <a:off x="3647695" y="3406624"/>
            <a:ext cx="6120712" cy="1499080"/>
            <a:chOff x="2619113" y="1330194"/>
            <a:chExt cx="6138627" cy="1630702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A8B57701-9AE5-5487-1CCB-6075850CD64A}"/>
                </a:ext>
              </a:extLst>
            </p:cNvPr>
            <p:cNvSpPr/>
            <p:nvPr>
              <p:custDataLst>
                <p:tags r:id="rId70"/>
              </p:custDataLst>
            </p:nvPr>
          </p:nvSpPr>
          <p:spPr bwMode="auto">
            <a:xfrm>
              <a:off x="2661740" y="1438942"/>
              <a:ext cx="291387" cy="201520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64800" tIns="64800" rIns="64800" bIns="64800" rtlCol="0" anchor="ctr"/>
            <a:lstStyle/>
            <a:p>
              <a:pPr marL="0" marR="0" lvl="0" indent="0" algn="ctr" defTabSz="518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4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21" name="02 Text 14pt regular">
              <a:extLst>
                <a:ext uri="{FF2B5EF4-FFF2-40B4-BE49-F238E27FC236}">
                  <a16:creationId xmlns:a16="http://schemas.microsoft.com/office/drawing/2014/main" id="{322084B1-1208-CFF9-843C-09A47328F94D}"/>
                </a:ext>
              </a:extLst>
            </p:cNvPr>
            <p:cNvSpPr txBox="1"/>
            <p:nvPr>
              <p:custDataLst>
                <p:tags r:id="rId71"/>
              </p:custDataLst>
            </p:nvPr>
          </p:nvSpPr>
          <p:spPr bwMode="auto">
            <a:xfrm flipH="1">
              <a:off x="2619113" y="1711194"/>
              <a:ext cx="4590454" cy="1249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>
              <a:lvl1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1pPr>
              <a:lvl2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2pPr>
              <a:lvl3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3pPr>
              <a:lvl4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4pPr>
              <a:lvl5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5pPr>
              <a:lvl6pPr>
                <a:buClr>
                  <a:schemeClr val="tx2"/>
                </a:buClr>
                <a:buFont typeface="Arial" panose="020B0604020202020204" pitchFamily="34" charset="0"/>
                <a:buChar char="‒"/>
              </a:lvl6pPr>
              <a:lvl7pPr>
                <a:buClr>
                  <a:schemeClr val="tx2"/>
                </a:buClr>
                <a:buFont typeface="Arial" panose="020B0604020202020204" pitchFamily="34" charset="0"/>
                <a:buChar char="‒"/>
              </a:lvl7pPr>
              <a:lvl8pPr>
                <a:buClr>
                  <a:schemeClr val="tx2"/>
                </a:buClr>
                <a:buFont typeface="Arial" panose="020B0604020202020204" pitchFamily="34" charset="0"/>
                <a:buChar char="‒"/>
              </a:lvl8pPr>
              <a:lvl9pPr>
                <a:buClr>
                  <a:schemeClr val="tx2"/>
                </a:buClr>
                <a:buFont typeface="Arial" panose="020B0604020202020204" pitchFamily="34" charset="0"/>
                <a:buChar char="‒"/>
              </a:lvl9pPr>
            </a:lstStyle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HW-accelerated coms, security, AI, filters 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SecOC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,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MacSec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AUTOSAR and beyond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Service to signal (Some/IP, DDS..)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22" name="Rechteck 1">
              <a:extLst>
                <a:ext uri="{FF2B5EF4-FFF2-40B4-BE49-F238E27FC236}">
                  <a16:creationId xmlns:a16="http://schemas.microsoft.com/office/drawing/2014/main" id="{D5D70484-5AEB-497D-CBE6-223BCDD60BFE}"/>
                </a:ext>
              </a:extLst>
            </p:cNvPr>
            <p:cNvSpPr/>
            <p:nvPr>
              <p:custDataLst>
                <p:tags r:id="rId72"/>
              </p:custDataLst>
            </p:nvPr>
          </p:nvSpPr>
          <p:spPr bwMode="auto">
            <a:xfrm>
              <a:off x="2984061" y="1330194"/>
              <a:ext cx="5773679" cy="422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8320" tIns="58320" rIns="58320" bIns="58320" rtlCol="0" anchor="ctr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58" b="1" i="0" u="none" strike="noStrike" kern="120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Zone / Domains</a:t>
              </a:r>
              <a:endParaRPr kumimoji="0" lang="en-US" sz="1458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197FD5-2599-2D64-B8C9-C555735B2B6B}"/>
              </a:ext>
            </a:extLst>
          </p:cNvPr>
          <p:cNvGrpSpPr/>
          <p:nvPr/>
        </p:nvGrpSpPr>
        <p:grpSpPr>
          <a:xfrm>
            <a:off x="3647698" y="4975753"/>
            <a:ext cx="6120710" cy="1458037"/>
            <a:chOff x="2619115" y="2854194"/>
            <a:chExt cx="6138625" cy="1586056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E907EB7-928B-8258-F6DB-CE9B97AF64DF}"/>
                </a:ext>
              </a:extLst>
            </p:cNvPr>
            <p:cNvSpPr/>
            <p:nvPr>
              <p:custDataLst>
                <p:tags r:id="rId67"/>
              </p:custDataLst>
            </p:nvPr>
          </p:nvSpPr>
          <p:spPr bwMode="auto">
            <a:xfrm>
              <a:off x="2661740" y="2962942"/>
              <a:ext cx="291387" cy="201520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64800" tIns="64800" rIns="64800" bIns="64800" rtlCol="0" anchor="ctr"/>
            <a:lstStyle/>
            <a:p>
              <a:pPr marL="0" marR="0" lvl="0" indent="0" algn="ctr" defTabSz="518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4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118" name="Rechteck 1">
              <a:extLst>
                <a:ext uri="{FF2B5EF4-FFF2-40B4-BE49-F238E27FC236}">
                  <a16:creationId xmlns:a16="http://schemas.microsoft.com/office/drawing/2014/main" id="{625270F2-0ECF-5447-7304-1D188A08417E}"/>
                </a:ext>
              </a:extLst>
            </p:cNvPr>
            <p:cNvSpPr/>
            <p:nvPr>
              <p:custDataLst>
                <p:tags r:id="rId68"/>
              </p:custDataLst>
            </p:nvPr>
          </p:nvSpPr>
          <p:spPr bwMode="auto">
            <a:xfrm>
              <a:off x="2984061" y="2854194"/>
              <a:ext cx="5773679" cy="422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8320" tIns="58320" rIns="58320" bIns="58320" rtlCol="0" anchor="ctr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58" b="1" i="0" u="none" strike="noStrike" kern="120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Edge ECU</a:t>
              </a:r>
            </a:p>
          </p:txBody>
        </p:sp>
        <p:sp>
          <p:nvSpPr>
            <p:cNvPr id="119" name="02 Text 14pt regular">
              <a:extLst>
                <a:ext uri="{FF2B5EF4-FFF2-40B4-BE49-F238E27FC236}">
                  <a16:creationId xmlns:a16="http://schemas.microsoft.com/office/drawing/2014/main" id="{582AB522-E733-0B95-AC07-225BDE63BF16}"/>
                </a:ext>
              </a:extLst>
            </p:cNvPr>
            <p:cNvSpPr txBox="1"/>
            <p:nvPr>
              <p:custDataLst>
                <p:tags r:id="rId69"/>
              </p:custDataLst>
            </p:nvPr>
          </p:nvSpPr>
          <p:spPr bwMode="auto">
            <a:xfrm flipH="1">
              <a:off x="2619115" y="3190548"/>
              <a:ext cx="4309824" cy="1249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>
              <a:lvl1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1pPr>
              <a:lvl2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2pPr>
              <a:lvl3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3pPr>
              <a:lvl4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4pPr>
              <a:lvl5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5pPr>
              <a:lvl6pPr>
                <a:buClr>
                  <a:schemeClr val="tx2"/>
                </a:buClr>
                <a:buFont typeface="Arial" panose="020B0604020202020204" pitchFamily="34" charset="0"/>
                <a:buChar char="‒"/>
              </a:lvl6pPr>
              <a:lvl7pPr>
                <a:buClr>
                  <a:schemeClr val="tx2"/>
                </a:buClr>
                <a:buFont typeface="Arial" panose="020B0604020202020204" pitchFamily="34" charset="0"/>
                <a:buChar char="‒"/>
              </a:lvl7pPr>
              <a:lvl8pPr>
                <a:buClr>
                  <a:schemeClr val="tx2"/>
                </a:buClr>
                <a:buFont typeface="Arial" panose="020B0604020202020204" pitchFamily="34" charset="0"/>
                <a:buChar char="‒"/>
              </a:lvl8pPr>
              <a:lvl9pPr>
                <a:buClr>
                  <a:schemeClr val="tx2"/>
                </a:buClr>
                <a:buFont typeface="Arial" panose="020B0604020202020204" pitchFamily="34" charset="0"/>
                <a:buChar char="‒"/>
              </a:lvl9pPr>
            </a:lstStyle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Sense &amp; control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Bare metal, small RTOS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Pre-processing 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Signal based Com / raw data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72FBEF1-9D33-E22D-AC7F-364A57F660B9}"/>
              </a:ext>
            </a:extLst>
          </p:cNvPr>
          <p:cNvGrpSpPr/>
          <p:nvPr/>
        </p:nvGrpSpPr>
        <p:grpSpPr>
          <a:xfrm>
            <a:off x="140288" y="1473278"/>
            <a:ext cx="2437022" cy="4759825"/>
            <a:chOff x="315706" y="1577339"/>
            <a:chExt cx="1810274" cy="3755155"/>
          </a:xfrm>
        </p:grpSpPr>
        <p:pic>
          <p:nvPicPr>
            <p:cNvPr id="45" name="Grafik 188">
              <a:extLst>
                <a:ext uri="{FF2B5EF4-FFF2-40B4-BE49-F238E27FC236}">
                  <a16:creationId xmlns:a16="http://schemas.microsoft.com/office/drawing/2014/main" id="{A8B6EC91-C16A-A316-B563-317D2A2128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-656735" y="2549780"/>
              <a:ext cx="3755155" cy="1810274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46" name="Rechteck 131">
              <a:extLst>
                <a:ext uri="{FF2B5EF4-FFF2-40B4-BE49-F238E27FC236}">
                  <a16:creationId xmlns:a16="http://schemas.microsoft.com/office/drawing/2014/main" id="{46442D60-2C9C-4ADE-19C5-ED8298D17B7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590126" y="4545541"/>
              <a:ext cx="271657" cy="325925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  <p:txBody>
            <a:bodyPr lIns="43200" tIns="43200" rIns="43200" bIns="43200">
              <a:noAutofit/>
            </a:bodyPr>
            <a:lstStyle/>
            <a:p>
              <a:pPr marL="0" marR="0" lvl="0" indent="0" algn="l" defTabSz="1097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E054"/>
                </a:buClr>
                <a:buSzTx/>
                <a:buFontTx/>
                <a:buNone/>
                <a:tabLst/>
                <a:defRPr/>
              </a:pPr>
              <a:endParaRPr kumimoji="0" lang="en-US" sz="960" b="0" i="0" u="none" strike="noStrike" kern="0" cap="none" spc="0" normalizeH="0" baseline="0" noProof="0" dirty="0">
                <a:ln>
                  <a:noFill/>
                </a:ln>
                <a:solidFill>
                  <a:srgbClr val="FFE0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hteck 131">
              <a:extLst>
                <a:ext uri="{FF2B5EF4-FFF2-40B4-BE49-F238E27FC236}">
                  <a16:creationId xmlns:a16="http://schemas.microsoft.com/office/drawing/2014/main" id="{26F0CE90-2442-543D-D61B-5A14FC59FC42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84826" y="3231853"/>
              <a:ext cx="271657" cy="325925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  <p:txBody>
            <a:bodyPr lIns="43200" tIns="43200" rIns="43200" bIns="43200">
              <a:noAutofit/>
            </a:bodyPr>
            <a:lstStyle/>
            <a:p>
              <a:pPr marL="0" marR="0" lvl="0" indent="0" algn="l" defTabSz="1097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E054"/>
                </a:buClr>
                <a:buSzTx/>
                <a:buFontTx/>
                <a:buNone/>
                <a:tabLst/>
                <a:defRPr/>
              </a:pPr>
              <a:endParaRPr kumimoji="0" lang="en-US" sz="960" b="0" i="0" u="none" strike="noStrike" kern="0" cap="none" spc="0" normalizeH="0" baseline="0" noProof="0" dirty="0">
                <a:ln>
                  <a:noFill/>
                </a:ln>
                <a:solidFill>
                  <a:srgbClr val="FFE0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hteck 131">
              <a:extLst>
                <a:ext uri="{FF2B5EF4-FFF2-40B4-BE49-F238E27FC236}">
                  <a16:creationId xmlns:a16="http://schemas.microsoft.com/office/drawing/2014/main" id="{10A412C6-6DE4-00A1-D81C-F163B33B90CD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1571373" y="3260916"/>
              <a:ext cx="271657" cy="325925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  <p:txBody>
            <a:bodyPr lIns="43200" tIns="43200" rIns="43200" bIns="43200">
              <a:noAutofit/>
            </a:bodyPr>
            <a:lstStyle/>
            <a:p>
              <a:pPr marL="0" marR="0" lvl="0" indent="0" algn="l" defTabSz="1097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E054"/>
                </a:buClr>
                <a:buSzTx/>
                <a:buFontTx/>
                <a:buNone/>
                <a:tabLst/>
                <a:defRPr/>
              </a:pPr>
              <a:endParaRPr kumimoji="0" lang="en-US" sz="960" b="0" i="0" u="none" strike="noStrike" kern="0" cap="none" spc="0" normalizeH="0" baseline="0" noProof="0" dirty="0">
                <a:ln>
                  <a:noFill/>
                </a:ln>
                <a:solidFill>
                  <a:srgbClr val="FFE0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Oval 9">
              <a:extLst>
                <a:ext uri="{FF2B5EF4-FFF2-40B4-BE49-F238E27FC236}">
                  <a16:creationId xmlns:a16="http://schemas.microsoft.com/office/drawing/2014/main" id="{E4D334CC-2B72-7558-53F4-69652841CA63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 bwMode="auto">
            <a:xfrm>
              <a:off x="526759" y="4992187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0" name="Oval 9">
              <a:extLst>
                <a:ext uri="{FF2B5EF4-FFF2-40B4-BE49-F238E27FC236}">
                  <a16:creationId xmlns:a16="http://schemas.microsoft.com/office/drawing/2014/main" id="{01923D20-64A4-C594-A929-F84E48B399FC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 bwMode="auto">
            <a:xfrm>
              <a:off x="402420" y="4513185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1" name="Oval 9">
              <a:extLst>
                <a:ext uri="{FF2B5EF4-FFF2-40B4-BE49-F238E27FC236}">
                  <a16:creationId xmlns:a16="http://schemas.microsoft.com/office/drawing/2014/main" id="{ECCC07D3-467C-2D58-F443-335315109953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 bwMode="auto">
            <a:xfrm>
              <a:off x="1501210" y="5153251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2" name="Oval 9">
              <a:extLst>
                <a:ext uri="{FF2B5EF4-FFF2-40B4-BE49-F238E27FC236}">
                  <a16:creationId xmlns:a16="http://schemas.microsoft.com/office/drawing/2014/main" id="{1CEF711D-7F58-BDAF-4D22-75C29FAB3DFE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 bwMode="auto">
            <a:xfrm>
              <a:off x="1923843" y="4492209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53" name="Gerade Verbindung mit Pfeil 200">
              <a:extLst>
                <a:ext uri="{FF2B5EF4-FFF2-40B4-BE49-F238E27FC236}">
                  <a16:creationId xmlns:a16="http://schemas.microsoft.com/office/drawing/2014/main" id="{0FB3D8C1-5F96-7CFC-2119-57AB509F1FF2}"/>
                </a:ext>
              </a:extLst>
            </p:cNvPr>
            <p:cNvCxnSpPr>
              <a:cxnSpLocks/>
              <a:stCxn id="61" idx="2"/>
              <a:endCxn id="51" idx="7"/>
            </p:cNvCxnSpPr>
            <p:nvPr/>
          </p:nvCxnSpPr>
          <p:spPr>
            <a:xfrm flipH="1">
              <a:off x="1583629" y="4896762"/>
              <a:ext cx="120522" cy="27063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4" name="Gerade Verbindung mit Pfeil 202">
              <a:extLst>
                <a:ext uri="{FF2B5EF4-FFF2-40B4-BE49-F238E27FC236}">
                  <a16:creationId xmlns:a16="http://schemas.microsoft.com/office/drawing/2014/main" id="{5D8DE9AF-F1D0-AE06-EC23-39265EF4CF04}"/>
                </a:ext>
              </a:extLst>
            </p:cNvPr>
            <p:cNvCxnSpPr>
              <a:cxnSpLocks/>
              <a:stCxn id="52" idx="3"/>
              <a:endCxn id="61" idx="3"/>
            </p:cNvCxnSpPr>
            <p:nvPr/>
          </p:nvCxnSpPr>
          <p:spPr>
            <a:xfrm flipH="1">
              <a:off x="1839978" y="4574627"/>
              <a:ext cx="98005" cy="15917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5" name="Gerade Verbindung mit Pfeil 204">
              <a:extLst>
                <a:ext uri="{FF2B5EF4-FFF2-40B4-BE49-F238E27FC236}">
                  <a16:creationId xmlns:a16="http://schemas.microsoft.com/office/drawing/2014/main" id="{6BC1C6E2-A1A0-E27D-479D-ED1CFD2556E1}"/>
                </a:ext>
              </a:extLst>
            </p:cNvPr>
            <p:cNvCxnSpPr>
              <a:cxnSpLocks/>
              <a:stCxn id="62" idx="1"/>
              <a:endCxn id="61" idx="2"/>
            </p:cNvCxnSpPr>
            <p:nvPr/>
          </p:nvCxnSpPr>
          <p:spPr>
            <a:xfrm flipH="1" flipV="1">
              <a:off x="1704150" y="4896762"/>
              <a:ext cx="100346" cy="12487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6" name="Gerade Verbindung mit Pfeil 206">
              <a:extLst>
                <a:ext uri="{FF2B5EF4-FFF2-40B4-BE49-F238E27FC236}">
                  <a16:creationId xmlns:a16="http://schemas.microsoft.com/office/drawing/2014/main" id="{241AB14B-C253-A4AA-A500-C21EE8C6886D}"/>
                </a:ext>
              </a:extLst>
            </p:cNvPr>
            <p:cNvCxnSpPr>
              <a:cxnSpLocks/>
              <a:stCxn id="46" idx="2"/>
              <a:endCxn id="49" idx="7"/>
            </p:cNvCxnSpPr>
            <p:nvPr/>
          </p:nvCxnSpPr>
          <p:spPr>
            <a:xfrm flipH="1">
              <a:off x="609179" y="4871464"/>
              <a:ext cx="116778" cy="13486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57" name="Oval 9">
              <a:extLst>
                <a:ext uri="{FF2B5EF4-FFF2-40B4-BE49-F238E27FC236}">
                  <a16:creationId xmlns:a16="http://schemas.microsoft.com/office/drawing/2014/main" id="{F425A749-43F5-AB7E-9B0D-982144659E1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 bwMode="auto">
            <a:xfrm>
              <a:off x="967135" y="5153251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58" name="Gerade Verbindung mit Pfeil 211">
              <a:extLst>
                <a:ext uri="{FF2B5EF4-FFF2-40B4-BE49-F238E27FC236}">
                  <a16:creationId xmlns:a16="http://schemas.microsoft.com/office/drawing/2014/main" id="{5FE4A0C3-C1F5-E76F-1E02-254E0C613552}"/>
                </a:ext>
              </a:extLst>
            </p:cNvPr>
            <p:cNvCxnSpPr>
              <a:cxnSpLocks/>
              <a:stCxn id="46" idx="2"/>
              <a:endCxn id="57" idx="1"/>
            </p:cNvCxnSpPr>
            <p:nvPr/>
          </p:nvCxnSpPr>
          <p:spPr>
            <a:xfrm>
              <a:off x="725954" y="4871463"/>
              <a:ext cx="255323" cy="295929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59" name="Oval 9">
              <a:extLst>
                <a:ext uri="{FF2B5EF4-FFF2-40B4-BE49-F238E27FC236}">
                  <a16:creationId xmlns:a16="http://schemas.microsoft.com/office/drawing/2014/main" id="{C7CD5FEB-A3F6-5B62-21A9-99A9F62EC6C1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 bwMode="auto">
            <a:xfrm>
              <a:off x="932998" y="4555209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0" name="Oval 9">
              <a:extLst>
                <a:ext uri="{FF2B5EF4-FFF2-40B4-BE49-F238E27FC236}">
                  <a16:creationId xmlns:a16="http://schemas.microsoft.com/office/drawing/2014/main" id="{DF7F9BD6-6F4A-392B-EE1E-248A52C346E0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 bwMode="auto">
            <a:xfrm>
              <a:off x="952993" y="4848481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1" name="Rechteck 131">
              <a:extLst>
                <a:ext uri="{FF2B5EF4-FFF2-40B4-BE49-F238E27FC236}">
                  <a16:creationId xmlns:a16="http://schemas.microsoft.com/office/drawing/2014/main" id="{B06F5165-0CBF-5517-109E-BE6E332048B7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1568322" y="4570838"/>
              <a:ext cx="271657" cy="325925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  <p:txBody>
            <a:bodyPr lIns="43200" tIns="43200" rIns="43200" bIns="43200">
              <a:noAutofit/>
            </a:bodyPr>
            <a:lstStyle/>
            <a:p>
              <a:pPr marL="0" marR="0" lvl="0" indent="0" algn="l" defTabSz="1097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E054"/>
                </a:buClr>
                <a:buSzTx/>
                <a:buFontTx/>
                <a:buNone/>
                <a:tabLst/>
                <a:defRPr/>
              </a:pPr>
              <a:endParaRPr kumimoji="0" lang="en-US" sz="960" b="0" i="0" u="none" strike="noStrike" kern="0" cap="none" spc="0" normalizeH="0" baseline="0" noProof="0" dirty="0">
                <a:ln>
                  <a:noFill/>
                </a:ln>
                <a:solidFill>
                  <a:srgbClr val="FFE0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val 9">
              <a:extLst>
                <a:ext uri="{FF2B5EF4-FFF2-40B4-BE49-F238E27FC236}">
                  <a16:creationId xmlns:a16="http://schemas.microsoft.com/office/drawing/2014/main" id="{1E79F71E-A213-70FB-3225-F00735330920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 bwMode="auto">
            <a:xfrm>
              <a:off x="1790356" y="5007494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63" name="Gerade Verbindung mit Pfeil 241">
              <a:extLst>
                <a:ext uri="{FF2B5EF4-FFF2-40B4-BE49-F238E27FC236}">
                  <a16:creationId xmlns:a16="http://schemas.microsoft.com/office/drawing/2014/main" id="{BB39718D-63F3-F7DE-730D-98C5B0C2BC90}"/>
                </a:ext>
              </a:extLst>
            </p:cNvPr>
            <p:cNvCxnSpPr>
              <a:cxnSpLocks/>
              <a:stCxn id="70" idx="7"/>
              <a:endCxn id="46" idx="1"/>
            </p:cNvCxnSpPr>
            <p:nvPr/>
          </p:nvCxnSpPr>
          <p:spPr>
            <a:xfrm flipV="1">
              <a:off x="490010" y="4708503"/>
              <a:ext cx="100116" cy="65447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4" name="Gerade Verbindung mit Pfeil 250">
              <a:extLst>
                <a:ext uri="{FF2B5EF4-FFF2-40B4-BE49-F238E27FC236}">
                  <a16:creationId xmlns:a16="http://schemas.microsoft.com/office/drawing/2014/main" id="{9594C926-5D0F-F87B-9C08-B82F6CE98255}"/>
                </a:ext>
              </a:extLst>
            </p:cNvPr>
            <p:cNvCxnSpPr>
              <a:cxnSpLocks/>
              <a:stCxn id="59" idx="3"/>
              <a:endCxn id="46" idx="3"/>
            </p:cNvCxnSpPr>
            <p:nvPr/>
          </p:nvCxnSpPr>
          <p:spPr>
            <a:xfrm flipH="1">
              <a:off x="861784" y="4637627"/>
              <a:ext cx="85357" cy="7087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5" name="Gerade Verbindung mit Pfeil 253">
              <a:extLst>
                <a:ext uri="{FF2B5EF4-FFF2-40B4-BE49-F238E27FC236}">
                  <a16:creationId xmlns:a16="http://schemas.microsoft.com/office/drawing/2014/main" id="{CD598550-53EB-0019-3DB0-787FC5ADB044}"/>
                </a:ext>
              </a:extLst>
            </p:cNvPr>
            <p:cNvCxnSpPr>
              <a:cxnSpLocks/>
              <a:stCxn id="60" idx="1"/>
              <a:endCxn id="46" idx="3"/>
            </p:cNvCxnSpPr>
            <p:nvPr/>
          </p:nvCxnSpPr>
          <p:spPr>
            <a:xfrm flipH="1" flipV="1">
              <a:off x="861783" y="4708502"/>
              <a:ext cx="105352" cy="154121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66" name="Oval 9">
              <a:extLst>
                <a:ext uri="{FF2B5EF4-FFF2-40B4-BE49-F238E27FC236}">
                  <a16:creationId xmlns:a16="http://schemas.microsoft.com/office/drawing/2014/main" id="{99E8F9F7-4B8D-BA3B-EA1C-1D2ACA7FCB59}"/>
                </a:ext>
              </a:extLst>
            </p:cNvPr>
            <p:cNvSpPr/>
            <p:nvPr>
              <p:custDataLst>
                <p:tags r:id="rId44"/>
              </p:custDataLst>
            </p:nvPr>
          </p:nvSpPr>
          <p:spPr bwMode="auto">
            <a:xfrm>
              <a:off x="1361741" y="4559110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67" name="Gerade Verbindung mit Pfeil 259">
              <a:extLst>
                <a:ext uri="{FF2B5EF4-FFF2-40B4-BE49-F238E27FC236}">
                  <a16:creationId xmlns:a16="http://schemas.microsoft.com/office/drawing/2014/main" id="{F3427CC6-6491-F850-990E-53664F36DE26}"/>
                </a:ext>
              </a:extLst>
            </p:cNvPr>
            <p:cNvCxnSpPr>
              <a:cxnSpLocks/>
              <a:stCxn id="61" idx="1"/>
              <a:endCxn id="66" idx="5"/>
            </p:cNvCxnSpPr>
            <p:nvPr/>
          </p:nvCxnSpPr>
          <p:spPr>
            <a:xfrm flipH="1" flipV="1">
              <a:off x="1444161" y="4641530"/>
              <a:ext cx="124161" cy="92270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68" name="Oval 9">
              <a:extLst>
                <a:ext uri="{FF2B5EF4-FFF2-40B4-BE49-F238E27FC236}">
                  <a16:creationId xmlns:a16="http://schemas.microsoft.com/office/drawing/2014/main" id="{D96D8575-7C34-0CDE-9CAD-1C5F4A2FE081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 bwMode="auto">
            <a:xfrm>
              <a:off x="1349940" y="4859452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69" name="Gerade Verbindung mit Pfeil 263">
              <a:extLst>
                <a:ext uri="{FF2B5EF4-FFF2-40B4-BE49-F238E27FC236}">
                  <a16:creationId xmlns:a16="http://schemas.microsoft.com/office/drawing/2014/main" id="{888DB4A4-E869-3D10-CA76-5DE811B93256}"/>
                </a:ext>
              </a:extLst>
            </p:cNvPr>
            <p:cNvCxnSpPr>
              <a:cxnSpLocks/>
              <a:stCxn id="68" idx="7"/>
              <a:endCxn id="61" idx="1"/>
            </p:cNvCxnSpPr>
            <p:nvPr/>
          </p:nvCxnSpPr>
          <p:spPr>
            <a:xfrm flipV="1">
              <a:off x="1432361" y="4733800"/>
              <a:ext cx="135960" cy="13979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0" name="Oval 9">
              <a:extLst>
                <a:ext uri="{FF2B5EF4-FFF2-40B4-BE49-F238E27FC236}">
                  <a16:creationId xmlns:a16="http://schemas.microsoft.com/office/drawing/2014/main" id="{DE45FB15-5457-51E0-4B32-8EE528045424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 bwMode="auto">
            <a:xfrm>
              <a:off x="407589" y="4759808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71" name="Gerade Verbindung mit Pfeil 270">
              <a:extLst>
                <a:ext uri="{FF2B5EF4-FFF2-40B4-BE49-F238E27FC236}">
                  <a16:creationId xmlns:a16="http://schemas.microsoft.com/office/drawing/2014/main" id="{6B324393-7823-D95E-D0E0-03576943C734}"/>
                </a:ext>
              </a:extLst>
            </p:cNvPr>
            <p:cNvCxnSpPr>
              <a:cxnSpLocks/>
              <a:stCxn id="50" idx="5"/>
              <a:endCxn id="46" idx="1"/>
            </p:cNvCxnSpPr>
            <p:nvPr/>
          </p:nvCxnSpPr>
          <p:spPr>
            <a:xfrm>
              <a:off x="484838" y="4595605"/>
              <a:ext cx="105287" cy="112898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2" name="Oval 9">
              <a:extLst>
                <a:ext uri="{FF2B5EF4-FFF2-40B4-BE49-F238E27FC236}">
                  <a16:creationId xmlns:a16="http://schemas.microsoft.com/office/drawing/2014/main" id="{F2D4E759-A3A3-281F-A103-3B99B84A08B3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 bwMode="auto">
            <a:xfrm>
              <a:off x="1929991" y="4769593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73" name="Gerade Verbindung mit Pfeil 276">
              <a:extLst>
                <a:ext uri="{FF2B5EF4-FFF2-40B4-BE49-F238E27FC236}">
                  <a16:creationId xmlns:a16="http://schemas.microsoft.com/office/drawing/2014/main" id="{7BCB4392-535C-C9CA-1EBD-B6E717B8454C}"/>
                </a:ext>
              </a:extLst>
            </p:cNvPr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1839979" y="4733800"/>
              <a:ext cx="104154" cy="4993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74" name="Oval 9">
              <a:extLst>
                <a:ext uri="{FF2B5EF4-FFF2-40B4-BE49-F238E27FC236}">
                  <a16:creationId xmlns:a16="http://schemas.microsoft.com/office/drawing/2014/main" id="{0BA91C05-4246-7B68-9648-F588D060E8DE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 bwMode="auto">
            <a:xfrm>
              <a:off x="805335" y="3835422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5" name="Oval 9">
              <a:extLst>
                <a:ext uri="{FF2B5EF4-FFF2-40B4-BE49-F238E27FC236}">
                  <a16:creationId xmlns:a16="http://schemas.microsoft.com/office/drawing/2014/main" id="{B03943A1-031B-8E1A-9AEF-D092DD3B7D5A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 bwMode="auto">
            <a:xfrm>
              <a:off x="1571638" y="3860878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6" name="Oval 9">
              <a:extLst>
                <a:ext uri="{FF2B5EF4-FFF2-40B4-BE49-F238E27FC236}">
                  <a16:creationId xmlns:a16="http://schemas.microsoft.com/office/drawing/2014/main" id="{49B5C841-2F90-AC2D-F0B1-525A0E38CD85}"/>
                </a:ext>
              </a:extLst>
            </p:cNvPr>
            <p:cNvSpPr/>
            <p:nvPr>
              <p:custDataLst>
                <p:tags r:id="rId50"/>
              </p:custDataLst>
            </p:nvPr>
          </p:nvSpPr>
          <p:spPr bwMode="auto">
            <a:xfrm>
              <a:off x="813502" y="4091409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7" name="Oval 9">
              <a:extLst>
                <a:ext uri="{FF2B5EF4-FFF2-40B4-BE49-F238E27FC236}">
                  <a16:creationId xmlns:a16="http://schemas.microsoft.com/office/drawing/2014/main" id="{AA54D262-8A9B-5B46-F2E2-919C53B4028F}"/>
                </a:ext>
              </a:extLst>
            </p:cNvPr>
            <p:cNvSpPr/>
            <p:nvPr>
              <p:custDataLst>
                <p:tags r:id="rId51"/>
              </p:custDataLst>
            </p:nvPr>
          </p:nvSpPr>
          <p:spPr bwMode="auto">
            <a:xfrm>
              <a:off x="1579803" y="4116866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78" name="Gerade Verbindung mit Pfeil 287">
              <a:extLst>
                <a:ext uri="{FF2B5EF4-FFF2-40B4-BE49-F238E27FC236}">
                  <a16:creationId xmlns:a16="http://schemas.microsoft.com/office/drawing/2014/main" id="{F434E6ED-124E-B2B0-B6AF-C257BA757278}"/>
                </a:ext>
              </a:extLst>
            </p:cNvPr>
            <p:cNvCxnSpPr>
              <a:cxnSpLocks/>
              <a:endCxn id="47" idx="2"/>
            </p:cNvCxnSpPr>
            <p:nvPr/>
          </p:nvCxnSpPr>
          <p:spPr>
            <a:xfrm flipH="1" flipV="1">
              <a:off x="720655" y="3557779"/>
              <a:ext cx="166615" cy="365757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9" name="Gerade Verbindung mit Pfeil 289">
              <a:extLst>
                <a:ext uri="{FF2B5EF4-FFF2-40B4-BE49-F238E27FC236}">
                  <a16:creationId xmlns:a16="http://schemas.microsoft.com/office/drawing/2014/main" id="{EEFA8357-8035-74AE-A2C5-4461C8D90408}"/>
                </a:ext>
              </a:extLst>
            </p:cNvPr>
            <p:cNvCxnSpPr>
              <a:cxnSpLocks/>
              <a:stCxn id="76" idx="6"/>
              <a:endCxn id="46" idx="3"/>
            </p:cNvCxnSpPr>
            <p:nvPr/>
          </p:nvCxnSpPr>
          <p:spPr>
            <a:xfrm flipH="1">
              <a:off x="861783" y="4139690"/>
              <a:ext cx="48281" cy="5688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0" name="Gerade Verbindung mit Pfeil 293">
              <a:extLst>
                <a:ext uri="{FF2B5EF4-FFF2-40B4-BE49-F238E27FC236}">
                  <a16:creationId xmlns:a16="http://schemas.microsoft.com/office/drawing/2014/main" id="{A218D9D2-8432-04C8-73B1-1B944F6AC435}"/>
                </a:ext>
              </a:extLst>
            </p:cNvPr>
            <p:cNvCxnSpPr>
              <a:cxnSpLocks/>
              <a:stCxn id="48" idx="2"/>
              <a:endCxn id="75" idx="3"/>
            </p:cNvCxnSpPr>
            <p:nvPr/>
          </p:nvCxnSpPr>
          <p:spPr>
            <a:xfrm flipH="1">
              <a:off x="1585780" y="3586841"/>
              <a:ext cx="121422" cy="356457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1" name="Gerade Verbindung mit Pfeil 301">
              <a:extLst>
                <a:ext uri="{FF2B5EF4-FFF2-40B4-BE49-F238E27FC236}">
                  <a16:creationId xmlns:a16="http://schemas.microsoft.com/office/drawing/2014/main" id="{F6541194-50FC-A693-7543-22C5CC0EFA05}"/>
                </a:ext>
              </a:extLst>
            </p:cNvPr>
            <p:cNvCxnSpPr>
              <a:cxnSpLocks/>
              <a:endCxn id="77" idx="2"/>
            </p:cNvCxnSpPr>
            <p:nvPr/>
          </p:nvCxnSpPr>
          <p:spPr>
            <a:xfrm flipV="1">
              <a:off x="1559268" y="4165147"/>
              <a:ext cx="20535" cy="568652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82" name="Oval 9">
              <a:extLst>
                <a:ext uri="{FF2B5EF4-FFF2-40B4-BE49-F238E27FC236}">
                  <a16:creationId xmlns:a16="http://schemas.microsoft.com/office/drawing/2014/main" id="{14ED9C7D-5ABF-291B-52D3-7A620B0DC0BA}"/>
                </a:ext>
              </a:extLst>
            </p:cNvPr>
            <p:cNvSpPr/>
            <p:nvPr>
              <p:custDataLst>
                <p:tags r:id="rId52"/>
              </p:custDataLst>
            </p:nvPr>
          </p:nvSpPr>
          <p:spPr bwMode="auto">
            <a:xfrm>
              <a:off x="542732" y="1957388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3" name="Oval 9">
              <a:extLst>
                <a:ext uri="{FF2B5EF4-FFF2-40B4-BE49-F238E27FC236}">
                  <a16:creationId xmlns:a16="http://schemas.microsoft.com/office/drawing/2014/main" id="{330C55DC-D03C-6B14-A68F-894795E88B30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 bwMode="auto">
            <a:xfrm>
              <a:off x="757940" y="1790987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4" name="Oval 9">
              <a:extLst>
                <a:ext uri="{FF2B5EF4-FFF2-40B4-BE49-F238E27FC236}">
                  <a16:creationId xmlns:a16="http://schemas.microsoft.com/office/drawing/2014/main" id="{029020EF-A2C7-C96D-53C7-BB2883705590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 bwMode="auto">
            <a:xfrm>
              <a:off x="1145462" y="1718152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5" name="Oval 9">
              <a:extLst>
                <a:ext uri="{FF2B5EF4-FFF2-40B4-BE49-F238E27FC236}">
                  <a16:creationId xmlns:a16="http://schemas.microsoft.com/office/drawing/2014/main" id="{F289AF08-2115-D390-2BD5-599895193500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 bwMode="auto">
            <a:xfrm>
              <a:off x="1462706" y="1763996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6" name="Oval 9">
              <a:extLst>
                <a:ext uri="{FF2B5EF4-FFF2-40B4-BE49-F238E27FC236}">
                  <a16:creationId xmlns:a16="http://schemas.microsoft.com/office/drawing/2014/main" id="{F5FDEB16-54D3-A47B-6632-7F8456310615}"/>
                </a:ext>
              </a:extLst>
            </p:cNvPr>
            <p:cNvSpPr/>
            <p:nvPr>
              <p:custDataLst>
                <p:tags r:id="rId56"/>
              </p:custDataLst>
            </p:nvPr>
          </p:nvSpPr>
          <p:spPr bwMode="auto">
            <a:xfrm>
              <a:off x="1705034" y="1902654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accent3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7" name="Rechteck 131">
              <a:extLst>
                <a:ext uri="{FF2B5EF4-FFF2-40B4-BE49-F238E27FC236}">
                  <a16:creationId xmlns:a16="http://schemas.microsoft.com/office/drawing/2014/main" id="{170B085B-9EE5-1FD4-EB3B-96B75EAE61C7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>
            <a:xfrm>
              <a:off x="1084820" y="2008207"/>
              <a:ext cx="271657" cy="325925"/>
            </a:xfrm>
            <a:prstGeom prst="rect">
              <a:avLst/>
            </a:prstGeom>
            <a:solidFill>
              <a:schemeClr val="accent4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  <p:txBody>
            <a:bodyPr lIns="43200" tIns="43200" rIns="43200" bIns="43200">
              <a:noAutofit/>
            </a:bodyPr>
            <a:lstStyle/>
            <a:p>
              <a:pPr marL="0" marR="0" lvl="0" indent="0" algn="l" defTabSz="10972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E054"/>
                </a:buClr>
                <a:buSzTx/>
                <a:buFontTx/>
                <a:buNone/>
                <a:tabLst/>
                <a:defRPr/>
              </a:pPr>
              <a:endParaRPr kumimoji="0" lang="en-US" sz="960" b="0" i="0" u="none" strike="noStrike" kern="0" cap="none" spc="0" normalizeH="0" baseline="0" noProof="0" dirty="0">
                <a:ln>
                  <a:noFill/>
                </a:ln>
                <a:solidFill>
                  <a:srgbClr val="FFE054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Oval 9">
              <a:extLst>
                <a:ext uri="{FF2B5EF4-FFF2-40B4-BE49-F238E27FC236}">
                  <a16:creationId xmlns:a16="http://schemas.microsoft.com/office/drawing/2014/main" id="{FE224384-4300-179B-2480-5EC5B40383AB}"/>
                </a:ext>
              </a:extLst>
            </p:cNvPr>
            <p:cNvSpPr/>
            <p:nvPr>
              <p:custDataLst>
                <p:tags r:id="rId58"/>
              </p:custDataLst>
            </p:nvPr>
          </p:nvSpPr>
          <p:spPr bwMode="auto">
            <a:xfrm>
              <a:off x="430928" y="3097516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89" name="Oval 9">
              <a:extLst>
                <a:ext uri="{FF2B5EF4-FFF2-40B4-BE49-F238E27FC236}">
                  <a16:creationId xmlns:a16="http://schemas.microsoft.com/office/drawing/2014/main" id="{66BA5844-E46A-3AEE-70BC-66E3F7D7FF40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 bwMode="auto">
            <a:xfrm>
              <a:off x="445320" y="3814315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0" name="Oval 9">
              <a:extLst>
                <a:ext uri="{FF2B5EF4-FFF2-40B4-BE49-F238E27FC236}">
                  <a16:creationId xmlns:a16="http://schemas.microsoft.com/office/drawing/2014/main" id="{EE787627-C169-B6FD-BC2D-E9129BA78640}"/>
                </a:ext>
              </a:extLst>
            </p:cNvPr>
            <p:cNvSpPr/>
            <p:nvPr>
              <p:custDataLst>
                <p:tags r:id="rId60"/>
              </p:custDataLst>
            </p:nvPr>
          </p:nvSpPr>
          <p:spPr bwMode="auto">
            <a:xfrm>
              <a:off x="1876818" y="3090935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1" name="Oval 9">
              <a:extLst>
                <a:ext uri="{FF2B5EF4-FFF2-40B4-BE49-F238E27FC236}">
                  <a16:creationId xmlns:a16="http://schemas.microsoft.com/office/drawing/2014/main" id="{6F52F883-BC1B-75DE-3349-E00FF215D64F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 bwMode="auto">
            <a:xfrm>
              <a:off x="1858997" y="3778795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2" name="Oval 9">
              <a:extLst>
                <a:ext uri="{FF2B5EF4-FFF2-40B4-BE49-F238E27FC236}">
                  <a16:creationId xmlns:a16="http://schemas.microsoft.com/office/drawing/2014/main" id="{695E1C18-F8B0-9A93-E58D-FE2366211D15}"/>
                </a:ext>
              </a:extLst>
            </p:cNvPr>
            <p:cNvSpPr/>
            <p:nvPr>
              <p:custDataLst>
                <p:tags r:id="rId62"/>
              </p:custDataLst>
            </p:nvPr>
          </p:nvSpPr>
          <p:spPr bwMode="auto">
            <a:xfrm>
              <a:off x="441730" y="3464882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3" name="Oval 9">
              <a:extLst>
                <a:ext uri="{FF2B5EF4-FFF2-40B4-BE49-F238E27FC236}">
                  <a16:creationId xmlns:a16="http://schemas.microsoft.com/office/drawing/2014/main" id="{19477D3E-B153-62D9-7CEB-DC0F6E610326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 bwMode="auto">
            <a:xfrm>
              <a:off x="1907278" y="3464882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4" name="Oval 9">
              <a:extLst>
                <a:ext uri="{FF2B5EF4-FFF2-40B4-BE49-F238E27FC236}">
                  <a16:creationId xmlns:a16="http://schemas.microsoft.com/office/drawing/2014/main" id="{F0E37D98-F60E-32EF-0331-D467451C00EA}"/>
                </a:ext>
              </a:extLst>
            </p:cNvPr>
            <p:cNvSpPr/>
            <p:nvPr>
              <p:custDataLst>
                <p:tags r:id="rId64"/>
              </p:custDataLst>
            </p:nvPr>
          </p:nvSpPr>
          <p:spPr bwMode="auto">
            <a:xfrm>
              <a:off x="1387263" y="3464882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95" name="Gerade Verbindung mit Pfeil 319">
              <a:extLst>
                <a:ext uri="{FF2B5EF4-FFF2-40B4-BE49-F238E27FC236}">
                  <a16:creationId xmlns:a16="http://schemas.microsoft.com/office/drawing/2014/main" id="{AA4DC6ED-A5FA-C846-2E69-A1B99CEA4091}"/>
                </a:ext>
              </a:extLst>
            </p:cNvPr>
            <p:cNvCxnSpPr>
              <a:cxnSpLocks/>
              <a:stCxn id="93" idx="1"/>
              <a:endCxn id="48" idx="3"/>
            </p:cNvCxnSpPr>
            <p:nvPr/>
          </p:nvCxnSpPr>
          <p:spPr>
            <a:xfrm flipH="1" flipV="1">
              <a:off x="1843028" y="3423879"/>
              <a:ext cx="78394" cy="5514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6" name="Gerade Verbindung mit Pfeil 321">
              <a:extLst>
                <a:ext uri="{FF2B5EF4-FFF2-40B4-BE49-F238E27FC236}">
                  <a16:creationId xmlns:a16="http://schemas.microsoft.com/office/drawing/2014/main" id="{DC367670-B93C-1F7D-F361-73E7CD6D8063}"/>
                </a:ext>
              </a:extLst>
            </p:cNvPr>
            <p:cNvCxnSpPr>
              <a:cxnSpLocks/>
              <a:stCxn id="92" idx="7"/>
              <a:endCxn id="47" idx="1"/>
            </p:cNvCxnSpPr>
            <p:nvPr/>
          </p:nvCxnSpPr>
          <p:spPr>
            <a:xfrm flipV="1">
              <a:off x="524148" y="3394817"/>
              <a:ext cx="60678" cy="84207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7" name="Gerade Verbindung mit Pfeil 324">
              <a:extLst>
                <a:ext uri="{FF2B5EF4-FFF2-40B4-BE49-F238E27FC236}">
                  <a16:creationId xmlns:a16="http://schemas.microsoft.com/office/drawing/2014/main" id="{E0ADCADE-AE91-DBE3-021A-27136295AA67}"/>
                </a:ext>
              </a:extLst>
            </p:cNvPr>
            <p:cNvCxnSpPr>
              <a:cxnSpLocks/>
              <a:stCxn id="89" idx="7"/>
              <a:endCxn id="47" idx="2"/>
            </p:cNvCxnSpPr>
            <p:nvPr/>
          </p:nvCxnSpPr>
          <p:spPr>
            <a:xfrm flipV="1">
              <a:off x="527739" y="3557779"/>
              <a:ext cx="192916" cy="270680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8" name="Gerade Verbindung mit Pfeil 330">
              <a:extLst>
                <a:ext uri="{FF2B5EF4-FFF2-40B4-BE49-F238E27FC236}">
                  <a16:creationId xmlns:a16="http://schemas.microsoft.com/office/drawing/2014/main" id="{03D1731B-0586-F6D4-FE73-4A3471871291}"/>
                </a:ext>
              </a:extLst>
            </p:cNvPr>
            <p:cNvCxnSpPr>
              <a:cxnSpLocks/>
              <a:stCxn id="47" idx="3"/>
            </p:cNvCxnSpPr>
            <p:nvPr/>
          </p:nvCxnSpPr>
          <p:spPr>
            <a:xfrm>
              <a:off x="856480" y="3394816"/>
              <a:ext cx="140080" cy="10121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99" name="Oval 9">
              <a:extLst>
                <a:ext uri="{FF2B5EF4-FFF2-40B4-BE49-F238E27FC236}">
                  <a16:creationId xmlns:a16="http://schemas.microsoft.com/office/drawing/2014/main" id="{ACCF0D24-4F6E-532D-B052-49682F7FF1A5}"/>
                </a:ext>
              </a:extLst>
            </p:cNvPr>
            <p:cNvSpPr/>
            <p:nvPr>
              <p:custDataLst>
                <p:tags r:id="rId65"/>
              </p:custDataLst>
            </p:nvPr>
          </p:nvSpPr>
          <p:spPr bwMode="auto">
            <a:xfrm>
              <a:off x="965193" y="3465661"/>
              <a:ext cx="96561" cy="96561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86400" tIns="86400" rIns="86400" bIns="8640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92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00" name="Gerade Verbindung mit Pfeil 344">
              <a:extLst>
                <a:ext uri="{FF2B5EF4-FFF2-40B4-BE49-F238E27FC236}">
                  <a16:creationId xmlns:a16="http://schemas.microsoft.com/office/drawing/2014/main" id="{52B29562-4AA3-5AA0-4F0D-B61AFFFF09FE}"/>
                </a:ext>
              </a:extLst>
            </p:cNvPr>
            <p:cNvCxnSpPr>
              <a:cxnSpLocks/>
              <a:stCxn id="94" idx="7"/>
              <a:endCxn id="48" idx="1"/>
            </p:cNvCxnSpPr>
            <p:nvPr/>
          </p:nvCxnSpPr>
          <p:spPr>
            <a:xfrm flipV="1">
              <a:off x="1469681" y="3423879"/>
              <a:ext cx="101687" cy="5514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1" name="Gerade Verbindung mit Pfeil 353">
              <a:extLst>
                <a:ext uri="{FF2B5EF4-FFF2-40B4-BE49-F238E27FC236}">
                  <a16:creationId xmlns:a16="http://schemas.microsoft.com/office/drawing/2014/main" id="{385747EE-F55E-4C17-8176-10FF82B45CC9}"/>
                </a:ext>
              </a:extLst>
            </p:cNvPr>
            <p:cNvCxnSpPr>
              <a:cxnSpLocks/>
              <a:stCxn id="90" idx="4"/>
              <a:endCxn id="48" idx="3"/>
            </p:cNvCxnSpPr>
            <p:nvPr/>
          </p:nvCxnSpPr>
          <p:spPr>
            <a:xfrm flipH="1">
              <a:off x="1843028" y="3187496"/>
              <a:ext cx="82071" cy="23638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2" name="Gerade Verbindung mit Pfeil 356">
              <a:extLst>
                <a:ext uri="{FF2B5EF4-FFF2-40B4-BE49-F238E27FC236}">
                  <a16:creationId xmlns:a16="http://schemas.microsoft.com/office/drawing/2014/main" id="{498BD201-44FF-9709-2A33-8D8E9C53BA4E}"/>
                </a:ext>
              </a:extLst>
            </p:cNvPr>
            <p:cNvCxnSpPr>
              <a:cxnSpLocks/>
              <a:stCxn id="88" idx="5"/>
              <a:endCxn id="47" idx="1"/>
            </p:cNvCxnSpPr>
            <p:nvPr/>
          </p:nvCxnSpPr>
          <p:spPr>
            <a:xfrm>
              <a:off x="513347" y="3179934"/>
              <a:ext cx="71478" cy="214880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3" name="Gerade Verbindung mit Pfeil 359">
              <a:extLst>
                <a:ext uri="{FF2B5EF4-FFF2-40B4-BE49-F238E27FC236}">
                  <a16:creationId xmlns:a16="http://schemas.microsoft.com/office/drawing/2014/main" id="{2D150541-92D3-836A-1031-851BA5343CD8}"/>
                </a:ext>
              </a:extLst>
            </p:cNvPr>
            <p:cNvCxnSpPr>
              <a:cxnSpLocks/>
              <a:stCxn id="82" idx="5"/>
              <a:endCxn id="87" idx="1"/>
            </p:cNvCxnSpPr>
            <p:nvPr/>
          </p:nvCxnSpPr>
          <p:spPr>
            <a:xfrm>
              <a:off x="625150" y="2039806"/>
              <a:ext cx="459671" cy="13136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4" name="Gerade Verbindung mit Pfeil 363">
              <a:extLst>
                <a:ext uri="{FF2B5EF4-FFF2-40B4-BE49-F238E27FC236}">
                  <a16:creationId xmlns:a16="http://schemas.microsoft.com/office/drawing/2014/main" id="{6E72DE93-C4C4-6782-95A2-8266D2863253}"/>
                </a:ext>
              </a:extLst>
            </p:cNvPr>
            <p:cNvCxnSpPr>
              <a:cxnSpLocks/>
              <a:stCxn id="83" idx="5"/>
              <a:endCxn id="87" idx="1"/>
            </p:cNvCxnSpPr>
            <p:nvPr/>
          </p:nvCxnSpPr>
          <p:spPr>
            <a:xfrm>
              <a:off x="840360" y="1873405"/>
              <a:ext cx="244461" cy="297766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5" name="Gerade Verbindung mit Pfeil 366">
              <a:extLst>
                <a:ext uri="{FF2B5EF4-FFF2-40B4-BE49-F238E27FC236}">
                  <a16:creationId xmlns:a16="http://schemas.microsoft.com/office/drawing/2014/main" id="{EB05D9E5-5CCC-7160-14BE-F3873E272FA5}"/>
                </a:ext>
              </a:extLst>
            </p:cNvPr>
            <p:cNvCxnSpPr>
              <a:cxnSpLocks/>
              <a:stCxn id="84" idx="4"/>
              <a:endCxn id="87" idx="0"/>
            </p:cNvCxnSpPr>
            <p:nvPr/>
          </p:nvCxnSpPr>
          <p:spPr>
            <a:xfrm>
              <a:off x="1193744" y="1814714"/>
              <a:ext cx="26907" cy="193494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6" name="Gerade Verbindung mit Pfeil 369">
              <a:extLst>
                <a:ext uri="{FF2B5EF4-FFF2-40B4-BE49-F238E27FC236}">
                  <a16:creationId xmlns:a16="http://schemas.microsoft.com/office/drawing/2014/main" id="{5B7413BF-7ECC-AE35-AFF7-2DCE9C7C02EA}"/>
                </a:ext>
              </a:extLst>
            </p:cNvPr>
            <p:cNvCxnSpPr>
              <a:cxnSpLocks/>
              <a:stCxn id="85" idx="4"/>
              <a:endCxn id="87" idx="3"/>
            </p:cNvCxnSpPr>
            <p:nvPr/>
          </p:nvCxnSpPr>
          <p:spPr>
            <a:xfrm flipH="1">
              <a:off x="1356477" y="1860558"/>
              <a:ext cx="154509" cy="310613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7" name="Gerade Verbindung mit Pfeil 372">
              <a:extLst>
                <a:ext uri="{FF2B5EF4-FFF2-40B4-BE49-F238E27FC236}">
                  <a16:creationId xmlns:a16="http://schemas.microsoft.com/office/drawing/2014/main" id="{11E39B00-ED3F-AD0C-3AF3-8E94F3E2C204}"/>
                </a:ext>
              </a:extLst>
            </p:cNvPr>
            <p:cNvCxnSpPr>
              <a:cxnSpLocks/>
              <a:stCxn id="86" idx="2"/>
              <a:endCxn id="87" idx="3"/>
            </p:cNvCxnSpPr>
            <p:nvPr/>
          </p:nvCxnSpPr>
          <p:spPr>
            <a:xfrm flipH="1">
              <a:off x="1356477" y="1950936"/>
              <a:ext cx="348557" cy="22023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8" name="Gerade Verbindung mit Pfeil 377">
              <a:extLst>
                <a:ext uri="{FF2B5EF4-FFF2-40B4-BE49-F238E27FC236}">
                  <a16:creationId xmlns:a16="http://schemas.microsoft.com/office/drawing/2014/main" id="{86631B0D-D72C-6276-E58D-013E6721BF4E}"/>
                </a:ext>
              </a:extLst>
            </p:cNvPr>
            <p:cNvCxnSpPr>
              <a:cxnSpLocks/>
              <a:stCxn id="91" idx="0"/>
              <a:endCxn id="48" idx="2"/>
            </p:cNvCxnSpPr>
            <p:nvPr/>
          </p:nvCxnSpPr>
          <p:spPr>
            <a:xfrm flipH="1" flipV="1">
              <a:off x="1707202" y="3586841"/>
              <a:ext cx="200078" cy="191955"/>
            </a:xfrm>
            <a:prstGeom prst="straightConnector1">
              <a:avLst/>
            </a:prstGeom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109" name="Abgerundetes Rechteck 855">
              <a:extLst>
                <a:ext uri="{FF2B5EF4-FFF2-40B4-BE49-F238E27FC236}">
                  <a16:creationId xmlns:a16="http://schemas.microsoft.com/office/drawing/2014/main" id="{7A6A8AC6-362A-2652-4DDA-3B28C766307E}"/>
                </a:ext>
              </a:extLst>
            </p:cNvPr>
            <p:cNvSpPr>
              <a:spLocks noChangeArrowheads="1"/>
            </p:cNvSpPr>
            <p:nvPr>
              <p:custDataLst>
                <p:tags r:id="rId66"/>
              </p:custDataLst>
            </p:nvPr>
          </p:nvSpPr>
          <p:spPr bwMode="auto">
            <a:xfrm>
              <a:off x="974032" y="3013592"/>
              <a:ext cx="501648" cy="300901"/>
            </a:xfrm>
            <a:prstGeom prst="rect">
              <a:avLst/>
            </a:prstGeom>
            <a:solidFill>
              <a:srgbClr val="DCD5D7"/>
            </a:solidFill>
            <a:ln w="9525" algn="ctr">
              <a:noFill/>
              <a:round/>
              <a:headEnd/>
              <a:tailEnd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  <p:txBody>
            <a:bodyPr wrap="none" anchor="ctr">
              <a:noAutofit/>
            </a:bodyPr>
            <a:lstStyle>
              <a:lvl1pPr eaLnBrk="0" hangingPunct="0">
                <a:spcAft>
                  <a:spcPct val="25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25000"/>
                </a:spcAft>
                <a:buChar char="•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1097253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720"/>
                </a:spcAft>
                <a:buClr>
                  <a:srgbClr val="D5D9D8"/>
                </a:buClr>
                <a:buSzTx/>
                <a:buFontTx/>
                <a:buNone/>
                <a:tabLst/>
                <a:defRPr/>
              </a:pPr>
              <a:endParaRPr kumimoji="0" lang="en-US" altLang="de-DE" sz="132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0" name="Picture 2">
              <a:extLst>
                <a:ext uri="{FF2B5EF4-FFF2-40B4-BE49-F238E27FC236}">
                  <a16:creationId xmlns:a16="http://schemas.microsoft.com/office/drawing/2014/main" id="{A9134C03-BB52-0986-F21E-900BD6132C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927" y="3047817"/>
              <a:ext cx="430955" cy="245147"/>
            </a:xfrm>
            <a:prstGeom prst="rect">
              <a:avLst/>
            </a:prstGeom>
            <a:solidFill>
              <a:schemeClr val="tx2"/>
            </a:solidFill>
            <a:ln w="28575" algn="ctr">
              <a:noFill/>
              <a:round/>
              <a:headEnd/>
              <a:tailEnd/>
            </a:ln>
            <a:effectLst>
              <a:outerShdw blurRad="152400" dist="88900" dir="2700000" algn="ctr" rotWithShape="0">
                <a:srgbClr val="000000">
                  <a:alpha val="40000"/>
                </a:srgbClr>
              </a:outerShdw>
            </a:effectLst>
          </p:spPr>
        </p:pic>
        <p:cxnSp>
          <p:nvCxnSpPr>
            <p:cNvPr id="111" name="Verbinder: gewinkelt 481">
              <a:extLst>
                <a:ext uri="{FF2B5EF4-FFF2-40B4-BE49-F238E27FC236}">
                  <a16:creationId xmlns:a16="http://schemas.microsoft.com/office/drawing/2014/main" id="{01F88E16-7502-76A2-D0D6-D4641D78D367}"/>
                </a:ext>
              </a:extLst>
            </p:cNvPr>
            <p:cNvCxnSpPr>
              <a:cxnSpLocks/>
              <a:stCxn id="46" idx="0"/>
            </p:cNvCxnSpPr>
            <p:nvPr/>
          </p:nvCxnSpPr>
          <p:spPr>
            <a:xfrm rot="5400000" flipH="1" flipV="1">
              <a:off x="299174" y="3746842"/>
              <a:ext cx="1225480" cy="371917"/>
            </a:xfrm>
            <a:prstGeom prst="bentConnector3">
              <a:avLst>
                <a:gd name="adj1" fmla="val 64834"/>
              </a:avLst>
            </a:prstGeom>
            <a:ln w="1905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Verbinder: gewinkelt 495">
              <a:extLst>
                <a:ext uri="{FF2B5EF4-FFF2-40B4-BE49-F238E27FC236}">
                  <a16:creationId xmlns:a16="http://schemas.microsoft.com/office/drawing/2014/main" id="{69596AE3-CB49-DEE0-DB15-2BC1AA70EEF5}"/>
                </a:ext>
              </a:extLst>
            </p:cNvPr>
            <p:cNvCxnSpPr>
              <a:cxnSpLocks/>
              <a:stCxn id="109" idx="3"/>
              <a:endCxn id="48" idx="0"/>
            </p:cNvCxnSpPr>
            <p:nvPr/>
          </p:nvCxnSpPr>
          <p:spPr>
            <a:xfrm>
              <a:off x="1475679" y="3164043"/>
              <a:ext cx="231520" cy="96872"/>
            </a:xfrm>
            <a:prstGeom prst="bentConnector2">
              <a:avLst/>
            </a:prstGeom>
            <a:ln w="1905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r Verbinder 504">
              <a:extLst>
                <a:ext uri="{FF2B5EF4-FFF2-40B4-BE49-F238E27FC236}">
                  <a16:creationId xmlns:a16="http://schemas.microsoft.com/office/drawing/2014/main" id="{A2E30254-9F1A-553D-5967-E49E7EBB133E}"/>
                </a:ext>
              </a:extLst>
            </p:cNvPr>
            <p:cNvCxnSpPr>
              <a:cxnSpLocks/>
              <a:stCxn id="87" idx="2"/>
              <a:endCxn id="109" idx="0"/>
            </p:cNvCxnSpPr>
            <p:nvPr/>
          </p:nvCxnSpPr>
          <p:spPr>
            <a:xfrm>
              <a:off x="1220650" y="2334133"/>
              <a:ext cx="4208" cy="679460"/>
            </a:xfrm>
            <a:prstGeom prst="line">
              <a:avLst/>
            </a:prstGeom>
            <a:ln w="1905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Verbinder: gewinkelt 507">
              <a:extLst>
                <a:ext uri="{FF2B5EF4-FFF2-40B4-BE49-F238E27FC236}">
                  <a16:creationId xmlns:a16="http://schemas.microsoft.com/office/drawing/2014/main" id="{7F209838-6F0E-F5D9-DD93-00DCEC8679DB}"/>
                </a:ext>
              </a:extLst>
            </p:cNvPr>
            <p:cNvCxnSpPr>
              <a:cxnSpLocks/>
              <a:stCxn id="47" idx="0"/>
              <a:endCxn id="109" idx="1"/>
            </p:cNvCxnSpPr>
            <p:nvPr/>
          </p:nvCxnSpPr>
          <p:spPr>
            <a:xfrm rot="5400000" flipH="1" flipV="1">
              <a:off x="813441" y="3071260"/>
              <a:ext cx="67810" cy="253378"/>
            </a:xfrm>
            <a:prstGeom prst="bentConnector2">
              <a:avLst/>
            </a:prstGeom>
            <a:ln w="1905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Verbinder: gewinkelt 510">
              <a:extLst>
                <a:ext uri="{FF2B5EF4-FFF2-40B4-BE49-F238E27FC236}">
                  <a16:creationId xmlns:a16="http://schemas.microsoft.com/office/drawing/2014/main" id="{DDCABE05-1A75-C975-F633-57483D88D0E9}"/>
                </a:ext>
              </a:extLst>
            </p:cNvPr>
            <p:cNvCxnSpPr>
              <a:cxnSpLocks/>
              <a:endCxn id="109" idx="2"/>
            </p:cNvCxnSpPr>
            <p:nvPr/>
          </p:nvCxnSpPr>
          <p:spPr>
            <a:xfrm rot="5400000" flipH="1" flipV="1">
              <a:off x="921537" y="3615196"/>
              <a:ext cx="604020" cy="2619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Verbinder: gewinkelt 528">
              <a:extLst>
                <a:ext uri="{FF2B5EF4-FFF2-40B4-BE49-F238E27FC236}">
                  <a16:creationId xmlns:a16="http://schemas.microsoft.com/office/drawing/2014/main" id="{C78CCB02-1491-E29D-E604-44EDE96BA8AC}"/>
                </a:ext>
              </a:extLst>
            </p:cNvPr>
            <p:cNvCxnSpPr>
              <a:cxnSpLocks/>
              <a:stCxn id="61" idx="0"/>
            </p:cNvCxnSpPr>
            <p:nvPr/>
          </p:nvCxnSpPr>
          <p:spPr>
            <a:xfrm rot="16200000" flipV="1">
              <a:off x="897542" y="3764226"/>
              <a:ext cx="1250775" cy="362444"/>
            </a:xfrm>
            <a:prstGeom prst="bentConnector3">
              <a:avLst>
                <a:gd name="adj1" fmla="val 64927"/>
              </a:avLst>
            </a:prstGeom>
            <a:ln w="1905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11A8BC-1AC2-A24A-78C3-8FB44FD39C63}"/>
              </a:ext>
            </a:extLst>
          </p:cNvPr>
          <p:cNvGrpSpPr/>
          <p:nvPr/>
        </p:nvGrpSpPr>
        <p:grpSpPr>
          <a:xfrm>
            <a:off x="3647698" y="1905251"/>
            <a:ext cx="6120710" cy="1496140"/>
            <a:chOff x="2619115" y="5257800"/>
            <a:chExt cx="6138625" cy="1627504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A226430-93A9-8E28-FB89-F78F43604B2D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 bwMode="auto">
            <a:xfrm>
              <a:off x="2661740" y="5369593"/>
              <a:ext cx="291387" cy="2015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64800" tIns="64800" rIns="64800" bIns="64800" rtlCol="0" anchor="ctr"/>
            <a:lstStyle/>
            <a:p>
              <a:pPr marL="0" marR="0" lvl="0" indent="0" algn="ctr" defTabSz="518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4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43" name="Rechteck 1">
              <a:extLst>
                <a:ext uri="{FF2B5EF4-FFF2-40B4-BE49-F238E27FC236}">
                  <a16:creationId xmlns:a16="http://schemas.microsoft.com/office/drawing/2014/main" id="{A3C56AAB-B083-E416-66F1-EDE5F8BFA165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 bwMode="auto">
            <a:xfrm>
              <a:off x="2984061" y="5257800"/>
              <a:ext cx="5773679" cy="422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8320" tIns="58320" rIns="58320" bIns="58320" rtlCol="0" anchor="ctr">
              <a:no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58" b="1" i="0" u="none" strike="noStrike" kern="120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HPC</a:t>
              </a:r>
            </a:p>
          </p:txBody>
        </p:sp>
        <p:sp>
          <p:nvSpPr>
            <p:cNvPr id="44" name="02 Text 14pt regular">
              <a:extLst>
                <a:ext uri="{FF2B5EF4-FFF2-40B4-BE49-F238E27FC236}">
                  <a16:creationId xmlns:a16="http://schemas.microsoft.com/office/drawing/2014/main" id="{D2327D04-0844-0503-A017-EFAB16A1B7AB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 bwMode="auto">
            <a:xfrm flipH="1">
              <a:off x="2619115" y="5635602"/>
              <a:ext cx="4309824" cy="1249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>
              <a:lvl1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1pPr>
              <a:lvl2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2pPr>
              <a:lvl3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3pPr>
              <a:lvl4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4pPr>
              <a:lvl5pPr>
                <a:buClr>
                  <a:schemeClr val="tx2"/>
                </a:buClr>
                <a:buSzPct val="100000"/>
                <a:buFont typeface="Arial" panose="020B0604020202020204" pitchFamily="34" charset="0"/>
                <a:buChar char="‒"/>
              </a:lvl5pPr>
              <a:lvl6pPr>
                <a:buClr>
                  <a:schemeClr val="tx2"/>
                </a:buClr>
                <a:buFont typeface="Arial" panose="020B0604020202020204" pitchFamily="34" charset="0"/>
                <a:buChar char="‒"/>
              </a:lvl6pPr>
              <a:lvl7pPr>
                <a:buClr>
                  <a:schemeClr val="tx2"/>
                </a:buClr>
                <a:buFont typeface="Arial" panose="020B0604020202020204" pitchFamily="34" charset="0"/>
                <a:buChar char="‒"/>
              </a:lvl7pPr>
              <a:lvl8pPr>
                <a:buClr>
                  <a:schemeClr val="tx2"/>
                </a:buClr>
                <a:buFont typeface="Arial" panose="020B0604020202020204" pitchFamily="34" charset="0"/>
                <a:buChar char="‒"/>
              </a:lvl8pPr>
              <a:lvl9pPr>
                <a:buClr>
                  <a:schemeClr val="tx2"/>
                </a:buClr>
                <a:buFont typeface="Arial" panose="020B0604020202020204" pitchFamily="34" charset="0"/>
                <a:buChar char="‒"/>
              </a:lvl9pPr>
            </a:lstStyle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Unix-based, POSIX, open source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MCU Safety Companion 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  <a:sym typeface="Wingdings" panose="05000000000000000000" pitchFamily="2" charset="2"/>
                </a:rPr>
                <a:t>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 offload MPU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Service based Com</a:t>
              </a:r>
            </a:p>
            <a:p>
              <a:pPr marL="257175" marR="0" lvl="0" indent="-257175" algn="l" defTabSz="518400" rtl="0" eaLnBrk="0" fontAlgn="base" latinLnBrk="0" hangingPunct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8276"/>
                </a:buClr>
                <a:buSzPct val="100000"/>
                <a:buFont typeface="Arial" panose="020B0604020202020204" pitchFamily="34" charset="0"/>
                <a:buChar char="‒"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/>
                  <a:cs typeface="Arial"/>
                </a:rPr>
                <a:t>Hypervisor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BA19DF6-4723-7F33-6D94-973872D38815}"/>
              </a:ext>
            </a:extLst>
          </p:cNvPr>
          <p:cNvSpPr txBox="1"/>
          <p:nvPr>
            <p:custDataLst>
              <p:tags r:id="rId4"/>
            </p:custDataLst>
          </p:nvPr>
        </p:nvSpPr>
        <p:spPr bwMode="auto">
          <a:xfrm>
            <a:off x="8680572" y="2474473"/>
            <a:ext cx="3086075" cy="57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Time-to-Market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BBA8ED-44EE-673C-E8B1-585F5B66CC23}"/>
              </a:ext>
            </a:extLst>
          </p:cNvPr>
          <p:cNvSpPr txBox="1"/>
          <p:nvPr>
            <p:custDataLst>
              <p:tags r:id="rId5"/>
            </p:custDataLst>
          </p:nvPr>
        </p:nvSpPr>
        <p:spPr bwMode="auto">
          <a:xfrm>
            <a:off x="8043801" y="2238373"/>
            <a:ext cx="1512254" cy="40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ISO21434</a:t>
            </a:r>
          </a:p>
        </p:txBody>
      </p:sp>
      <p:sp>
        <p:nvSpPr>
          <p:cNvPr id="14" name="Rechteck 1">
            <a:extLst>
              <a:ext uri="{FF2B5EF4-FFF2-40B4-BE49-F238E27FC236}">
                <a16:creationId xmlns:a16="http://schemas.microsoft.com/office/drawing/2014/main" id="{D997576F-BA74-1650-C56F-696C6F2395D4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7875645" y="1268413"/>
            <a:ext cx="3931991" cy="38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8320" tIns="58320" rIns="58320" bIns="583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Impact on Infineon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">
            <a:extLst>
              <a:ext uri="{FF2B5EF4-FFF2-40B4-BE49-F238E27FC236}">
                <a16:creationId xmlns:a16="http://schemas.microsoft.com/office/drawing/2014/main" id="{887221CC-B321-1C09-7843-D49FBA29E8D9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2581613" y="1268413"/>
            <a:ext cx="4702611" cy="38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8320" tIns="58320" rIns="58320" bIns="583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SW Architecture trends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4F5D80-3B71-D066-93D6-2C5C77D7F44B}"/>
              </a:ext>
            </a:extLst>
          </p:cNvPr>
          <p:cNvGrpSpPr/>
          <p:nvPr/>
        </p:nvGrpSpPr>
        <p:grpSpPr>
          <a:xfrm rot="10800000">
            <a:off x="7539655" y="2066907"/>
            <a:ext cx="136750" cy="4202971"/>
            <a:chOff x="7798127" y="1896907"/>
            <a:chExt cx="137150" cy="3980365"/>
          </a:xfrm>
        </p:grpSpPr>
        <p:sp>
          <p:nvSpPr>
            <p:cNvPr id="38" name="Arrow: Chevron 37">
              <a:extLst>
                <a:ext uri="{FF2B5EF4-FFF2-40B4-BE49-F238E27FC236}">
                  <a16:creationId xmlns:a16="http://schemas.microsoft.com/office/drawing/2014/main" id="{1E599862-BCC6-534D-5C54-E024F886D622}"/>
                </a:ext>
              </a:extLst>
            </p:cNvPr>
            <p:cNvSpPr/>
            <p:nvPr/>
          </p:nvSpPr>
          <p:spPr bwMode="auto">
            <a:xfrm rot="10800000">
              <a:off x="7798127" y="3541663"/>
              <a:ext cx="72008" cy="720000"/>
            </a:xfrm>
            <a:prstGeom prst="chevron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lIns="64800" tIns="64800" rIns="64800" bIns="64800" rtlCol="0" anchor="ctr"/>
            <a:lstStyle/>
            <a:p>
              <a:pPr marL="0" marR="0" lvl="0" indent="0" algn="ctr" defTabSz="82296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6E688B7D-8B4E-52D2-DC03-7C5D11DF0176}"/>
                </a:ext>
              </a:extLst>
            </p:cNvPr>
            <p:cNvSpPr/>
            <p:nvPr/>
          </p:nvSpPr>
          <p:spPr bwMode="auto">
            <a:xfrm rot="10800000">
              <a:off x="7863269" y="3541663"/>
              <a:ext cx="72008" cy="720000"/>
            </a:xfrm>
            <a:prstGeom prst="chevron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square" lIns="64800" tIns="64800" rIns="64800" bIns="64800" rtlCol="0" anchor="ctr"/>
            <a:lstStyle/>
            <a:p>
              <a:pPr marL="0" marR="0" lvl="0" indent="0" algn="ctr" defTabSz="82296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E23FD14-05D9-03B7-CA92-A1A77EEDBE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96200" y="1896907"/>
              <a:ext cx="0" cy="1368000"/>
            </a:xfrm>
            <a:prstGeom prst="line">
              <a:avLst/>
            </a:prstGeom>
            <a:ln w="19050">
              <a:solidFill>
                <a:schemeClr val="accent2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7D260B4-92FE-BFB0-85B4-B9F5021F6B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96200" y="4509272"/>
              <a:ext cx="0" cy="1368000"/>
            </a:xfrm>
            <a:prstGeom prst="line">
              <a:avLst/>
            </a:prstGeom>
            <a:ln w="19050">
              <a:solidFill>
                <a:schemeClr val="accent2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hteck 20">
            <a:extLst>
              <a:ext uri="{FF2B5EF4-FFF2-40B4-BE49-F238E27FC236}">
                <a16:creationId xmlns:a16="http://schemas.microsoft.com/office/drawing/2014/main" id="{E14BB396-C2DB-5309-E32D-EEDE1E97D761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2607954" y="1657754"/>
            <a:ext cx="5205292" cy="863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 lIns="64800" tIns="64800" rIns="64800" bIns="64800" rtlCol="0" anchor="ctr"/>
          <a:lstStyle/>
          <a:p>
            <a:pPr marL="0" marR="0" lvl="0" indent="0" algn="ctr" defTabSz="518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8" name="Rechteck 20">
            <a:extLst>
              <a:ext uri="{FF2B5EF4-FFF2-40B4-BE49-F238E27FC236}">
                <a16:creationId xmlns:a16="http://schemas.microsoft.com/office/drawing/2014/main" id="{E3AC0B1C-64D8-7188-CDAF-674DD6FE1696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7894653" y="1657754"/>
            <a:ext cx="3912983" cy="83211"/>
          </a:xfrm>
          <a:prstGeom prst="rect">
            <a:avLst/>
          </a:prstGeom>
          <a:solidFill>
            <a:srgbClr val="B8DEDA"/>
          </a:solidFill>
          <a:ln w="9525">
            <a:noFill/>
            <a:miter lim="800000"/>
            <a:headEnd/>
            <a:tailEnd/>
          </a:ln>
        </p:spPr>
        <p:txBody>
          <a:bodyPr wrap="square" lIns="64800" tIns="64800" rIns="64800" bIns="64800" rtlCol="0" anchor="ctr"/>
          <a:lstStyle/>
          <a:p>
            <a:pPr marL="0" marR="0" lvl="0" indent="0" algn="ctr" defTabSz="518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14656A7C-307D-1A5A-FDA5-0B0E70A9DEC7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10800000">
            <a:off x="2677456" y="2113050"/>
            <a:ext cx="682240" cy="4052254"/>
          </a:xfrm>
          <a:prstGeom prst="rtTriangle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vert="vert" wrap="none" lIns="64800" tIns="64800" rIns="64800" bIns="64800" rtlCol="0" anchor="ctr"/>
          <a:lstStyle/>
          <a:p>
            <a:pPr marL="0" marR="0" lvl="0" indent="0" defTabSz="518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OEM involvement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03191C-F6F6-BCB7-BA30-F1A6F737B579}"/>
              </a:ext>
            </a:extLst>
          </p:cNvPr>
          <p:cNvSpPr txBox="1"/>
          <p:nvPr>
            <p:custDataLst>
              <p:tags r:id="rId11"/>
            </p:custDataLst>
          </p:nvPr>
        </p:nvSpPr>
        <p:spPr bwMode="auto">
          <a:xfrm>
            <a:off x="10291703" y="5134868"/>
            <a:ext cx="1708953" cy="40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Shift Left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199116-44E6-F938-0E7E-5626AAA47475}"/>
              </a:ext>
            </a:extLst>
          </p:cNvPr>
          <p:cNvSpPr txBox="1"/>
          <p:nvPr>
            <p:custDataLst>
              <p:tags r:id="rId12"/>
            </p:custDataLst>
          </p:nvPr>
        </p:nvSpPr>
        <p:spPr bwMode="auto">
          <a:xfrm>
            <a:off x="8309172" y="3994182"/>
            <a:ext cx="1822555" cy="368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AUTOSAR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8C325B-566E-9373-0B06-81106422B676}"/>
              </a:ext>
            </a:extLst>
          </p:cNvPr>
          <p:cNvSpPr txBox="1"/>
          <p:nvPr>
            <p:custDataLst>
              <p:tags r:id="rId13"/>
            </p:custDataLst>
          </p:nvPr>
        </p:nvSpPr>
        <p:spPr bwMode="auto">
          <a:xfrm>
            <a:off x="9055385" y="4651756"/>
            <a:ext cx="1595457" cy="40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FreeRTOS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A827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BE7284-50C1-BC02-2A89-61ED33AB129F}"/>
              </a:ext>
            </a:extLst>
          </p:cNvPr>
          <p:cNvSpPr txBox="1"/>
          <p:nvPr>
            <p:custDataLst>
              <p:tags r:id="rId14"/>
            </p:custDataLst>
          </p:nvPr>
        </p:nvSpPr>
        <p:spPr bwMode="auto">
          <a:xfrm>
            <a:off x="10454761" y="4574231"/>
            <a:ext cx="1089718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Zephyr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3E29CD-3F15-FD3A-14EF-1527B11CF17D}"/>
              </a:ext>
            </a:extLst>
          </p:cNvPr>
          <p:cNvSpPr txBox="1"/>
          <p:nvPr>
            <p:custDataLst>
              <p:tags r:id="rId15"/>
            </p:custDataLst>
          </p:nvPr>
        </p:nvSpPr>
        <p:spPr bwMode="auto">
          <a:xfrm>
            <a:off x="9887341" y="3976440"/>
            <a:ext cx="1696865" cy="56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ThreadX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A827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542D55-5ED3-1D2F-7D63-CD670A1732D2}"/>
              </a:ext>
            </a:extLst>
          </p:cNvPr>
          <p:cNvSpPr txBox="1"/>
          <p:nvPr>
            <p:custDataLst>
              <p:tags r:id="rId16"/>
            </p:custDataLst>
          </p:nvPr>
        </p:nvSpPr>
        <p:spPr bwMode="auto">
          <a:xfrm>
            <a:off x="9998182" y="2921371"/>
            <a:ext cx="1498302" cy="40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ISO26262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A1F995-D1EB-4118-41FE-8A69BBAF7D4C}"/>
              </a:ext>
            </a:extLst>
          </p:cNvPr>
          <p:cNvSpPr txBox="1"/>
          <p:nvPr>
            <p:custDataLst>
              <p:tags r:id="rId17"/>
            </p:custDataLst>
          </p:nvPr>
        </p:nvSpPr>
        <p:spPr bwMode="auto">
          <a:xfrm>
            <a:off x="8080728" y="3052483"/>
            <a:ext cx="1156743" cy="40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ASPICE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C5DBB7-E873-BC9C-3FA8-0C7BFF4ECA33}"/>
              </a:ext>
            </a:extLst>
          </p:cNvPr>
          <p:cNvSpPr txBox="1"/>
          <p:nvPr>
            <p:custDataLst>
              <p:tags r:id="rId18"/>
            </p:custDataLst>
          </p:nvPr>
        </p:nvSpPr>
        <p:spPr bwMode="auto">
          <a:xfrm>
            <a:off x="9409781" y="2012755"/>
            <a:ext cx="2459188" cy="50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Open Source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DBADDF-AD2E-3C32-CF08-3EDAB622A6EC}"/>
              </a:ext>
            </a:extLst>
          </p:cNvPr>
          <p:cNvSpPr txBox="1"/>
          <p:nvPr>
            <p:custDataLst>
              <p:tags r:id="rId19"/>
            </p:custDataLst>
          </p:nvPr>
        </p:nvSpPr>
        <p:spPr bwMode="auto">
          <a:xfrm>
            <a:off x="8636832" y="5799292"/>
            <a:ext cx="1167238" cy="50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RUST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20274E-9046-0F23-4B86-E8CCB9BE156B}"/>
              </a:ext>
            </a:extLst>
          </p:cNvPr>
          <p:cNvSpPr txBox="1"/>
          <p:nvPr>
            <p:custDataLst>
              <p:tags r:id="rId20"/>
            </p:custDataLst>
          </p:nvPr>
        </p:nvSpPr>
        <p:spPr bwMode="auto">
          <a:xfrm>
            <a:off x="8043801" y="5573340"/>
            <a:ext cx="1176649" cy="4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CI/CD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03DD4BB-D481-1C72-85DC-A319F85D310E}"/>
              </a:ext>
            </a:extLst>
          </p:cNvPr>
          <p:cNvSpPr txBox="1"/>
          <p:nvPr>
            <p:custDataLst>
              <p:tags r:id="rId21"/>
            </p:custDataLst>
          </p:nvPr>
        </p:nvSpPr>
        <p:spPr bwMode="auto">
          <a:xfrm>
            <a:off x="10576280" y="5532879"/>
            <a:ext cx="1176649" cy="57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vHIL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A8276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111838-3667-9C14-00A1-D493E3C85A95}"/>
              </a:ext>
            </a:extLst>
          </p:cNvPr>
          <p:cNvSpPr txBox="1"/>
          <p:nvPr>
            <p:custDataLst>
              <p:tags r:id="rId22"/>
            </p:custDataLst>
          </p:nvPr>
        </p:nvSpPr>
        <p:spPr bwMode="auto">
          <a:xfrm>
            <a:off x="9773363" y="5391660"/>
            <a:ext cx="1176649" cy="4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MBD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DDEDB1-BBD5-3689-867E-3FBC08E0F1F9}"/>
              </a:ext>
            </a:extLst>
          </p:cNvPr>
          <p:cNvSpPr txBox="1"/>
          <p:nvPr>
            <p:custDataLst>
              <p:tags r:id="rId23"/>
            </p:custDataLst>
          </p:nvPr>
        </p:nvSpPr>
        <p:spPr bwMode="auto">
          <a:xfrm>
            <a:off x="10092466" y="3658324"/>
            <a:ext cx="1233082" cy="39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PQC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BA146F-3E86-60B0-D7C0-D6602F7DCC65}"/>
              </a:ext>
            </a:extLst>
          </p:cNvPr>
          <p:cNvSpPr txBox="1"/>
          <p:nvPr>
            <p:custDataLst>
              <p:tags r:id="rId24"/>
            </p:custDataLst>
          </p:nvPr>
        </p:nvSpPr>
        <p:spPr bwMode="auto">
          <a:xfrm>
            <a:off x="8035461" y="3500736"/>
            <a:ext cx="2425821" cy="4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New Runtimes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FEE171-B89D-68E0-5A06-F091C9E259F7}"/>
              </a:ext>
            </a:extLst>
          </p:cNvPr>
          <p:cNvSpPr txBox="1"/>
          <p:nvPr>
            <p:custDataLst>
              <p:tags r:id="rId25"/>
            </p:custDataLst>
          </p:nvPr>
        </p:nvSpPr>
        <p:spPr bwMode="auto">
          <a:xfrm>
            <a:off x="8429658" y="4337211"/>
            <a:ext cx="1028783" cy="33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DDS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958668-7464-C129-1331-79D218B33994}"/>
              </a:ext>
            </a:extLst>
          </p:cNvPr>
          <p:cNvSpPr txBox="1"/>
          <p:nvPr>
            <p:custDataLst>
              <p:tags r:id="rId26"/>
            </p:custDataLst>
          </p:nvPr>
        </p:nvSpPr>
        <p:spPr bwMode="auto">
          <a:xfrm>
            <a:off x="8122440" y="4868279"/>
            <a:ext cx="1028783" cy="2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Some/IP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29BF3E-D3CA-BDD2-6700-32C2F7FD8863}"/>
              </a:ext>
            </a:extLst>
          </p:cNvPr>
          <p:cNvSpPr txBox="1"/>
          <p:nvPr>
            <p:custDataLst>
              <p:tags r:id="rId27"/>
            </p:custDataLst>
          </p:nvPr>
        </p:nvSpPr>
        <p:spPr bwMode="auto">
          <a:xfrm>
            <a:off x="9063683" y="5060681"/>
            <a:ext cx="1028783" cy="4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1722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015EA5-E29C-599D-2225-7E984E9C7FC1}"/>
              </a:ext>
            </a:extLst>
          </p:cNvPr>
          <p:cNvSpPr txBox="1"/>
          <p:nvPr>
            <p:custDataLst>
              <p:tags r:id="rId28"/>
            </p:custDataLst>
          </p:nvPr>
        </p:nvSpPr>
        <p:spPr bwMode="auto">
          <a:xfrm>
            <a:off x="9791669" y="3284984"/>
            <a:ext cx="1812944" cy="39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1pPr>
            <a:lvl2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2pPr>
            <a:lvl3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3pPr>
            <a:lvl4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4pPr>
            <a:lvl5pPr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</a:lvl5pPr>
            <a:lvl6pPr>
              <a:buClr>
                <a:schemeClr val="tx2"/>
              </a:buClr>
              <a:buFont typeface="Arial" panose="020B0604020202020204" pitchFamily="34" charset="0"/>
              <a:buChar char="‒"/>
            </a:lvl6pPr>
            <a:lvl7pPr>
              <a:buClr>
                <a:schemeClr val="tx2"/>
              </a:buClr>
              <a:buFont typeface="Arial" panose="020B0604020202020204" pitchFamily="34" charset="0"/>
              <a:buChar char="‒"/>
            </a:lvl7pPr>
            <a:lvl8pPr>
              <a:buClr>
                <a:schemeClr val="tx2"/>
              </a:buClr>
              <a:buFont typeface="Arial" panose="020B0604020202020204" pitchFamily="34" charset="0"/>
              <a:buChar char="‒"/>
            </a:lvl8pPr>
            <a:lvl9pPr>
              <a:buClr>
                <a:schemeClr val="tx2"/>
              </a:buClr>
              <a:buFont typeface="Arial" panose="020B0604020202020204" pitchFamily="34" charset="0"/>
              <a:buChar char="‒"/>
            </a:lvl9pPr>
          </a:lstStyle>
          <a:p>
            <a:pPr marL="0" marR="0" lvl="0" indent="0" algn="l" defTabSz="518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A8276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A8276"/>
                </a:solidFill>
                <a:effectLst/>
                <a:uLnTx/>
                <a:uFillTx/>
                <a:latin typeface="Arial"/>
                <a:cs typeface="Arial"/>
              </a:rPr>
              <a:t>Virtualization</a:t>
            </a:r>
          </a:p>
        </p:txBody>
      </p:sp>
    </p:spTree>
    <p:extLst>
      <p:ext uri="{BB962C8B-B14F-4D97-AF65-F5344CB8AC3E}">
        <p14:creationId xmlns:p14="http://schemas.microsoft.com/office/powerpoint/2010/main" val="174272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966581AA-CC89-9DE9-F885-411ABC582674}"/>
              </a:ext>
            </a:extLst>
          </p:cNvPr>
          <p:cNvSpPr/>
          <p:nvPr/>
        </p:nvSpPr>
        <p:spPr bwMode="auto">
          <a:xfrm>
            <a:off x="334963" y="1714379"/>
            <a:ext cx="11522076" cy="4667371"/>
          </a:xfrm>
          <a:prstGeom prst="roundRect">
            <a:avLst>
              <a:gd name="adj" fmla="val 2692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963" y="531331"/>
            <a:ext cx="9613900" cy="376719"/>
          </a:xfrm>
        </p:spPr>
        <p:txBody>
          <a:bodyPr vert="horz" wrap="square" lIns="0" tIns="7316" rIns="0" bIns="0" rtlCol="0" anchor="b" anchorCtr="0">
            <a:spAutoFit/>
          </a:bodyPr>
          <a:lstStyle/>
          <a:p>
            <a:r>
              <a:rPr lang="en-US" dirty="0"/>
              <a:t>Holistic customer journey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4963" y="1069310"/>
            <a:ext cx="7048853" cy="557015"/>
          </a:xfrm>
          <a:prstGeom prst="rect">
            <a:avLst/>
          </a:prstGeom>
        </p:spPr>
        <p:txBody>
          <a:bodyPr vert="horz" wrap="none" lIns="0" tIns="30420" rIns="0" bIns="0" rtlCol="0">
            <a:spAutoFit/>
          </a:bodyPr>
          <a:lstStyle/>
          <a:p>
            <a:pPr marL="7701" marR="3081" lvl="0" indent="0" algn="l" defTabSz="914400" rtl="0" eaLnBrk="1" fontAlgn="base" latinLnBrk="0" hangingPunct="1">
              <a:lnSpc>
                <a:spcPct val="9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Infineon</a:t>
            </a:r>
            <a:r>
              <a:rPr kumimoji="0" lang="en-US" sz="1800" b="1" i="0" u="none" strike="noStrike" kern="1200" cap="none" spc="-1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and</a:t>
            </a:r>
            <a:r>
              <a:rPr kumimoji="0" lang="en-US" sz="1800" b="1" i="0" u="none" strike="noStrike" kern="1200" cap="none" spc="-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ecosystem</a:t>
            </a:r>
            <a:r>
              <a:rPr kumimoji="0" lang="en-US" sz="1800" b="1" i="0" u="none" strike="noStrike" kern="1200" cap="none" spc="-1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software</a:t>
            </a:r>
            <a:r>
              <a:rPr kumimoji="0" lang="en-US" sz="1800" b="1" i="0" u="none" strike="noStrike" kern="1200" cap="none" spc="-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enabling</a:t>
            </a:r>
            <a:r>
              <a:rPr kumimoji="0" lang="en-US" sz="1800" b="1" i="0" u="none" strike="noStrike" kern="1200" cap="none" spc="-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the</a:t>
            </a:r>
            <a:r>
              <a:rPr kumimoji="0" lang="en-US" sz="1800" b="1" i="0" u="none" strike="noStrike" kern="1200" cap="none" spc="-1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customer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journey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from</a:t>
            </a:r>
            <a:r>
              <a:rPr kumimoji="0" lang="en-US" sz="180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evaluation</a:t>
            </a:r>
            <a:r>
              <a:rPr kumimoji="0" lang="en-US" sz="1800" b="1" i="0" u="none" strike="noStrike" kern="1200" cap="none" spc="-1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to</a:t>
            </a:r>
            <a:r>
              <a:rPr kumimoji="0" lang="en-US" sz="180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productive</a:t>
            </a:r>
            <a:r>
              <a:rPr kumimoji="0" lang="en-US" sz="180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development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FF0C073-D734-D58D-C07A-2DAC38F703F1}"/>
              </a:ext>
            </a:extLst>
          </p:cNvPr>
          <p:cNvGrpSpPr/>
          <p:nvPr/>
        </p:nvGrpSpPr>
        <p:grpSpPr>
          <a:xfrm>
            <a:off x="729038" y="1999466"/>
            <a:ext cx="10953921" cy="1099396"/>
            <a:chOff x="729038" y="1999466"/>
            <a:chExt cx="10953921" cy="1099396"/>
          </a:xfrm>
        </p:grpSpPr>
        <p:sp>
          <p:nvSpPr>
            <p:cNvPr id="17" name="object 17"/>
            <p:cNvSpPr txBox="1"/>
            <p:nvPr/>
          </p:nvSpPr>
          <p:spPr>
            <a:xfrm>
              <a:off x="729038" y="2340489"/>
              <a:ext cx="833819" cy="417349"/>
            </a:xfrm>
            <a:prstGeom prst="rect">
              <a:avLst/>
            </a:prstGeom>
          </p:spPr>
          <p:txBody>
            <a:bodyPr vert="horz" wrap="none" lIns="0" tIns="29265" rIns="0" bIns="0" rtlCol="0" anchor="ctr">
              <a:spAutoFit/>
            </a:bodyPr>
            <a:lstStyle/>
            <a:p>
              <a:pPr marL="0" marR="3081" lvl="0" indent="0" algn="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-6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Customer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0" marR="3081" lvl="0" indent="0" algn="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-6" normalizeH="0" baseline="0" noProof="0" dirty="0">
                  <a:ln>
                    <a:noFill/>
                  </a:ln>
                  <a:solidFill>
                    <a:srgbClr val="1D1D1D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Stage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334748" y="1999466"/>
              <a:ext cx="1710262" cy="719014"/>
            </a:xfrm>
            <a:custGeom>
              <a:avLst/>
              <a:gdLst/>
              <a:ahLst/>
              <a:cxnLst/>
              <a:rect l="l" t="t" r="r" b="b"/>
              <a:pathLst>
                <a:path w="2487294" h="953135">
                  <a:moveTo>
                    <a:pt x="2329771" y="0"/>
                  </a:moveTo>
                  <a:lnTo>
                    <a:pt x="0" y="0"/>
                  </a:lnTo>
                  <a:lnTo>
                    <a:pt x="157063" y="476425"/>
                  </a:lnTo>
                  <a:lnTo>
                    <a:pt x="0" y="952850"/>
                  </a:lnTo>
                  <a:lnTo>
                    <a:pt x="2329771" y="952850"/>
                  </a:lnTo>
                  <a:lnTo>
                    <a:pt x="2486835" y="476425"/>
                  </a:lnTo>
                  <a:lnTo>
                    <a:pt x="2329771" y="0"/>
                  </a:lnTo>
                  <a:close/>
                </a:path>
              </a:pathLst>
            </a:custGeom>
            <a:solidFill>
              <a:srgbClr val="6CB4AD"/>
            </a:solidFill>
          </p:spPr>
          <p:txBody>
            <a:bodyPr wrap="square" lIns="0" tIns="36000" rIns="0" bIns="0" rtlCol="0" anchor="ctr"/>
            <a:lstStyle/>
            <a:p>
              <a:pPr marL="7701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8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Produce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058852" y="1999466"/>
              <a:ext cx="1710262" cy="719014"/>
            </a:xfrm>
            <a:custGeom>
              <a:avLst/>
              <a:gdLst/>
              <a:ahLst/>
              <a:cxnLst/>
              <a:rect l="l" t="t" r="r" b="b"/>
              <a:pathLst>
                <a:path w="2487295" h="953135">
                  <a:moveTo>
                    <a:pt x="2329771" y="0"/>
                  </a:moveTo>
                  <a:lnTo>
                    <a:pt x="0" y="0"/>
                  </a:lnTo>
                  <a:lnTo>
                    <a:pt x="157063" y="476425"/>
                  </a:lnTo>
                  <a:lnTo>
                    <a:pt x="0" y="952850"/>
                  </a:lnTo>
                  <a:lnTo>
                    <a:pt x="2329771" y="952850"/>
                  </a:lnTo>
                  <a:lnTo>
                    <a:pt x="2486835" y="476425"/>
                  </a:lnTo>
                  <a:lnTo>
                    <a:pt x="2329771" y="0"/>
                  </a:lnTo>
                  <a:close/>
                </a:path>
              </a:pathLst>
            </a:custGeom>
            <a:solidFill>
              <a:srgbClr val="0A8276"/>
            </a:solidFill>
          </p:spPr>
          <p:txBody>
            <a:bodyPr wrap="square" lIns="0" tIns="36000" rIns="0" bIns="0" rtlCol="0" anchor="ctr"/>
            <a:lstStyle/>
            <a:p>
              <a:pPr marL="7701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8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Evaluate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782955" y="1999466"/>
              <a:ext cx="1710262" cy="719014"/>
            </a:xfrm>
            <a:custGeom>
              <a:avLst/>
              <a:gdLst/>
              <a:ahLst/>
              <a:cxnLst/>
              <a:rect l="l" t="t" r="r" b="b"/>
              <a:pathLst>
                <a:path w="2487295" h="953135">
                  <a:moveTo>
                    <a:pt x="2329771" y="0"/>
                  </a:moveTo>
                  <a:lnTo>
                    <a:pt x="0" y="0"/>
                  </a:lnTo>
                  <a:lnTo>
                    <a:pt x="0" y="952850"/>
                  </a:lnTo>
                  <a:lnTo>
                    <a:pt x="2329771" y="952850"/>
                  </a:lnTo>
                  <a:lnTo>
                    <a:pt x="2486835" y="476425"/>
                  </a:lnTo>
                  <a:lnTo>
                    <a:pt x="2329771" y="0"/>
                  </a:lnTo>
                  <a:close/>
                </a:path>
              </a:pathLst>
            </a:custGeom>
            <a:solidFill>
              <a:srgbClr val="06534B"/>
            </a:solidFill>
          </p:spPr>
          <p:txBody>
            <a:bodyPr wrap="square" lIns="0" tIns="36000" rIns="0" bIns="0" rtlCol="0" anchor="ctr"/>
            <a:lstStyle/>
            <a:p>
              <a:pPr marL="7701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8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Awareness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1710959" y="1999466"/>
              <a:ext cx="36239" cy="1099394"/>
            </a:xfrm>
            <a:custGeom>
              <a:avLst/>
              <a:gdLst/>
              <a:ahLst/>
              <a:cxnLst/>
              <a:rect l="l" t="t" r="r" b="b"/>
              <a:pathLst>
                <a:path w="52705" h="1319529">
                  <a:moveTo>
                    <a:pt x="52354" y="0"/>
                  </a:moveTo>
                  <a:lnTo>
                    <a:pt x="0" y="0"/>
                  </a:lnTo>
                  <a:lnTo>
                    <a:pt x="0" y="1319331"/>
                  </a:lnTo>
                  <a:lnTo>
                    <a:pt x="52354" y="1319331"/>
                  </a:lnTo>
                  <a:lnTo>
                    <a:pt x="52354" y="0"/>
                  </a:lnTo>
                  <a:close/>
                </a:path>
              </a:pathLst>
            </a:custGeom>
            <a:solidFill>
              <a:srgbClr val="06534B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9972697" y="1999466"/>
              <a:ext cx="1710262" cy="719014"/>
            </a:xfrm>
            <a:custGeom>
              <a:avLst/>
              <a:gdLst/>
              <a:ahLst/>
              <a:cxnLst/>
              <a:rect l="l" t="t" r="r" b="b"/>
              <a:pathLst>
                <a:path w="2487294" h="953135">
                  <a:moveTo>
                    <a:pt x="2329771" y="0"/>
                  </a:moveTo>
                  <a:lnTo>
                    <a:pt x="0" y="0"/>
                  </a:lnTo>
                  <a:lnTo>
                    <a:pt x="157063" y="476425"/>
                  </a:lnTo>
                  <a:lnTo>
                    <a:pt x="0" y="952850"/>
                  </a:lnTo>
                  <a:lnTo>
                    <a:pt x="2329771" y="952850"/>
                  </a:lnTo>
                  <a:lnTo>
                    <a:pt x="2486835" y="476425"/>
                  </a:lnTo>
                  <a:lnTo>
                    <a:pt x="2329771" y="0"/>
                  </a:lnTo>
                  <a:close/>
                </a:path>
              </a:pathLst>
            </a:custGeom>
            <a:solidFill>
              <a:srgbClr val="B8DEDA"/>
            </a:solidFill>
          </p:spPr>
          <p:txBody>
            <a:bodyPr wrap="square" lIns="0" tIns="36000" rIns="0" bIns="0" rtlCol="0" anchor="ctr"/>
            <a:lstStyle/>
            <a:p>
              <a:pPr marL="7701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8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12" normalizeH="0" baseline="0" noProof="0" dirty="0">
                  <a:ln>
                    <a:noFill/>
                  </a:ln>
                  <a:solidFill>
                    <a:srgbClr val="0A827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Grow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696799" y="1999466"/>
              <a:ext cx="1710262" cy="719014"/>
            </a:xfrm>
            <a:custGeom>
              <a:avLst/>
              <a:gdLst/>
              <a:ahLst/>
              <a:cxnLst/>
              <a:rect l="l" t="t" r="r" b="b"/>
              <a:pathLst>
                <a:path w="2487295" h="953135">
                  <a:moveTo>
                    <a:pt x="2329771" y="0"/>
                  </a:moveTo>
                  <a:lnTo>
                    <a:pt x="0" y="0"/>
                  </a:lnTo>
                  <a:lnTo>
                    <a:pt x="157063" y="476425"/>
                  </a:lnTo>
                  <a:lnTo>
                    <a:pt x="0" y="952850"/>
                  </a:lnTo>
                  <a:lnTo>
                    <a:pt x="2329771" y="952850"/>
                  </a:lnTo>
                  <a:lnTo>
                    <a:pt x="2486835" y="476425"/>
                  </a:lnTo>
                  <a:lnTo>
                    <a:pt x="2329771" y="0"/>
                  </a:lnTo>
                  <a:close/>
                </a:path>
              </a:pathLst>
            </a:custGeom>
            <a:solidFill>
              <a:srgbClr val="3B9B91"/>
            </a:solidFill>
          </p:spPr>
          <p:txBody>
            <a:bodyPr wrap="square" lIns="0" tIns="36000" rIns="0" bIns="0" rtlCol="0" anchor="ctr"/>
            <a:lstStyle/>
            <a:p>
              <a:pPr marL="7701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8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Develop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420904" y="1999466"/>
              <a:ext cx="1710262" cy="719014"/>
            </a:xfrm>
            <a:custGeom>
              <a:avLst/>
              <a:gdLst/>
              <a:ahLst/>
              <a:cxnLst/>
              <a:rect l="l" t="t" r="r" b="b"/>
              <a:pathLst>
                <a:path w="2487295" h="953135">
                  <a:moveTo>
                    <a:pt x="2329771" y="0"/>
                  </a:moveTo>
                  <a:lnTo>
                    <a:pt x="0" y="0"/>
                  </a:lnTo>
                  <a:lnTo>
                    <a:pt x="157063" y="476425"/>
                  </a:lnTo>
                  <a:lnTo>
                    <a:pt x="0" y="952850"/>
                  </a:lnTo>
                  <a:lnTo>
                    <a:pt x="2329771" y="952850"/>
                  </a:lnTo>
                  <a:lnTo>
                    <a:pt x="2486835" y="476425"/>
                  </a:lnTo>
                  <a:lnTo>
                    <a:pt x="2329771" y="0"/>
                  </a:lnTo>
                  <a:close/>
                </a:path>
              </a:pathLst>
            </a:custGeom>
            <a:solidFill>
              <a:srgbClr val="08665C"/>
            </a:solidFill>
          </p:spPr>
          <p:txBody>
            <a:bodyPr wrap="square" lIns="0" tIns="36000" rIns="0" bIns="0" rtlCol="0" anchor="ctr"/>
            <a:lstStyle/>
            <a:p>
              <a:pPr marL="7701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8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Discover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1782955" y="2750412"/>
              <a:ext cx="1601978" cy="348450"/>
            </a:xfrm>
            <a:prstGeom prst="rect">
              <a:avLst/>
            </a:prstGeom>
            <a:solidFill>
              <a:srgbClr val="06534B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become</a:t>
              </a:r>
              <a:r>
                <a:rPr kumimoji="0" lang="en-US" sz="1000" b="1" i="0" u="none" strike="noStrike" kern="1200" cap="none" spc="4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000" b="1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aware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5058852" y="2750412"/>
              <a:ext cx="783306" cy="348450"/>
            </a:xfrm>
            <a:prstGeom prst="rect">
              <a:avLst/>
            </a:prstGeom>
            <a:solidFill>
              <a:srgbClr val="0A8276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test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5877825" y="2750412"/>
              <a:ext cx="783306" cy="348450"/>
            </a:xfrm>
            <a:prstGeom prst="rect">
              <a:avLst/>
            </a:prstGeom>
            <a:solidFill>
              <a:srgbClr val="0A8276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prototype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 txBox="1"/>
            <p:nvPr/>
          </p:nvSpPr>
          <p:spPr>
            <a:xfrm>
              <a:off x="8334747" y="2750412"/>
              <a:ext cx="783306" cy="348450"/>
            </a:xfrm>
            <a:prstGeom prst="rect">
              <a:avLst/>
            </a:prstGeom>
            <a:solidFill>
              <a:srgbClr val="6CB4AD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SW</a:t>
              </a:r>
              <a:r>
                <a:rPr kumimoji="0" lang="en-US" sz="1000" b="1" i="0" u="none" strike="noStrike" kern="1200" cap="none" spc="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0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dev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 txBox="1"/>
            <p:nvPr/>
          </p:nvSpPr>
          <p:spPr>
            <a:xfrm>
              <a:off x="9153721" y="2750412"/>
              <a:ext cx="783306" cy="348450"/>
            </a:xfrm>
            <a:prstGeom prst="rect">
              <a:avLst/>
            </a:prstGeom>
            <a:solidFill>
              <a:srgbClr val="6CB4AD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trouble-</a:t>
              </a:r>
              <a:b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</a:b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shoot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 txBox="1"/>
            <p:nvPr/>
          </p:nvSpPr>
          <p:spPr>
            <a:xfrm>
              <a:off x="3420903" y="2750412"/>
              <a:ext cx="783306" cy="348450"/>
            </a:xfrm>
            <a:prstGeom prst="rect">
              <a:avLst/>
            </a:prstGeom>
            <a:solidFill>
              <a:srgbClr val="08665C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consider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4239877" y="2750412"/>
              <a:ext cx="783306" cy="348450"/>
            </a:xfrm>
            <a:prstGeom prst="rect">
              <a:avLst/>
            </a:prstGeom>
            <a:solidFill>
              <a:srgbClr val="08665C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compare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6696799" y="2750412"/>
              <a:ext cx="510414" cy="348450"/>
            </a:xfrm>
            <a:prstGeom prst="rect">
              <a:avLst/>
            </a:prstGeom>
            <a:solidFill>
              <a:srgbClr val="3B9B91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decide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7242784" y="2750412"/>
              <a:ext cx="510414" cy="348450"/>
            </a:xfrm>
            <a:prstGeom prst="rect">
              <a:avLst/>
            </a:prstGeom>
            <a:solidFill>
              <a:srgbClr val="3B9B91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order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 txBox="1"/>
            <p:nvPr/>
          </p:nvSpPr>
          <p:spPr>
            <a:xfrm>
              <a:off x="7788764" y="2750412"/>
              <a:ext cx="510414" cy="348450"/>
            </a:xfrm>
            <a:prstGeom prst="rect">
              <a:avLst/>
            </a:prstGeom>
            <a:solidFill>
              <a:srgbClr val="3B9B91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receive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9972696" y="2750412"/>
              <a:ext cx="783306" cy="348450"/>
            </a:xfrm>
            <a:prstGeom prst="rect">
              <a:avLst/>
            </a:prstGeom>
            <a:solidFill>
              <a:srgbClr val="B8DEDA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0A827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optimize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object 37"/>
            <p:cNvSpPr txBox="1"/>
            <p:nvPr/>
          </p:nvSpPr>
          <p:spPr>
            <a:xfrm>
              <a:off x="10791670" y="2750412"/>
              <a:ext cx="783306" cy="348450"/>
            </a:xfrm>
            <a:prstGeom prst="rect">
              <a:avLst/>
            </a:prstGeom>
            <a:solidFill>
              <a:srgbClr val="B8DEDA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-6" normalizeH="0" baseline="0" noProof="0" dirty="0">
                  <a:ln>
                    <a:noFill/>
                  </a:ln>
                  <a:solidFill>
                    <a:srgbClr val="0A827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renew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69032" y="4441048"/>
            <a:ext cx="1093826" cy="395575"/>
          </a:xfrm>
          <a:prstGeom prst="rect">
            <a:avLst/>
          </a:prstGeom>
        </p:spPr>
        <p:txBody>
          <a:bodyPr vert="horz" wrap="none" lIns="0" tIns="7701" rIns="0" bIns="0" rtlCol="0" anchor="ctr">
            <a:spAutoFit/>
          </a:bodyPr>
          <a:lstStyle/>
          <a:p>
            <a:pPr marL="0" marR="3081" lvl="0" indent="0" algn="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6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Infineon</a:t>
            </a:r>
            <a:br>
              <a:rPr kumimoji="0" lang="en-US" sz="1400" b="1" i="0" u="none" strike="noStrike" kern="1200" cap="none" spc="-6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SW </a:t>
            </a:r>
            <a:r>
              <a:rPr kumimoji="0" lang="en-US" sz="1400" b="1" i="0" u="none" strike="noStrike" kern="1200" cap="none" spc="-12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offerings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710959" y="3138206"/>
            <a:ext cx="36239" cy="3001260"/>
          </a:xfrm>
          <a:custGeom>
            <a:avLst/>
            <a:gdLst/>
            <a:ahLst/>
            <a:cxnLst/>
            <a:rect l="l" t="t" r="r" b="b"/>
            <a:pathLst>
              <a:path w="52705" h="3968750">
                <a:moveTo>
                  <a:pt x="52354" y="0"/>
                </a:moveTo>
                <a:lnTo>
                  <a:pt x="0" y="0"/>
                </a:lnTo>
                <a:lnTo>
                  <a:pt x="0" y="3968465"/>
                </a:lnTo>
                <a:lnTo>
                  <a:pt x="52354" y="3968465"/>
                </a:lnTo>
                <a:lnTo>
                  <a:pt x="52354" y="0"/>
                </a:lnTo>
                <a:close/>
              </a:path>
            </a:pathLst>
          </a:custGeom>
          <a:solidFill>
            <a:srgbClr val="0A827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82957" y="3138206"/>
            <a:ext cx="7744424" cy="719014"/>
          </a:xfrm>
          <a:prstGeom prst="rect">
            <a:avLst/>
          </a:prstGeom>
          <a:solidFill>
            <a:srgbClr val="0A8276"/>
          </a:solidFill>
        </p:spPr>
        <p:txBody>
          <a:bodyPr vert="horz" wrap="square" lIns="10800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Virtual</a:t>
            </a:r>
            <a:r>
              <a:rPr kumimoji="0" lang="en-US" sz="12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Prototype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133350" marR="0" lvl="0" indent="-1333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Early</a:t>
            </a:r>
            <a:r>
              <a:rPr kumimoji="0" 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software</a:t>
            </a:r>
            <a:r>
              <a:rPr kumimoji="0" 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development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  <a:p>
            <a:pPr marL="133350" marR="0" lvl="0" indent="-1333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Regression</a:t>
            </a:r>
            <a:r>
              <a:rPr kumimoji="0" lang="en-US" sz="1200" b="0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testing</a:t>
            </a:r>
            <a:r>
              <a:rPr kumimoji="0" lang="en-US" sz="1200" b="0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and</a:t>
            </a:r>
            <a:r>
              <a:rPr kumimoji="0" lang="en-US" sz="1200" b="0" i="0" u="none" strike="noStrike" kern="1200" cap="none" spc="-1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fault</a:t>
            </a:r>
            <a:r>
              <a:rPr kumimoji="0" lang="en-US" sz="1200" b="0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injections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563208" y="3138206"/>
            <a:ext cx="2011533" cy="3001260"/>
          </a:xfrm>
          <a:prstGeom prst="rect">
            <a:avLst/>
          </a:prstGeom>
          <a:solidFill>
            <a:srgbClr val="0A8276"/>
          </a:solidFill>
        </p:spPr>
        <p:txBody>
          <a:bodyPr vert="horz" wrap="square" lIns="108000" tIns="108000" rIns="0" bIns="0" rtlCol="0" anchor="t">
            <a:noAutofit/>
          </a:bodyPr>
          <a:lstStyle>
            <a:defPPr>
              <a:defRPr lang="en-US"/>
            </a:defPPr>
            <a:lvl1pPr>
              <a:spcBef>
                <a:spcPts val="0"/>
              </a:spcBef>
              <a:defRPr sz="1000">
                <a:solidFill>
                  <a:srgbClr val="FFFFFF"/>
                </a:solidFill>
                <a:latin typeface="+mj-lt"/>
                <a:cs typeface="Source Sans Pro Semibold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Lifecycle Management Services</a:t>
            </a:r>
          </a:p>
          <a:p>
            <a:pPr marL="133350" marR="0" lvl="0" indent="-1333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SW Support &amp;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Maintenance</a:t>
            </a:r>
          </a:p>
          <a:p>
            <a:pPr marL="133350" marR="0" lvl="0" indent="-1333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Compiler revalidation</a:t>
            </a:r>
          </a:p>
          <a:p>
            <a:pPr marL="133350" marR="0" lvl="0" indent="-1333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Frozen branch</a:t>
            </a:r>
          </a:p>
          <a:p>
            <a:pPr marL="133350" marR="0" lvl="0" indent="-1333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Custom features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7242982" y="4275262"/>
            <a:ext cx="2284397" cy="1103872"/>
          </a:xfrm>
          <a:prstGeom prst="rect">
            <a:avLst/>
          </a:prstGeom>
          <a:solidFill>
            <a:srgbClr val="0A8276"/>
          </a:solidFill>
        </p:spPr>
        <p:txBody>
          <a:bodyPr vert="horz" wrap="square" lIns="0" tIns="108000" rIns="0" bIns="0" rtlCol="0">
            <a:noAutofit/>
          </a:bodyPr>
          <a:lstStyle/>
          <a:p>
            <a:pPr marL="110898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MCU SW Portfolio</a:t>
            </a:r>
          </a:p>
          <a:p>
            <a:pPr marL="110898" marR="159031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MCAL,</a:t>
            </a:r>
            <a:r>
              <a:rPr kumimoji="0" lang="en-US" sz="1200" b="0" i="0" u="none" strike="noStrike" kern="120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IVN,</a:t>
            </a:r>
            <a:r>
              <a:rPr kumimoji="0" lang="en-US" sz="1200" b="0" i="0" u="none" strike="noStrike" kern="120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Security,</a:t>
            </a:r>
            <a:r>
              <a:rPr kumimoji="0" lang="en-US" sz="1200" b="0" i="0" u="none" strike="noStrike" kern="120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Safety,</a:t>
            </a:r>
            <a:br>
              <a:rPr kumimoji="0" lang="en-US" sz="1200" b="0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PMIC,</a:t>
            </a:r>
            <a:r>
              <a:rPr kumimoji="0" lang="en-US" sz="1200" b="0" i="0" u="none" strike="noStrike" kern="1200" cap="none" spc="-2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1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iLLD</a:t>
            </a:r>
            <a:r>
              <a:rPr kumimoji="0" lang="en-US" sz="1200" b="0" i="0" u="none" strike="noStrike" kern="1200" cap="none" spc="-1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(incl.</a:t>
            </a:r>
            <a:r>
              <a:rPr kumimoji="0" lang="en-US" sz="1200" b="0" i="0" u="none" strike="noStrike" kern="120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Secure</a:t>
            </a:r>
            <a:r>
              <a:rPr kumimoji="0" lang="en-US" sz="12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boot,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Power</a:t>
            </a:r>
            <a:r>
              <a:rPr kumimoji="0" lang="en-US" sz="1200" b="0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mgmt.)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49BF773-E769-EB9A-BDE4-893FBC48F14F}"/>
              </a:ext>
            </a:extLst>
          </p:cNvPr>
          <p:cNvGrpSpPr/>
          <p:nvPr/>
        </p:nvGrpSpPr>
        <p:grpSpPr>
          <a:xfrm>
            <a:off x="1782953" y="5421078"/>
            <a:ext cx="7744425" cy="718387"/>
            <a:chOff x="1782953" y="5421078"/>
            <a:chExt cx="7744425" cy="718387"/>
          </a:xfrm>
        </p:grpSpPr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7FCDF1C3-5DAF-C7D2-CD0F-9F979952C57E}"/>
                </a:ext>
              </a:extLst>
            </p:cNvPr>
            <p:cNvSpPr/>
            <p:nvPr/>
          </p:nvSpPr>
          <p:spPr>
            <a:xfrm>
              <a:off x="1782953" y="5421078"/>
              <a:ext cx="7744425" cy="718387"/>
            </a:xfrm>
            <a:custGeom>
              <a:avLst/>
              <a:gdLst>
                <a:gd name="connsiteX0" fmla="*/ 0 w 6826183"/>
                <a:gd name="connsiteY0" fmla="*/ 0 h 577478"/>
                <a:gd name="connsiteX1" fmla="*/ 6826183 w 6826183"/>
                <a:gd name="connsiteY1" fmla="*/ 0 h 577478"/>
                <a:gd name="connsiteX2" fmla="*/ 6826183 w 6826183"/>
                <a:gd name="connsiteY2" fmla="*/ 577479 h 577478"/>
                <a:gd name="connsiteX3" fmla="*/ 0 w 6826183"/>
                <a:gd name="connsiteY3" fmla="*/ 577479 h 577478"/>
                <a:gd name="connsiteX4" fmla="*/ 0 w 6826183"/>
                <a:gd name="connsiteY4" fmla="*/ 0 h 577478"/>
                <a:gd name="connsiteX5" fmla="*/ 0 w 6826183"/>
                <a:gd name="connsiteY5" fmla="*/ 0 h 57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26183" h="577478">
                  <a:moveTo>
                    <a:pt x="0" y="0"/>
                  </a:moveTo>
                  <a:lnTo>
                    <a:pt x="6826183" y="0"/>
                  </a:lnTo>
                  <a:lnTo>
                    <a:pt x="6826183" y="577479"/>
                  </a:lnTo>
                  <a:lnTo>
                    <a:pt x="0" y="57747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A8276"/>
            </a:solidFill>
          </p:spPr>
          <p:txBody>
            <a:bodyPr wrap="square" lIns="108000" tIns="0" rIns="0" bIns="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DRIVECORE</a:t>
              </a:r>
              <a:r>
                <a:rPr kumimoji="0" lang="en-US" sz="1200" b="1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Software</a:t>
              </a:r>
              <a:r>
                <a:rPr kumimoji="0" lang="en-US" sz="1200" b="1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Bundles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133350" marR="0" lvl="0" indent="-13335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Char char="–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Runtime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Software: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MCAL,</a:t>
              </a:r>
              <a:r>
                <a:rPr kumimoji="0" 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Safety,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12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Autosar</a:t>
              </a:r>
              <a:r>
                <a:rPr kumimoji="0" lang="en-US" sz="1200" b="0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,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Comms,</a:t>
              </a:r>
              <a:r>
                <a:rPr kumimoji="0" 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Security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SW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133350" marR="0" lvl="0" indent="-13335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Char char="–"/>
                <a:tabLst/>
                <a:defRPr/>
              </a:pPr>
              <a:r>
                <a:rPr kumimoji="0" lang="en-US" sz="1200" b="0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Tools: </a:t>
              </a:r>
              <a:r>
                <a:rPr kumimoji="0" lang="en-US" sz="1200" b="0" i="0" u="none" strike="noStrike" kern="1200" cap="none" spc="-3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VP,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HSP,</a:t>
              </a:r>
              <a:r>
                <a:rPr kumimoji="0" lang="en-US" sz="1200" b="0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Compiler,</a:t>
              </a:r>
              <a:r>
                <a:rPr kumimoji="0" lang="en-US" sz="1200" b="0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Debugger,</a:t>
              </a:r>
              <a:r>
                <a:rPr kumimoji="0" lang="en-US" sz="1200" b="0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IDE,</a:t>
              </a:r>
              <a:r>
                <a:rPr kumimoji="0" lang="en-US" sz="1200" b="0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PPU</a:t>
              </a:r>
              <a:r>
                <a:rPr kumimoji="0" lang="en-US" sz="1200" b="0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Toolchain,</a:t>
              </a:r>
              <a:r>
                <a:rPr kumimoji="0" lang="en-US" sz="1200" b="0" i="0" u="none" strike="noStrike" kern="1200" cap="none" spc="-9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…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47" name="object 4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1711" y="5421078"/>
              <a:ext cx="1655806" cy="718387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B0B75F0D-E01E-82F6-958E-8F8720EA21CA}"/>
              </a:ext>
            </a:extLst>
          </p:cNvPr>
          <p:cNvGrpSpPr/>
          <p:nvPr/>
        </p:nvGrpSpPr>
        <p:grpSpPr>
          <a:xfrm>
            <a:off x="1782955" y="4660120"/>
            <a:ext cx="5424198" cy="719014"/>
            <a:chOff x="1782955" y="4660120"/>
            <a:chExt cx="5424198" cy="719014"/>
          </a:xfrm>
        </p:grpSpPr>
        <p:sp>
          <p:nvSpPr>
            <p:cNvPr id="41" name="object 41"/>
            <p:cNvSpPr/>
            <p:nvPr/>
          </p:nvSpPr>
          <p:spPr>
            <a:xfrm>
              <a:off x="1782955" y="4660120"/>
              <a:ext cx="5424198" cy="719014"/>
            </a:xfrm>
            <a:custGeom>
              <a:avLst/>
              <a:gdLst/>
              <a:ahLst/>
              <a:cxnLst/>
              <a:rect l="l" t="t" r="r" b="b"/>
              <a:pathLst>
                <a:path w="7888605" h="953134">
                  <a:moveTo>
                    <a:pt x="7888068" y="0"/>
                  </a:moveTo>
                  <a:lnTo>
                    <a:pt x="0" y="0"/>
                  </a:lnTo>
                  <a:lnTo>
                    <a:pt x="0" y="952850"/>
                  </a:lnTo>
                  <a:lnTo>
                    <a:pt x="7888068" y="952850"/>
                  </a:lnTo>
                  <a:lnTo>
                    <a:pt x="7888068" y="0"/>
                  </a:lnTo>
                  <a:close/>
                </a:path>
              </a:pathLst>
            </a:custGeom>
            <a:solidFill>
              <a:srgbClr val="0A8276"/>
            </a:solidFill>
          </p:spPr>
          <p:txBody>
            <a:bodyPr wrap="square" lIns="108000" tIns="0" rIns="0" bIns="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AURIX™</a:t>
              </a:r>
              <a:r>
                <a:rPr kumimoji="0" lang="en-US" sz="1200" b="1" i="0" u="none" strike="noStrike" kern="1200" cap="none" spc="-2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Configuration</a:t>
              </a:r>
              <a:r>
                <a:rPr kumimoji="0" lang="en-US" sz="1200" b="1" i="0" u="none" strike="noStrike" kern="1200" cap="none" spc="-2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Studio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133350" marR="0" lvl="0" indent="-13335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Char char="–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Runtime</a:t>
              </a:r>
              <a:r>
                <a:rPr kumimoji="0" lang="en-US" sz="1200" b="0" i="0" u="none" strike="noStrike" kern="1200" cap="none" spc="-3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SW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133350" marR="0" lvl="0" indent="-13335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Char char="–"/>
                <a:tabLst>
                  <a:tab pos="174049" algn="l"/>
                </a:tabLst>
                <a:defRPr/>
              </a:pP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Tools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81" name="Grafik 80">
              <a:extLst>
                <a:ext uri="{FF2B5EF4-FFF2-40B4-BE49-F238E27FC236}">
                  <a16:creationId xmlns:a16="http://schemas.microsoft.com/office/drawing/2014/main" id="{AC93195F-D769-9D04-51A4-9677BE9FE5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553448" y="4871512"/>
              <a:ext cx="939469" cy="296230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28D8DD3-B7C8-D519-1104-B8EA7F549C7E}"/>
              </a:ext>
            </a:extLst>
          </p:cNvPr>
          <p:cNvGrpSpPr/>
          <p:nvPr/>
        </p:nvGrpSpPr>
        <p:grpSpPr>
          <a:xfrm>
            <a:off x="1782955" y="3899162"/>
            <a:ext cx="7744425" cy="719014"/>
            <a:chOff x="1782955" y="3899162"/>
            <a:chExt cx="7744425" cy="719014"/>
          </a:xfrm>
        </p:grpSpPr>
        <p:sp>
          <p:nvSpPr>
            <p:cNvPr id="73" name="Rechteck 72">
              <a:extLst>
                <a:ext uri="{FF2B5EF4-FFF2-40B4-BE49-F238E27FC236}">
                  <a16:creationId xmlns:a16="http://schemas.microsoft.com/office/drawing/2014/main" id="{C8A31298-2E04-4452-99FB-18A51E6ADBE7}"/>
                </a:ext>
              </a:extLst>
            </p:cNvPr>
            <p:cNvSpPr/>
            <p:nvPr/>
          </p:nvSpPr>
          <p:spPr>
            <a:xfrm>
              <a:off x="7043246" y="3899162"/>
              <a:ext cx="2484134" cy="339453"/>
            </a:xfrm>
            <a:prstGeom prst="rect">
              <a:avLst/>
            </a:prstGeom>
            <a:solidFill>
              <a:srgbClr val="0A827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1782955" y="3899162"/>
              <a:ext cx="5424198" cy="719014"/>
            </a:xfrm>
            <a:prstGeom prst="rect">
              <a:avLst/>
            </a:prstGeom>
            <a:solidFill>
              <a:srgbClr val="0A8276"/>
            </a:solidFill>
          </p:spPr>
          <p:txBody>
            <a:bodyPr wrap="square" lIns="108000" tIns="0" rIns="0" bIns="0" rtlCol="0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Open-source</a:t>
              </a:r>
              <a:r>
                <a:rPr kumimoji="0" lang="en-US" sz="1200" b="1" i="0" u="none" strike="noStrike" kern="1200" cap="none" spc="-2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community</a:t>
              </a:r>
              <a:r>
                <a:rPr kumimoji="0" lang="en-US" sz="1200" b="1" i="0" u="none" strike="noStrike" kern="1200" cap="none" spc="-2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1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support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133350" marR="0" lvl="0" indent="-13335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Char char="–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HW</a:t>
              </a:r>
              <a:r>
                <a:rPr kumimoji="0" lang="en-US" sz="1200" b="0" i="0" u="none" strike="noStrike" kern="1200" cap="none" spc="-2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abstraction</a:t>
              </a:r>
              <a:r>
                <a:rPr kumimoji="0" lang="en-US" sz="1200" b="0" i="0" u="none" strike="noStrike" kern="1200" cap="none" spc="-18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layer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  <a:p>
              <a:pPr marL="133350" marR="0" lvl="0" indent="-13335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Char char="–"/>
                <a:tabLst>
                  <a:tab pos="86639" algn="l"/>
                </a:tabLst>
                <a:defRPr/>
              </a:pP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Open-source</a:t>
              </a:r>
              <a:r>
                <a:rPr kumimoji="0" lang="en-US" sz="1200" b="0" i="0" u="none" strike="noStrike" kern="1200" cap="none" spc="-21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1200" b="0" i="0" u="none" strike="noStrike" kern="1200" cap="none" spc="-6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engagements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49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49948" y="4161187"/>
              <a:ext cx="522480" cy="194965"/>
            </a:xfrm>
            <a:prstGeom prst="rect">
              <a:avLst/>
            </a:prstGeom>
          </p:spPr>
        </p:pic>
        <p:pic>
          <p:nvPicPr>
            <p:cNvPr id="79" name="Grafik 78">
              <a:extLst>
                <a:ext uri="{FF2B5EF4-FFF2-40B4-BE49-F238E27FC236}">
                  <a16:creationId xmlns:a16="http://schemas.microsoft.com/office/drawing/2014/main" id="{B9C3FFF9-02B3-2D60-6CC3-9644F6AC4B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00365" y="4069402"/>
              <a:ext cx="348763" cy="378535"/>
            </a:xfrm>
            <a:prstGeom prst="rect">
              <a:avLst/>
            </a:prstGeom>
          </p:spPr>
        </p:pic>
        <p:pic>
          <p:nvPicPr>
            <p:cNvPr id="82" name="Grafik 81">
              <a:extLst>
                <a:ext uri="{FF2B5EF4-FFF2-40B4-BE49-F238E27FC236}">
                  <a16:creationId xmlns:a16="http://schemas.microsoft.com/office/drawing/2014/main" id="{05BBBD2D-9D8E-B1E8-DDC5-18E80EC700D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89208" y="4126197"/>
              <a:ext cx="522915" cy="26494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E1FE3-419F-1D85-2C65-A3BFE0694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8A1C62E-348F-7FBB-EFF3-054BFA2D408D}"/>
              </a:ext>
            </a:extLst>
          </p:cNvPr>
          <p:cNvSpPr/>
          <p:nvPr/>
        </p:nvSpPr>
        <p:spPr bwMode="auto">
          <a:xfrm>
            <a:off x="334963" y="1714379"/>
            <a:ext cx="11522076" cy="4667371"/>
          </a:xfrm>
          <a:prstGeom prst="roundRect">
            <a:avLst>
              <a:gd name="adj" fmla="val 2692"/>
            </a:avLst>
          </a:prstGeom>
          <a:solidFill>
            <a:schemeClr val="bg1"/>
          </a:solidFill>
          <a:effectLst>
            <a:outerShdw blurRad="38100" sx="101000" sy="101000" algn="ctr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7D1DED6A-2119-E3D3-CB99-D9632BEDB9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963" y="531331"/>
            <a:ext cx="9613900" cy="376719"/>
          </a:xfrm>
        </p:spPr>
        <p:txBody>
          <a:bodyPr vert="horz" wrap="square" lIns="0" tIns="7316" rIns="0" bIns="0" rtlCol="0" anchor="b" anchorCtr="0">
            <a:spAutoFit/>
          </a:bodyPr>
          <a:lstStyle/>
          <a:p>
            <a:r>
              <a:rPr lang="en-US"/>
              <a:t>Customer journey</a:t>
            </a:r>
            <a:endParaRPr lang="en-US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43BDA47-A8FA-ED91-BF94-F327F4EBCABC}"/>
              </a:ext>
            </a:extLst>
          </p:cNvPr>
          <p:cNvSpPr txBox="1"/>
          <p:nvPr/>
        </p:nvSpPr>
        <p:spPr>
          <a:xfrm>
            <a:off x="334963" y="1069310"/>
            <a:ext cx="7055778" cy="557015"/>
          </a:xfrm>
          <a:prstGeom prst="rect">
            <a:avLst/>
          </a:prstGeom>
        </p:spPr>
        <p:txBody>
          <a:bodyPr vert="horz" wrap="none" lIns="0" tIns="30420" rIns="0" bIns="0" rtlCol="0">
            <a:spAutoFit/>
          </a:bodyPr>
          <a:lstStyle>
            <a:defPPr>
              <a:defRPr lang="en-US"/>
            </a:defPPr>
            <a:lvl1pPr marL="7701" marR="3081">
              <a:spcBef>
                <a:spcPts val="240"/>
              </a:spcBef>
              <a:defRPr sz="1600" b="1">
                <a:solidFill>
                  <a:srgbClr val="FFFFFF"/>
                </a:solidFill>
                <a:latin typeface="Source Sans Pro Semibold"/>
                <a:cs typeface="Source Sans Pro Semibold"/>
              </a:defRPr>
            </a:lvl1pPr>
          </a:lstStyle>
          <a:p>
            <a:pPr marL="7701" marR="3081" lvl="0" indent="0" algn="l" defTabSz="914400" rtl="0" eaLnBrk="1" fontAlgn="base" latinLnBrk="0" hangingPunct="1">
              <a:lnSpc>
                <a:spcPct val="9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We offer a comprehensive HAL portfolio for our MCUs providing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multiple options to our Customers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0699815-F67A-3E78-9B2E-9E29EA3EF9DD}"/>
              </a:ext>
            </a:extLst>
          </p:cNvPr>
          <p:cNvSpPr/>
          <p:nvPr/>
        </p:nvSpPr>
        <p:spPr>
          <a:xfrm>
            <a:off x="5388808" y="1934303"/>
            <a:ext cx="2074969" cy="2089037"/>
          </a:xfrm>
          <a:custGeom>
            <a:avLst/>
            <a:gdLst/>
            <a:ahLst/>
            <a:cxnLst/>
            <a:rect l="l" t="t" r="r" b="b"/>
            <a:pathLst>
              <a:path w="3061334" h="3061335">
                <a:moveTo>
                  <a:pt x="3061306" y="0"/>
                </a:moveTo>
                <a:lnTo>
                  <a:pt x="0" y="0"/>
                </a:lnTo>
                <a:lnTo>
                  <a:pt x="0" y="3061306"/>
                </a:lnTo>
                <a:lnTo>
                  <a:pt x="3061306" y="3061306"/>
                </a:lnTo>
                <a:lnTo>
                  <a:pt x="3061306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6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NuttX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3610A2C3-31CD-325B-A7C7-8E583989EF5B}"/>
              </a:ext>
            </a:extLst>
          </p:cNvPr>
          <p:cNvSpPr/>
          <p:nvPr/>
        </p:nvSpPr>
        <p:spPr>
          <a:xfrm>
            <a:off x="7501067" y="1934303"/>
            <a:ext cx="2074969" cy="2089037"/>
          </a:xfrm>
          <a:custGeom>
            <a:avLst/>
            <a:gdLst/>
            <a:ahLst/>
            <a:cxnLst/>
            <a:rect l="l" t="t" r="r" b="b"/>
            <a:pathLst>
              <a:path w="3061334" h="3061335">
                <a:moveTo>
                  <a:pt x="3061306" y="0"/>
                </a:moveTo>
                <a:lnTo>
                  <a:pt x="0" y="0"/>
                </a:lnTo>
                <a:lnTo>
                  <a:pt x="0" y="3061306"/>
                </a:lnTo>
                <a:lnTo>
                  <a:pt x="3061306" y="3061306"/>
                </a:lnTo>
                <a:lnTo>
                  <a:pt x="3061306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Zephyr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1E7EA0BD-196E-056F-7B90-70EF72B36A81}"/>
              </a:ext>
            </a:extLst>
          </p:cNvPr>
          <p:cNvSpPr/>
          <p:nvPr/>
        </p:nvSpPr>
        <p:spPr>
          <a:xfrm>
            <a:off x="9613328" y="1934303"/>
            <a:ext cx="2074969" cy="2089037"/>
          </a:xfrm>
          <a:custGeom>
            <a:avLst/>
            <a:gdLst/>
            <a:ahLst/>
            <a:cxnLst/>
            <a:rect l="l" t="t" r="r" b="b"/>
            <a:pathLst>
              <a:path w="3061334" h="3061335">
                <a:moveTo>
                  <a:pt x="3061306" y="0"/>
                </a:moveTo>
                <a:lnTo>
                  <a:pt x="0" y="0"/>
                </a:lnTo>
                <a:lnTo>
                  <a:pt x="0" y="3061306"/>
                </a:lnTo>
                <a:lnTo>
                  <a:pt x="3061306" y="3061306"/>
                </a:lnTo>
                <a:lnTo>
                  <a:pt x="3061306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6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freeRTOS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B07694A1-4015-398E-63AA-08693A59CFFD}"/>
              </a:ext>
            </a:extLst>
          </p:cNvPr>
          <p:cNvSpPr/>
          <p:nvPr/>
        </p:nvSpPr>
        <p:spPr>
          <a:xfrm>
            <a:off x="1164289" y="5269577"/>
            <a:ext cx="10524009" cy="560050"/>
          </a:xfrm>
          <a:custGeom>
            <a:avLst/>
            <a:gdLst/>
            <a:ahLst/>
            <a:cxnLst/>
            <a:rect l="l" t="t" r="r" b="b"/>
            <a:pathLst>
              <a:path w="15535275" h="857250">
                <a:moveTo>
                  <a:pt x="15534986" y="0"/>
                </a:moveTo>
                <a:lnTo>
                  <a:pt x="0" y="0"/>
                </a:lnTo>
                <a:lnTo>
                  <a:pt x="0" y="856708"/>
                </a:lnTo>
                <a:lnTo>
                  <a:pt x="15534986" y="856708"/>
                </a:lnTo>
                <a:lnTo>
                  <a:pt x="15534986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72000" rIns="0" bIns="0" rtlCol="0" anchor="ctr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Infineon MCU</a:t>
            </a:r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AC0D09F5-ADD7-B274-24DD-85709CF6B2CD}"/>
              </a:ext>
            </a:extLst>
          </p:cNvPr>
          <p:cNvSpPr txBox="1"/>
          <p:nvPr/>
        </p:nvSpPr>
        <p:spPr>
          <a:xfrm>
            <a:off x="688061" y="2853245"/>
            <a:ext cx="298223" cy="251150"/>
          </a:xfrm>
          <a:prstGeom prst="rect">
            <a:avLst/>
          </a:prstGeom>
        </p:spPr>
        <p:txBody>
          <a:bodyPr vert="horz" wrap="none" lIns="0" tIns="29265" rIns="0" bIns="0" rtlCol="0" anchor="ctr">
            <a:spAutoFit/>
          </a:bodyPr>
          <a:lstStyle>
            <a:defPPr>
              <a:defRPr lang="en-US"/>
            </a:defPPr>
            <a:lvl1pPr marR="3081" algn="r">
              <a:lnSpc>
                <a:spcPct val="90000"/>
              </a:lnSpc>
              <a:spcBef>
                <a:spcPts val="0"/>
              </a:spcBef>
              <a:defRPr b="1" spc="-6">
                <a:solidFill>
                  <a:srgbClr val="1D1D1D"/>
                </a:solidFill>
                <a:latin typeface="Source Sans Pro Semibold"/>
                <a:cs typeface="Source Sans Pro Semibold"/>
              </a:defRPr>
            </a:lvl1pPr>
          </a:lstStyle>
          <a:p>
            <a:pPr marL="0" marR="3081" lvl="0" indent="0" algn="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6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OS</a:t>
            </a: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E2CB0F54-883E-0CF0-E9FA-009E0E5FED9E}"/>
              </a:ext>
            </a:extLst>
          </p:cNvPr>
          <p:cNvSpPr txBox="1"/>
          <p:nvPr/>
        </p:nvSpPr>
        <p:spPr>
          <a:xfrm>
            <a:off x="549573" y="4521037"/>
            <a:ext cx="420885" cy="251150"/>
          </a:xfrm>
          <a:prstGeom prst="rect">
            <a:avLst/>
          </a:prstGeom>
        </p:spPr>
        <p:txBody>
          <a:bodyPr vert="horz" wrap="none" lIns="0" tIns="29265" rIns="0" bIns="0" rtlCol="0" anchor="ctr">
            <a:spAutoFit/>
          </a:bodyPr>
          <a:lstStyle>
            <a:defPPr>
              <a:defRPr lang="en-US"/>
            </a:defPPr>
            <a:lvl1pPr marR="3081" algn="r">
              <a:lnSpc>
                <a:spcPct val="90000"/>
              </a:lnSpc>
              <a:spcBef>
                <a:spcPts val="0"/>
              </a:spcBef>
              <a:defRPr b="1" spc="-6">
                <a:solidFill>
                  <a:srgbClr val="1D1D1D"/>
                </a:solidFill>
                <a:latin typeface="Source Sans Pro Semibold"/>
                <a:cs typeface="Source Sans Pro Semibold"/>
              </a:defRPr>
            </a:lvl1pPr>
          </a:lstStyle>
          <a:p>
            <a:pPr marL="0" marR="3081" lvl="0" indent="0" algn="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6" normalizeH="0" baseline="0" noProof="0" dirty="0">
                <a:ln>
                  <a:noFill/>
                </a:ln>
                <a:solidFill>
                  <a:srgbClr val="1D1D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HAL</a:t>
            </a: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DEFC4C26-2B0F-51C1-4023-809F57441A7A}"/>
              </a:ext>
            </a:extLst>
          </p:cNvPr>
          <p:cNvSpPr/>
          <p:nvPr/>
        </p:nvSpPr>
        <p:spPr>
          <a:xfrm>
            <a:off x="1089663" y="1934303"/>
            <a:ext cx="37336" cy="2089036"/>
          </a:xfrm>
          <a:custGeom>
            <a:avLst/>
            <a:gdLst/>
            <a:ahLst/>
            <a:cxnLst/>
            <a:rect l="l" t="t" r="r" b="b"/>
            <a:pathLst>
              <a:path w="57150" h="3061335">
                <a:moveTo>
                  <a:pt x="57113" y="0"/>
                </a:moveTo>
                <a:lnTo>
                  <a:pt x="0" y="0"/>
                </a:lnTo>
                <a:lnTo>
                  <a:pt x="0" y="3061306"/>
                </a:lnTo>
                <a:lnTo>
                  <a:pt x="57113" y="3061306"/>
                </a:lnTo>
                <a:lnTo>
                  <a:pt x="57113" y="0"/>
                </a:lnTo>
                <a:close/>
              </a:path>
            </a:pathLst>
          </a:custGeom>
          <a:solidFill>
            <a:srgbClr val="06524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849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C19C7A6F-E24D-E723-A044-E63AC41D76CC}"/>
              </a:ext>
            </a:extLst>
          </p:cNvPr>
          <p:cNvSpPr/>
          <p:nvPr/>
        </p:nvSpPr>
        <p:spPr>
          <a:xfrm>
            <a:off x="1089662" y="4060634"/>
            <a:ext cx="37336" cy="1171957"/>
          </a:xfrm>
          <a:custGeom>
            <a:avLst/>
            <a:gdLst/>
            <a:ahLst/>
            <a:cxnLst/>
            <a:rect l="l" t="t" r="r" b="b"/>
            <a:pathLst>
              <a:path w="57150" h="1793875">
                <a:moveTo>
                  <a:pt x="57113" y="0"/>
                </a:moveTo>
                <a:lnTo>
                  <a:pt x="0" y="0"/>
                </a:lnTo>
                <a:lnTo>
                  <a:pt x="0" y="1793377"/>
                </a:lnTo>
                <a:lnTo>
                  <a:pt x="57113" y="1793377"/>
                </a:lnTo>
                <a:lnTo>
                  <a:pt x="57113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849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A239D8AF-51AB-07C3-F3F5-11938298E4E1}"/>
              </a:ext>
            </a:extLst>
          </p:cNvPr>
          <p:cNvSpPr/>
          <p:nvPr/>
        </p:nvSpPr>
        <p:spPr>
          <a:xfrm>
            <a:off x="1164288" y="4060634"/>
            <a:ext cx="10524009" cy="1171957"/>
          </a:xfrm>
          <a:custGeom>
            <a:avLst/>
            <a:gdLst/>
            <a:ahLst/>
            <a:cxnLst/>
            <a:rect l="l" t="t" r="r" b="b"/>
            <a:pathLst>
              <a:path w="15535275" h="1793875">
                <a:moveTo>
                  <a:pt x="15534986" y="0"/>
                </a:moveTo>
                <a:lnTo>
                  <a:pt x="0" y="0"/>
                </a:lnTo>
                <a:lnTo>
                  <a:pt x="0" y="1793377"/>
                </a:lnTo>
                <a:lnTo>
                  <a:pt x="15534986" y="1793377"/>
                </a:lnTo>
                <a:lnTo>
                  <a:pt x="15534986" y="0"/>
                </a:lnTo>
                <a:close/>
              </a:path>
            </a:pathLst>
          </a:custGeom>
          <a:solidFill>
            <a:srgbClr val="DFF4F3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6" normalizeH="0" baseline="0" noProof="0" dirty="0">
                <a:ln>
                  <a:noFill/>
                </a:ln>
                <a:solidFill>
                  <a:srgbClr val="098276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Hardware</a:t>
            </a:r>
            <a:r>
              <a:rPr kumimoji="0" lang="en-US" sz="1400" b="0" i="0" u="none" strike="noStrike" kern="1200" cap="none" spc="-12" normalizeH="0" baseline="0" noProof="0" dirty="0">
                <a:ln>
                  <a:noFill/>
                </a:ln>
                <a:solidFill>
                  <a:srgbClr val="098276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Abstraction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98276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Layer/Driver</a:t>
            </a:r>
            <a:r>
              <a:rPr kumimoji="0" lang="en-US" sz="1400" b="0" i="0" u="none" strike="noStrike" kern="1200" cap="none" spc="-12" normalizeH="0" baseline="0" noProof="0" dirty="0">
                <a:ln>
                  <a:noFill/>
                </a:ln>
                <a:solidFill>
                  <a:srgbClr val="098276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-6" normalizeH="0" baseline="0" noProof="0" dirty="0">
                <a:ln>
                  <a:noFill/>
                </a:ln>
                <a:solidFill>
                  <a:srgbClr val="098276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Offering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21">
            <a:extLst>
              <a:ext uri="{FF2B5EF4-FFF2-40B4-BE49-F238E27FC236}">
                <a16:creationId xmlns:a16="http://schemas.microsoft.com/office/drawing/2014/main" id="{4FFFF51A-E108-9FBB-59A1-E8285F6E66B2}"/>
              </a:ext>
            </a:extLst>
          </p:cNvPr>
          <p:cNvSpPr txBox="1"/>
          <p:nvPr/>
        </p:nvSpPr>
        <p:spPr>
          <a:xfrm>
            <a:off x="3354982" y="4472249"/>
            <a:ext cx="1971408" cy="467502"/>
          </a:xfrm>
          <a:prstGeom prst="rect">
            <a:avLst/>
          </a:prstGeom>
          <a:solidFill>
            <a:srgbClr val="06524A"/>
          </a:solidFill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algn="ctr">
              <a:defRPr spc="-12">
                <a:solidFill>
                  <a:srgbClr val="FFFF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-1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MCAL</a:t>
            </a:r>
          </a:p>
        </p:txBody>
      </p:sp>
      <p:sp>
        <p:nvSpPr>
          <p:cNvPr id="23" name="object 22">
            <a:extLst>
              <a:ext uri="{FF2B5EF4-FFF2-40B4-BE49-F238E27FC236}">
                <a16:creationId xmlns:a16="http://schemas.microsoft.com/office/drawing/2014/main" id="{29DB9791-609E-8A9E-D296-471B54B8E024}"/>
              </a:ext>
            </a:extLst>
          </p:cNvPr>
          <p:cNvSpPr txBox="1"/>
          <p:nvPr/>
        </p:nvSpPr>
        <p:spPr>
          <a:xfrm>
            <a:off x="5440590" y="4472249"/>
            <a:ext cx="1971408" cy="467502"/>
          </a:xfrm>
          <a:prstGeom prst="rect">
            <a:avLst/>
          </a:prstGeom>
          <a:solidFill>
            <a:srgbClr val="9BB943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marL="560268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NuttX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4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Drivers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6A6EC091-3CB6-4883-B50C-65EB36616ED0}"/>
              </a:ext>
            </a:extLst>
          </p:cNvPr>
          <p:cNvSpPr txBox="1"/>
          <p:nvPr/>
        </p:nvSpPr>
        <p:spPr>
          <a:xfrm>
            <a:off x="7526195" y="4472249"/>
            <a:ext cx="1971408" cy="467502"/>
          </a:xfrm>
          <a:prstGeom prst="rect">
            <a:avLst/>
          </a:prstGeom>
          <a:solidFill>
            <a:srgbClr val="9BB943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marL="525997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Zephyr</a:t>
            </a:r>
            <a:r>
              <a:rPr kumimoji="0" sz="1400" b="0" i="0" u="none" strike="noStrike" kern="1200" cap="none" spc="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4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Drivers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bject 24">
            <a:extLst>
              <a:ext uri="{FF2B5EF4-FFF2-40B4-BE49-F238E27FC236}">
                <a16:creationId xmlns:a16="http://schemas.microsoft.com/office/drawing/2014/main" id="{B54A3C9B-536E-753F-6786-06C7BF299B1E}"/>
              </a:ext>
            </a:extLst>
          </p:cNvPr>
          <p:cNvSpPr txBox="1"/>
          <p:nvPr/>
        </p:nvSpPr>
        <p:spPr>
          <a:xfrm>
            <a:off x="9611801" y="4472249"/>
            <a:ext cx="1971408" cy="467502"/>
          </a:xfrm>
          <a:prstGeom prst="rect">
            <a:avLst/>
          </a:prstGeom>
          <a:solidFill>
            <a:srgbClr val="9BB943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6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iLLDs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bject 25">
            <a:extLst>
              <a:ext uri="{FF2B5EF4-FFF2-40B4-BE49-F238E27FC236}">
                <a16:creationId xmlns:a16="http://schemas.microsoft.com/office/drawing/2014/main" id="{2FECB6B7-7ED6-98A4-5EDB-06CDE75DE2A7}"/>
              </a:ext>
            </a:extLst>
          </p:cNvPr>
          <p:cNvSpPr/>
          <p:nvPr/>
        </p:nvSpPr>
        <p:spPr>
          <a:xfrm>
            <a:off x="1164288" y="6004023"/>
            <a:ext cx="112010" cy="11201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341" y="0"/>
                </a:moveTo>
                <a:lnTo>
                  <a:pt x="0" y="0"/>
                </a:lnTo>
                <a:lnTo>
                  <a:pt x="0" y="171341"/>
                </a:lnTo>
                <a:lnTo>
                  <a:pt x="171341" y="171341"/>
                </a:lnTo>
                <a:lnTo>
                  <a:pt x="171341" y="0"/>
                </a:lnTo>
                <a:close/>
              </a:path>
            </a:pathLst>
          </a:custGeom>
          <a:solidFill>
            <a:srgbClr val="06524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E8F6EAF9-E718-1E9B-788E-B4F30055549A}"/>
              </a:ext>
            </a:extLst>
          </p:cNvPr>
          <p:cNvSpPr txBox="1"/>
          <p:nvPr/>
        </p:nvSpPr>
        <p:spPr>
          <a:xfrm>
            <a:off x="1342558" y="5967695"/>
            <a:ext cx="1587294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Productive</a:t>
            </a:r>
            <a:r>
              <a:rPr kumimoji="0" sz="1200" b="0" i="0" u="none" strike="noStrike" kern="1200" cap="none" spc="-15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SW</a:t>
            </a:r>
            <a:r>
              <a:rPr kumimoji="0" sz="1200" b="0" i="0" u="none" strike="noStrike" kern="1200" cap="none" spc="-12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Infineon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object 27">
            <a:extLst>
              <a:ext uri="{FF2B5EF4-FFF2-40B4-BE49-F238E27FC236}">
                <a16:creationId xmlns:a16="http://schemas.microsoft.com/office/drawing/2014/main" id="{4122A255-BE51-40A2-A2CB-DE4C2DC4B3D6}"/>
              </a:ext>
            </a:extLst>
          </p:cNvPr>
          <p:cNvSpPr/>
          <p:nvPr/>
        </p:nvSpPr>
        <p:spPr>
          <a:xfrm>
            <a:off x="4544925" y="6004023"/>
            <a:ext cx="112010" cy="11201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341" y="0"/>
                </a:moveTo>
                <a:lnTo>
                  <a:pt x="0" y="0"/>
                </a:lnTo>
                <a:lnTo>
                  <a:pt x="0" y="171341"/>
                </a:lnTo>
                <a:lnTo>
                  <a:pt x="171341" y="171341"/>
                </a:lnTo>
                <a:lnTo>
                  <a:pt x="171341" y="0"/>
                </a:lnTo>
                <a:close/>
              </a:path>
            </a:pathLst>
          </a:custGeom>
          <a:solidFill>
            <a:srgbClr val="9BB94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EA4C20D5-3687-D7D2-1724-E06D5A896783}"/>
              </a:ext>
            </a:extLst>
          </p:cNvPr>
          <p:cNvSpPr txBox="1"/>
          <p:nvPr/>
        </p:nvSpPr>
        <p:spPr>
          <a:xfrm>
            <a:off x="4723195" y="5967695"/>
            <a:ext cx="3026278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Open-source</a:t>
            </a:r>
            <a:r>
              <a:rPr kumimoji="0" sz="1200" b="0" i="0" u="none" strike="noStrike" kern="1200" cap="none" spc="-12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contributions</a:t>
            </a:r>
            <a:r>
              <a:rPr kumimoji="0" sz="1200" b="0" i="0" u="none" strike="noStrike" kern="1200" cap="none" spc="-9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(Reference</a:t>
            </a:r>
            <a:r>
              <a:rPr kumimoji="0" sz="1200" b="0" i="0" u="none" strike="noStrike" kern="1200" cap="none" spc="-9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Code)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3600C136-E99E-D170-C8B3-C2DCA73CC896}"/>
              </a:ext>
            </a:extLst>
          </p:cNvPr>
          <p:cNvSpPr/>
          <p:nvPr/>
        </p:nvSpPr>
        <p:spPr>
          <a:xfrm>
            <a:off x="3114779" y="6004023"/>
            <a:ext cx="112010" cy="11201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341" y="0"/>
                </a:moveTo>
                <a:lnTo>
                  <a:pt x="0" y="0"/>
                </a:lnTo>
                <a:lnTo>
                  <a:pt x="0" y="171341"/>
                </a:lnTo>
                <a:lnTo>
                  <a:pt x="171341" y="171341"/>
                </a:lnTo>
                <a:lnTo>
                  <a:pt x="171341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600" b="1" i="0" u="none" strike="noStrike" kern="1200" cap="none" spc="-6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object 30">
            <a:extLst>
              <a:ext uri="{FF2B5EF4-FFF2-40B4-BE49-F238E27FC236}">
                <a16:creationId xmlns:a16="http://schemas.microsoft.com/office/drawing/2014/main" id="{E3973B6D-3517-103C-1154-66BC14163783}"/>
              </a:ext>
            </a:extLst>
          </p:cNvPr>
          <p:cNvSpPr txBox="1"/>
          <p:nvPr/>
        </p:nvSpPr>
        <p:spPr>
          <a:xfrm>
            <a:off x="3293050" y="5967695"/>
            <a:ext cx="1040606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Partner</a:t>
            </a:r>
            <a:r>
              <a:rPr kumimoji="0" sz="1200" b="0" i="0" u="none" strike="noStrike" kern="1200" cap="none" spc="-24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sz="1200" b="0" i="0" u="none" strike="noStrike" kern="1200" cap="none" spc="-6" normalizeH="0" baseline="0" noProof="0" dirty="0">
                <a:ln>
                  <a:noFill/>
                </a:ln>
                <a:solidFill>
                  <a:srgbClr val="1C1C1D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offering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6" name="object 45">
            <a:extLst>
              <a:ext uri="{FF2B5EF4-FFF2-40B4-BE49-F238E27FC236}">
                <a16:creationId xmlns:a16="http://schemas.microsoft.com/office/drawing/2014/main" id="{06922D3F-3208-54F2-013F-31A7EB24356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91117" y="2933879"/>
            <a:ext cx="1119393" cy="417704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C11C7B78-8589-9541-BA9F-0049EBC3F9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3133" y="2737905"/>
            <a:ext cx="746319" cy="810029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22863BBC-F5F6-57A6-1FBC-D5CE73B9214B}"/>
              </a:ext>
            </a:extLst>
          </p:cNvPr>
          <p:cNvSpPr/>
          <p:nvPr/>
        </p:nvSpPr>
        <p:spPr>
          <a:xfrm>
            <a:off x="1164288" y="1934303"/>
            <a:ext cx="2074969" cy="2089037"/>
          </a:xfrm>
          <a:custGeom>
            <a:avLst/>
            <a:gdLst/>
            <a:ahLst/>
            <a:cxnLst/>
            <a:rect l="l" t="t" r="r" b="b"/>
            <a:pathLst>
              <a:path w="3061334" h="3061335">
                <a:moveTo>
                  <a:pt x="3061306" y="0"/>
                </a:moveTo>
                <a:lnTo>
                  <a:pt x="0" y="0"/>
                </a:lnTo>
                <a:lnTo>
                  <a:pt x="0" y="3061306"/>
                </a:lnTo>
                <a:lnTo>
                  <a:pt x="3061306" y="3061306"/>
                </a:lnTo>
                <a:lnTo>
                  <a:pt x="3061306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Commercial RTOS</a:t>
            </a:r>
          </a:p>
        </p:txBody>
      </p:sp>
      <p:pic>
        <p:nvPicPr>
          <p:cNvPr id="58" name="Grafik 57">
            <a:extLst>
              <a:ext uri="{FF2B5EF4-FFF2-40B4-BE49-F238E27FC236}">
                <a16:creationId xmlns:a16="http://schemas.microsoft.com/office/drawing/2014/main" id="{32886B02-F9EC-7E3E-3B8D-5F674D78D8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3"/>
          <a:stretch>
            <a:fillRect/>
          </a:stretch>
        </p:blipFill>
        <p:spPr>
          <a:xfrm>
            <a:off x="1944148" y="2402873"/>
            <a:ext cx="1445343" cy="477715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4CB7CA57-52F9-3339-0A53-50BD991821DC}"/>
              </a:ext>
            </a:extLst>
          </p:cNvPr>
          <p:cNvSpPr/>
          <p:nvPr/>
        </p:nvSpPr>
        <p:spPr>
          <a:xfrm>
            <a:off x="3276546" y="1934303"/>
            <a:ext cx="2074969" cy="2089037"/>
          </a:xfrm>
          <a:custGeom>
            <a:avLst/>
            <a:gdLst/>
            <a:ahLst/>
            <a:cxnLst/>
            <a:rect l="l" t="t" r="r" b="b"/>
            <a:pathLst>
              <a:path w="3061335" h="3061335">
                <a:moveTo>
                  <a:pt x="3061306" y="0"/>
                </a:moveTo>
                <a:lnTo>
                  <a:pt x="0" y="0"/>
                </a:lnTo>
                <a:lnTo>
                  <a:pt x="0" y="3061306"/>
                </a:lnTo>
                <a:lnTo>
                  <a:pt x="3061306" y="3061306"/>
                </a:lnTo>
                <a:lnTo>
                  <a:pt x="3061306" y="0"/>
                </a:lnTo>
                <a:close/>
              </a:path>
            </a:pathLst>
          </a:custGeom>
          <a:solidFill>
            <a:srgbClr val="098276"/>
          </a:solidFill>
        </p:spPr>
        <p:txBody>
          <a:bodyPr wrap="square" lIns="0" tIns="72000" rIns="0" bIns="0" rtlCol="0"/>
          <a:lstStyle/>
          <a:p>
            <a:pPr marL="7701" marR="0" lvl="0" indent="0" algn="ctr" defTabSz="914400" rtl="0" eaLnBrk="1" fontAlgn="base" latinLnBrk="0" hangingPunct="1">
              <a:lnSpc>
                <a:spcPct val="100000"/>
              </a:lnSpc>
              <a:spcBef>
                <a:spcPts val="5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AUTOSAR</a:t>
            </a:r>
            <a:endParaRPr kumimoji="0" sz="1600" b="1" i="0" u="none" strike="noStrike" kern="1200" cap="none" spc="-6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0" name="Grafik 59">
            <a:extLst>
              <a:ext uri="{FF2B5EF4-FFF2-40B4-BE49-F238E27FC236}">
                <a16:creationId xmlns:a16="http://schemas.microsoft.com/office/drawing/2014/main" id="{E2189E71-46F0-FF2A-6895-E9C67417EA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78712" y="2858622"/>
            <a:ext cx="1119685" cy="567307"/>
          </a:xfrm>
          <a:prstGeom prst="rect">
            <a:avLst/>
          </a:prstGeom>
        </p:spPr>
      </p:pic>
      <p:grpSp>
        <p:nvGrpSpPr>
          <p:cNvPr id="87" name="Gruppieren 86">
            <a:extLst>
              <a:ext uri="{FF2B5EF4-FFF2-40B4-BE49-F238E27FC236}">
                <a16:creationId xmlns:a16="http://schemas.microsoft.com/office/drawing/2014/main" id="{9295906C-AF91-C40D-85C7-6D3062CFEFB1}"/>
              </a:ext>
            </a:extLst>
          </p:cNvPr>
          <p:cNvGrpSpPr/>
          <p:nvPr/>
        </p:nvGrpSpPr>
        <p:grpSpPr>
          <a:xfrm>
            <a:off x="1269378" y="4472249"/>
            <a:ext cx="1971408" cy="467502"/>
            <a:chOff x="1269378" y="4472249"/>
            <a:chExt cx="1550644" cy="467502"/>
          </a:xfrm>
        </p:grpSpPr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370E83C1-835D-1D20-5B2C-5380E20EC46E}"/>
                </a:ext>
              </a:extLst>
            </p:cNvPr>
            <p:cNvSpPr txBox="1"/>
            <p:nvPr/>
          </p:nvSpPr>
          <p:spPr>
            <a:xfrm>
              <a:off x="1269378" y="4472249"/>
              <a:ext cx="775322" cy="467502"/>
            </a:xfrm>
            <a:prstGeom prst="rect">
              <a:avLst/>
            </a:prstGeom>
            <a:solidFill>
              <a:srgbClr val="9BB943"/>
            </a:solidFill>
          </p:spPr>
          <p:txBody>
            <a:bodyPr vert="horz" wrap="square" lIns="0" tIns="0" rIns="0" bIns="0" rtlCol="0" anchor="ctr">
              <a:noAutofit/>
            </a:bodyPr>
            <a:lstStyle>
              <a:defPPr>
                <a:defRPr lang="en-US"/>
              </a:defPPr>
              <a:lvl1pPr algn="ctr">
                <a:defRPr spc="-6">
                  <a:solidFill>
                    <a:srgbClr val="FFFFFF"/>
                  </a:solidFill>
                  <a:latin typeface="+mj-lt"/>
                  <a:cs typeface="Arial" panose="020B0604020202020204" pitchFamily="34" charset="0"/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6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iLLDs</a:t>
              </a:r>
              <a:endParaRPr kumimoji="0" lang="de-DE" sz="1400" b="0" i="0" u="none" strike="noStrike" kern="1200" cap="none" spc="-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6" name="object 20">
              <a:extLst>
                <a:ext uri="{FF2B5EF4-FFF2-40B4-BE49-F238E27FC236}">
                  <a16:creationId xmlns:a16="http://schemas.microsoft.com/office/drawing/2014/main" id="{CC3D0AAA-8386-5C51-6B38-FFE052453D18}"/>
                </a:ext>
              </a:extLst>
            </p:cNvPr>
            <p:cNvSpPr txBox="1"/>
            <p:nvPr/>
          </p:nvSpPr>
          <p:spPr>
            <a:xfrm>
              <a:off x="2044700" y="4472249"/>
              <a:ext cx="775322" cy="467502"/>
            </a:xfrm>
            <a:prstGeom prst="rect">
              <a:avLst/>
            </a:prstGeom>
            <a:solidFill>
              <a:srgbClr val="06524A"/>
            </a:solidFill>
          </p:spPr>
          <p:txBody>
            <a:bodyPr vert="horz"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2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MCAL</a:t>
              </a:r>
            </a:p>
          </p:txBody>
        </p:sp>
      </p:grpSp>
      <p:sp>
        <p:nvSpPr>
          <p:cNvPr id="36" name="Freihandform: Form 59">
            <a:extLst>
              <a:ext uri="{FF2B5EF4-FFF2-40B4-BE49-F238E27FC236}">
                <a16:creationId xmlns:a16="http://schemas.microsoft.com/office/drawing/2014/main" id="{01DD243E-BC31-F76F-B5B6-CA1B02FAF89D}"/>
              </a:ext>
            </a:extLst>
          </p:cNvPr>
          <p:cNvSpPr>
            <a:spLocks noChangeAspect="1"/>
          </p:cNvSpPr>
          <p:nvPr/>
        </p:nvSpPr>
        <p:spPr>
          <a:xfrm>
            <a:off x="4267563" y="3576806"/>
            <a:ext cx="864000" cy="136531"/>
          </a:xfrm>
          <a:custGeom>
            <a:avLst/>
            <a:gdLst>
              <a:gd name="connsiteX0" fmla="*/ 39403 w 571510"/>
              <a:gd name="connsiteY0" fmla="*/ 34354 h 90311"/>
              <a:gd name="connsiteX1" fmla="*/ 25877 w 571510"/>
              <a:gd name="connsiteY1" fmla="*/ 27836 h 90311"/>
              <a:gd name="connsiteX2" fmla="*/ 22924 w 571510"/>
              <a:gd name="connsiteY2" fmla="*/ 22921 h 90311"/>
              <a:gd name="connsiteX3" fmla="*/ 37567 w 571510"/>
              <a:gd name="connsiteY3" fmla="*/ 14866 h 90311"/>
              <a:gd name="connsiteX4" fmla="*/ 60088 w 571510"/>
              <a:gd name="connsiteY4" fmla="*/ 19708 h 90311"/>
              <a:gd name="connsiteX5" fmla="*/ 60088 w 571510"/>
              <a:gd name="connsiteY5" fmla="*/ 3172 h 90311"/>
              <a:gd name="connsiteX6" fmla="*/ 35180 w 571510"/>
              <a:gd name="connsiteY6" fmla="*/ 0 h 90311"/>
              <a:gd name="connsiteX7" fmla="*/ 9836 w 571510"/>
              <a:gd name="connsiteY7" fmla="*/ 6699 h 90311"/>
              <a:gd name="connsiteX8" fmla="*/ 0 w 571510"/>
              <a:gd name="connsiteY8" fmla="*/ 26372 h 90311"/>
              <a:gd name="connsiteX9" fmla="*/ 6753 w 571510"/>
              <a:gd name="connsiteY9" fmla="*/ 42971 h 90311"/>
              <a:gd name="connsiteX10" fmla="*/ 29150 w 571510"/>
              <a:gd name="connsiteY10" fmla="*/ 55017 h 90311"/>
              <a:gd name="connsiteX11" fmla="*/ 41060 w 571510"/>
              <a:gd name="connsiteY11" fmla="*/ 61171 h 90311"/>
              <a:gd name="connsiteX12" fmla="*/ 43333 w 571510"/>
              <a:gd name="connsiteY12" fmla="*/ 66333 h 90311"/>
              <a:gd name="connsiteX13" fmla="*/ 27734 w 571510"/>
              <a:gd name="connsiteY13" fmla="*/ 74573 h 90311"/>
              <a:gd name="connsiteX14" fmla="*/ 1762 w 571510"/>
              <a:gd name="connsiteY14" fmla="*/ 69953 h 90311"/>
              <a:gd name="connsiteX15" fmla="*/ 1762 w 571510"/>
              <a:gd name="connsiteY15" fmla="*/ 87143 h 90311"/>
              <a:gd name="connsiteX16" fmla="*/ 28760 w 571510"/>
              <a:gd name="connsiteY16" fmla="*/ 90311 h 90311"/>
              <a:gd name="connsiteX17" fmla="*/ 54589 w 571510"/>
              <a:gd name="connsiteY17" fmla="*/ 84288 h 90311"/>
              <a:gd name="connsiteX18" fmla="*/ 66889 w 571510"/>
              <a:gd name="connsiteY18" fmla="*/ 62707 h 90311"/>
              <a:gd name="connsiteX19" fmla="*/ 60615 w 571510"/>
              <a:gd name="connsiteY19" fmla="*/ 46658 h 90311"/>
              <a:gd name="connsiteX20" fmla="*/ 39403 w 571510"/>
              <a:gd name="connsiteY20" fmla="*/ 34354 h 90311"/>
              <a:gd name="connsiteX21" fmla="*/ 39403 w 571510"/>
              <a:gd name="connsiteY21" fmla="*/ 34354 h 90311"/>
              <a:gd name="connsiteX22" fmla="*/ 80618 w 571510"/>
              <a:gd name="connsiteY22" fmla="*/ 88552 h 90311"/>
              <a:gd name="connsiteX23" fmla="*/ 104933 w 571510"/>
              <a:gd name="connsiteY23" fmla="*/ 88552 h 90311"/>
              <a:gd name="connsiteX24" fmla="*/ 104933 w 571510"/>
              <a:gd name="connsiteY24" fmla="*/ 1511 h 90311"/>
              <a:gd name="connsiteX25" fmla="*/ 80618 w 571510"/>
              <a:gd name="connsiteY25" fmla="*/ 1511 h 90311"/>
              <a:gd name="connsiteX26" fmla="*/ 80618 w 571510"/>
              <a:gd name="connsiteY26" fmla="*/ 88552 h 90311"/>
              <a:gd name="connsiteX27" fmla="*/ 80618 w 571510"/>
              <a:gd name="connsiteY27" fmla="*/ 88552 h 90311"/>
              <a:gd name="connsiteX28" fmla="*/ 150660 w 571510"/>
              <a:gd name="connsiteY28" fmla="*/ 51268 h 90311"/>
              <a:gd name="connsiteX29" fmla="*/ 184541 w 571510"/>
              <a:gd name="connsiteY29" fmla="*/ 51268 h 90311"/>
              <a:gd name="connsiteX30" fmla="*/ 184541 w 571510"/>
              <a:gd name="connsiteY30" fmla="*/ 36910 h 90311"/>
              <a:gd name="connsiteX31" fmla="*/ 150660 w 571510"/>
              <a:gd name="connsiteY31" fmla="*/ 36910 h 90311"/>
              <a:gd name="connsiteX32" fmla="*/ 150660 w 571510"/>
              <a:gd name="connsiteY32" fmla="*/ 17256 h 90311"/>
              <a:gd name="connsiteX33" fmla="*/ 189583 w 571510"/>
              <a:gd name="connsiteY33" fmla="*/ 17256 h 90311"/>
              <a:gd name="connsiteX34" fmla="*/ 189583 w 571510"/>
              <a:gd name="connsiteY34" fmla="*/ 1511 h 90311"/>
              <a:gd name="connsiteX35" fmla="*/ 127228 w 571510"/>
              <a:gd name="connsiteY35" fmla="*/ 1511 h 90311"/>
              <a:gd name="connsiteX36" fmla="*/ 127228 w 571510"/>
              <a:gd name="connsiteY36" fmla="*/ 88552 h 90311"/>
              <a:gd name="connsiteX37" fmla="*/ 190586 w 571510"/>
              <a:gd name="connsiteY37" fmla="*/ 88552 h 90311"/>
              <a:gd name="connsiteX38" fmla="*/ 190586 w 571510"/>
              <a:gd name="connsiteY38" fmla="*/ 71925 h 90311"/>
              <a:gd name="connsiteX39" fmla="*/ 150660 w 571510"/>
              <a:gd name="connsiteY39" fmla="*/ 71925 h 90311"/>
              <a:gd name="connsiteX40" fmla="*/ 150660 w 571510"/>
              <a:gd name="connsiteY40" fmla="*/ 51268 h 90311"/>
              <a:gd name="connsiteX41" fmla="*/ 150660 w 571510"/>
              <a:gd name="connsiteY41" fmla="*/ 51268 h 90311"/>
              <a:gd name="connsiteX42" fmla="*/ 259879 w 571510"/>
              <a:gd name="connsiteY42" fmla="*/ 57126 h 90311"/>
              <a:gd name="connsiteX43" fmla="*/ 237977 w 571510"/>
              <a:gd name="connsiteY43" fmla="*/ 1511 h 90311"/>
              <a:gd name="connsiteX44" fmla="*/ 206455 w 571510"/>
              <a:gd name="connsiteY44" fmla="*/ 1511 h 90311"/>
              <a:gd name="connsiteX45" fmla="*/ 206455 w 571510"/>
              <a:gd name="connsiteY45" fmla="*/ 88552 h 90311"/>
              <a:gd name="connsiteX46" fmla="*/ 223585 w 571510"/>
              <a:gd name="connsiteY46" fmla="*/ 88552 h 90311"/>
              <a:gd name="connsiteX47" fmla="*/ 223585 w 571510"/>
              <a:gd name="connsiteY47" fmla="*/ 26925 h 90311"/>
              <a:gd name="connsiteX48" fmla="*/ 248620 w 571510"/>
              <a:gd name="connsiteY48" fmla="*/ 89435 h 90311"/>
              <a:gd name="connsiteX49" fmla="*/ 263692 w 571510"/>
              <a:gd name="connsiteY49" fmla="*/ 89435 h 90311"/>
              <a:gd name="connsiteX50" fmla="*/ 289216 w 571510"/>
              <a:gd name="connsiteY50" fmla="*/ 26925 h 90311"/>
              <a:gd name="connsiteX51" fmla="*/ 289216 w 571510"/>
              <a:gd name="connsiteY51" fmla="*/ 88552 h 90311"/>
              <a:gd name="connsiteX52" fmla="*/ 312267 w 571510"/>
              <a:gd name="connsiteY52" fmla="*/ 88552 h 90311"/>
              <a:gd name="connsiteX53" fmla="*/ 312267 w 571510"/>
              <a:gd name="connsiteY53" fmla="*/ 1511 h 90311"/>
              <a:gd name="connsiteX54" fmla="*/ 282326 w 571510"/>
              <a:gd name="connsiteY54" fmla="*/ 1511 h 90311"/>
              <a:gd name="connsiteX55" fmla="*/ 259879 w 571510"/>
              <a:gd name="connsiteY55" fmla="*/ 57126 h 90311"/>
              <a:gd name="connsiteX56" fmla="*/ 259879 w 571510"/>
              <a:gd name="connsiteY56" fmla="*/ 57126 h 90311"/>
              <a:gd name="connsiteX57" fmla="*/ 358004 w 571510"/>
              <a:gd name="connsiteY57" fmla="*/ 51268 h 90311"/>
              <a:gd name="connsiteX58" fmla="*/ 391882 w 571510"/>
              <a:gd name="connsiteY58" fmla="*/ 51268 h 90311"/>
              <a:gd name="connsiteX59" fmla="*/ 391882 w 571510"/>
              <a:gd name="connsiteY59" fmla="*/ 36910 h 90311"/>
              <a:gd name="connsiteX60" fmla="*/ 358004 w 571510"/>
              <a:gd name="connsiteY60" fmla="*/ 36910 h 90311"/>
              <a:gd name="connsiteX61" fmla="*/ 358004 w 571510"/>
              <a:gd name="connsiteY61" fmla="*/ 17256 h 90311"/>
              <a:gd name="connsiteX62" fmla="*/ 396924 w 571510"/>
              <a:gd name="connsiteY62" fmla="*/ 17256 h 90311"/>
              <a:gd name="connsiteX63" fmla="*/ 396924 w 571510"/>
              <a:gd name="connsiteY63" fmla="*/ 1511 h 90311"/>
              <a:gd name="connsiteX64" fmla="*/ 334569 w 571510"/>
              <a:gd name="connsiteY64" fmla="*/ 1511 h 90311"/>
              <a:gd name="connsiteX65" fmla="*/ 334569 w 571510"/>
              <a:gd name="connsiteY65" fmla="*/ 88552 h 90311"/>
              <a:gd name="connsiteX66" fmla="*/ 397930 w 571510"/>
              <a:gd name="connsiteY66" fmla="*/ 88552 h 90311"/>
              <a:gd name="connsiteX67" fmla="*/ 397930 w 571510"/>
              <a:gd name="connsiteY67" fmla="*/ 71925 h 90311"/>
              <a:gd name="connsiteX68" fmla="*/ 358004 w 571510"/>
              <a:gd name="connsiteY68" fmla="*/ 71925 h 90311"/>
              <a:gd name="connsiteX69" fmla="*/ 358004 w 571510"/>
              <a:gd name="connsiteY69" fmla="*/ 51268 h 90311"/>
              <a:gd name="connsiteX70" fmla="*/ 358004 w 571510"/>
              <a:gd name="connsiteY70" fmla="*/ 51268 h 90311"/>
              <a:gd name="connsiteX71" fmla="*/ 472001 w 571510"/>
              <a:gd name="connsiteY71" fmla="*/ 59780 h 90311"/>
              <a:gd name="connsiteX72" fmla="*/ 442108 w 571510"/>
              <a:gd name="connsiteY72" fmla="*/ 1511 h 90311"/>
              <a:gd name="connsiteX73" fmla="*/ 413929 w 571510"/>
              <a:gd name="connsiteY73" fmla="*/ 1511 h 90311"/>
              <a:gd name="connsiteX74" fmla="*/ 413929 w 571510"/>
              <a:gd name="connsiteY74" fmla="*/ 88552 h 90311"/>
              <a:gd name="connsiteX75" fmla="*/ 431059 w 571510"/>
              <a:gd name="connsiteY75" fmla="*/ 88552 h 90311"/>
              <a:gd name="connsiteX76" fmla="*/ 431059 w 571510"/>
              <a:gd name="connsiteY76" fmla="*/ 29503 h 90311"/>
              <a:gd name="connsiteX77" fmla="*/ 461749 w 571510"/>
              <a:gd name="connsiteY77" fmla="*/ 88552 h 90311"/>
              <a:gd name="connsiteX78" fmla="*/ 489124 w 571510"/>
              <a:gd name="connsiteY78" fmla="*/ 88552 h 90311"/>
              <a:gd name="connsiteX79" fmla="*/ 489124 w 571510"/>
              <a:gd name="connsiteY79" fmla="*/ 1511 h 90311"/>
              <a:gd name="connsiteX80" fmla="*/ 472001 w 571510"/>
              <a:gd name="connsiteY80" fmla="*/ 1511 h 90311"/>
              <a:gd name="connsiteX81" fmla="*/ 472001 w 571510"/>
              <a:gd name="connsiteY81" fmla="*/ 59780 h 90311"/>
              <a:gd name="connsiteX82" fmla="*/ 472001 w 571510"/>
              <a:gd name="connsiteY82" fmla="*/ 59780 h 90311"/>
              <a:gd name="connsiteX83" fmla="*/ 565237 w 571510"/>
              <a:gd name="connsiteY83" fmla="*/ 46658 h 90311"/>
              <a:gd name="connsiteX84" fmla="*/ 544088 w 571510"/>
              <a:gd name="connsiteY84" fmla="*/ 34354 h 90311"/>
              <a:gd name="connsiteX85" fmla="*/ 530499 w 571510"/>
              <a:gd name="connsiteY85" fmla="*/ 27836 h 90311"/>
              <a:gd name="connsiteX86" fmla="*/ 527555 w 571510"/>
              <a:gd name="connsiteY86" fmla="*/ 22918 h 90311"/>
              <a:gd name="connsiteX87" fmla="*/ 542132 w 571510"/>
              <a:gd name="connsiteY87" fmla="*/ 14866 h 90311"/>
              <a:gd name="connsiteX88" fmla="*/ 564710 w 571510"/>
              <a:gd name="connsiteY88" fmla="*/ 19704 h 90311"/>
              <a:gd name="connsiteX89" fmla="*/ 564710 w 571510"/>
              <a:gd name="connsiteY89" fmla="*/ 3169 h 90311"/>
              <a:gd name="connsiteX90" fmla="*/ 562560 w 571510"/>
              <a:gd name="connsiteY90" fmla="*/ 2797 h 90311"/>
              <a:gd name="connsiteX91" fmla="*/ 539808 w 571510"/>
              <a:gd name="connsiteY91" fmla="*/ 0 h 90311"/>
              <a:gd name="connsiteX92" fmla="*/ 514465 w 571510"/>
              <a:gd name="connsiteY92" fmla="*/ 6699 h 90311"/>
              <a:gd name="connsiteX93" fmla="*/ 504631 w 571510"/>
              <a:gd name="connsiteY93" fmla="*/ 26312 h 90311"/>
              <a:gd name="connsiteX94" fmla="*/ 511378 w 571510"/>
              <a:gd name="connsiteY94" fmla="*/ 42971 h 90311"/>
              <a:gd name="connsiteX95" fmla="*/ 533782 w 571510"/>
              <a:gd name="connsiteY95" fmla="*/ 55017 h 90311"/>
              <a:gd name="connsiteX96" fmla="*/ 545752 w 571510"/>
              <a:gd name="connsiteY96" fmla="*/ 61171 h 90311"/>
              <a:gd name="connsiteX97" fmla="*/ 547955 w 571510"/>
              <a:gd name="connsiteY97" fmla="*/ 66333 h 90311"/>
              <a:gd name="connsiteX98" fmla="*/ 532362 w 571510"/>
              <a:gd name="connsiteY98" fmla="*/ 74573 h 90311"/>
              <a:gd name="connsiteX99" fmla="*/ 506384 w 571510"/>
              <a:gd name="connsiteY99" fmla="*/ 69953 h 90311"/>
              <a:gd name="connsiteX100" fmla="*/ 506384 w 571510"/>
              <a:gd name="connsiteY100" fmla="*/ 87143 h 90311"/>
              <a:gd name="connsiteX101" fmla="*/ 533388 w 571510"/>
              <a:gd name="connsiteY101" fmla="*/ 90308 h 90311"/>
              <a:gd name="connsiteX102" fmla="*/ 559277 w 571510"/>
              <a:gd name="connsiteY102" fmla="*/ 84288 h 90311"/>
              <a:gd name="connsiteX103" fmla="*/ 571511 w 571510"/>
              <a:gd name="connsiteY103" fmla="*/ 62707 h 90311"/>
              <a:gd name="connsiteX104" fmla="*/ 565237 w 571510"/>
              <a:gd name="connsiteY104" fmla="*/ 46658 h 90311"/>
              <a:gd name="connsiteX105" fmla="*/ 565237 w 571510"/>
              <a:gd name="connsiteY105" fmla="*/ 46658 h 90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571510" h="90311">
                <a:moveTo>
                  <a:pt x="39403" y="34354"/>
                </a:moveTo>
                <a:cubicBezTo>
                  <a:pt x="32027" y="31033"/>
                  <a:pt x="27515" y="28864"/>
                  <a:pt x="25877" y="27836"/>
                </a:cubicBezTo>
                <a:cubicBezTo>
                  <a:pt x="23908" y="26566"/>
                  <a:pt x="22924" y="24927"/>
                  <a:pt x="22924" y="22921"/>
                </a:cubicBezTo>
                <a:cubicBezTo>
                  <a:pt x="22924" y="17545"/>
                  <a:pt x="27807" y="14866"/>
                  <a:pt x="37567" y="14866"/>
                </a:cubicBezTo>
                <a:cubicBezTo>
                  <a:pt x="44502" y="14866"/>
                  <a:pt x="52004" y="16479"/>
                  <a:pt x="60088" y="19708"/>
                </a:cubicBezTo>
                <a:lnTo>
                  <a:pt x="60088" y="3172"/>
                </a:lnTo>
                <a:cubicBezTo>
                  <a:pt x="49223" y="1057"/>
                  <a:pt x="40917" y="0"/>
                  <a:pt x="35180" y="0"/>
                </a:cubicBezTo>
                <a:cubicBezTo>
                  <a:pt x="24762" y="0"/>
                  <a:pt x="16320" y="2232"/>
                  <a:pt x="9836" y="6699"/>
                </a:cubicBezTo>
                <a:cubicBezTo>
                  <a:pt x="3280" y="11208"/>
                  <a:pt x="0" y="17768"/>
                  <a:pt x="0" y="26372"/>
                </a:cubicBezTo>
                <a:cubicBezTo>
                  <a:pt x="0" y="33056"/>
                  <a:pt x="2251" y="38583"/>
                  <a:pt x="6753" y="42971"/>
                </a:cubicBezTo>
                <a:cubicBezTo>
                  <a:pt x="10227" y="46292"/>
                  <a:pt x="17698" y="50309"/>
                  <a:pt x="29150" y="55017"/>
                </a:cubicBezTo>
                <a:cubicBezTo>
                  <a:pt x="35535" y="57643"/>
                  <a:pt x="39507" y="59691"/>
                  <a:pt x="41060" y="61171"/>
                </a:cubicBezTo>
                <a:cubicBezTo>
                  <a:pt x="42574" y="62565"/>
                  <a:pt x="43333" y="64285"/>
                  <a:pt x="43333" y="66333"/>
                </a:cubicBezTo>
                <a:cubicBezTo>
                  <a:pt x="43333" y="71826"/>
                  <a:pt x="38133" y="74573"/>
                  <a:pt x="27734" y="74573"/>
                </a:cubicBezTo>
                <a:cubicBezTo>
                  <a:pt x="20206" y="74573"/>
                  <a:pt x="11548" y="73033"/>
                  <a:pt x="1762" y="69953"/>
                </a:cubicBezTo>
                <a:lnTo>
                  <a:pt x="1762" y="87143"/>
                </a:lnTo>
                <a:cubicBezTo>
                  <a:pt x="10827" y="89257"/>
                  <a:pt x="19825" y="90311"/>
                  <a:pt x="28760" y="90311"/>
                </a:cubicBezTo>
                <a:cubicBezTo>
                  <a:pt x="39336" y="90311"/>
                  <a:pt x="47947" y="88308"/>
                  <a:pt x="54589" y="84288"/>
                </a:cubicBezTo>
                <a:cubicBezTo>
                  <a:pt x="62787" y="79332"/>
                  <a:pt x="66889" y="72141"/>
                  <a:pt x="66889" y="62707"/>
                </a:cubicBezTo>
                <a:cubicBezTo>
                  <a:pt x="66889" y="56148"/>
                  <a:pt x="64797" y="50795"/>
                  <a:pt x="60615" y="46658"/>
                </a:cubicBezTo>
                <a:cubicBezTo>
                  <a:pt x="57091" y="43171"/>
                  <a:pt x="50023" y="39072"/>
                  <a:pt x="39403" y="34354"/>
                </a:cubicBezTo>
                <a:lnTo>
                  <a:pt x="39403" y="34354"/>
                </a:lnTo>
                <a:close/>
                <a:moveTo>
                  <a:pt x="80618" y="88552"/>
                </a:moveTo>
                <a:lnTo>
                  <a:pt x="104933" y="88552"/>
                </a:lnTo>
                <a:lnTo>
                  <a:pt x="104933" y="1511"/>
                </a:lnTo>
                <a:lnTo>
                  <a:pt x="80618" y="1511"/>
                </a:lnTo>
                <a:lnTo>
                  <a:pt x="80618" y="88552"/>
                </a:lnTo>
                <a:lnTo>
                  <a:pt x="80618" y="88552"/>
                </a:lnTo>
                <a:close/>
                <a:moveTo>
                  <a:pt x="150660" y="51268"/>
                </a:moveTo>
                <a:lnTo>
                  <a:pt x="184541" y="51268"/>
                </a:lnTo>
                <a:lnTo>
                  <a:pt x="184541" y="36910"/>
                </a:lnTo>
                <a:lnTo>
                  <a:pt x="150660" y="36910"/>
                </a:lnTo>
                <a:lnTo>
                  <a:pt x="150660" y="17256"/>
                </a:lnTo>
                <a:lnTo>
                  <a:pt x="189583" y="17256"/>
                </a:lnTo>
                <a:lnTo>
                  <a:pt x="189583" y="1511"/>
                </a:lnTo>
                <a:lnTo>
                  <a:pt x="127228" y="1511"/>
                </a:lnTo>
                <a:lnTo>
                  <a:pt x="127228" y="88552"/>
                </a:lnTo>
                <a:lnTo>
                  <a:pt x="190586" y="88552"/>
                </a:lnTo>
                <a:lnTo>
                  <a:pt x="190586" y="71925"/>
                </a:lnTo>
                <a:lnTo>
                  <a:pt x="150660" y="71925"/>
                </a:lnTo>
                <a:lnTo>
                  <a:pt x="150660" y="51268"/>
                </a:lnTo>
                <a:lnTo>
                  <a:pt x="150660" y="51268"/>
                </a:lnTo>
                <a:close/>
                <a:moveTo>
                  <a:pt x="259879" y="57126"/>
                </a:moveTo>
                <a:lnTo>
                  <a:pt x="237977" y="1511"/>
                </a:lnTo>
                <a:lnTo>
                  <a:pt x="206455" y="1511"/>
                </a:lnTo>
                <a:lnTo>
                  <a:pt x="206455" y="88552"/>
                </a:lnTo>
                <a:lnTo>
                  <a:pt x="223585" y="88552"/>
                </a:lnTo>
                <a:lnTo>
                  <a:pt x="223585" y="26925"/>
                </a:lnTo>
                <a:lnTo>
                  <a:pt x="248620" y="89435"/>
                </a:lnTo>
                <a:lnTo>
                  <a:pt x="263692" y="89435"/>
                </a:lnTo>
                <a:lnTo>
                  <a:pt x="289216" y="26925"/>
                </a:lnTo>
                <a:lnTo>
                  <a:pt x="289216" y="88552"/>
                </a:lnTo>
                <a:lnTo>
                  <a:pt x="312267" y="88552"/>
                </a:lnTo>
                <a:lnTo>
                  <a:pt x="312267" y="1511"/>
                </a:lnTo>
                <a:lnTo>
                  <a:pt x="282326" y="1511"/>
                </a:lnTo>
                <a:lnTo>
                  <a:pt x="259879" y="57126"/>
                </a:lnTo>
                <a:lnTo>
                  <a:pt x="259879" y="57126"/>
                </a:lnTo>
                <a:close/>
                <a:moveTo>
                  <a:pt x="358004" y="51268"/>
                </a:moveTo>
                <a:lnTo>
                  <a:pt x="391882" y="51268"/>
                </a:lnTo>
                <a:lnTo>
                  <a:pt x="391882" y="36910"/>
                </a:lnTo>
                <a:lnTo>
                  <a:pt x="358004" y="36910"/>
                </a:lnTo>
                <a:lnTo>
                  <a:pt x="358004" y="17256"/>
                </a:lnTo>
                <a:lnTo>
                  <a:pt x="396924" y="17256"/>
                </a:lnTo>
                <a:lnTo>
                  <a:pt x="396924" y="1511"/>
                </a:lnTo>
                <a:lnTo>
                  <a:pt x="334569" y="1511"/>
                </a:lnTo>
                <a:lnTo>
                  <a:pt x="334569" y="88552"/>
                </a:lnTo>
                <a:lnTo>
                  <a:pt x="397930" y="88552"/>
                </a:lnTo>
                <a:lnTo>
                  <a:pt x="397930" y="71925"/>
                </a:lnTo>
                <a:lnTo>
                  <a:pt x="358004" y="71925"/>
                </a:lnTo>
                <a:lnTo>
                  <a:pt x="358004" y="51268"/>
                </a:lnTo>
                <a:lnTo>
                  <a:pt x="358004" y="51268"/>
                </a:lnTo>
                <a:close/>
                <a:moveTo>
                  <a:pt x="472001" y="59780"/>
                </a:moveTo>
                <a:lnTo>
                  <a:pt x="442108" y="1511"/>
                </a:lnTo>
                <a:lnTo>
                  <a:pt x="413929" y="1511"/>
                </a:lnTo>
                <a:lnTo>
                  <a:pt x="413929" y="88552"/>
                </a:lnTo>
                <a:lnTo>
                  <a:pt x="431059" y="88552"/>
                </a:lnTo>
                <a:lnTo>
                  <a:pt x="431059" y="29503"/>
                </a:lnTo>
                <a:lnTo>
                  <a:pt x="461749" y="88552"/>
                </a:lnTo>
                <a:lnTo>
                  <a:pt x="489124" y="88552"/>
                </a:lnTo>
                <a:lnTo>
                  <a:pt x="489124" y="1511"/>
                </a:lnTo>
                <a:lnTo>
                  <a:pt x="472001" y="1511"/>
                </a:lnTo>
                <a:lnTo>
                  <a:pt x="472001" y="59780"/>
                </a:lnTo>
                <a:lnTo>
                  <a:pt x="472001" y="59780"/>
                </a:lnTo>
                <a:close/>
                <a:moveTo>
                  <a:pt x="565237" y="46658"/>
                </a:moveTo>
                <a:cubicBezTo>
                  <a:pt x="561681" y="43171"/>
                  <a:pt x="554626" y="39069"/>
                  <a:pt x="544088" y="34354"/>
                </a:cubicBezTo>
                <a:cubicBezTo>
                  <a:pt x="536588" y="30995"/>
                  <a:pt x="532057" y="28823"/>
                  <a:pt x="530499" y="27836"/>
                </a:cubicBezTo>
                <a:cubicBezTo>
                  <a:pt x="528533" y="26566"/>
                  <a:pt x="527555" y="24927"/>
                  <a:pt x="527555" y="22918"/>
                </a:cubicBezTo>
                <a:cubicBezTo>
                  <a:pt x="527555" y="17545"/>
                  <a:pt x="532407" y="14866"/>
                  <a:pt x="542132" y="14866"/>
                </a:cubicBezTo>
                <a:cubicBezTo>
                  <a:pt x="549101" y="14866"/>
                  <a:pt x="556626" y="16475"/>
                  <a:pt x="564710" y="19704"/>
                </a:cubicBezTo>
                <a:lnTo>
                  <a:pt x="564710" y="3169"/>
                </a:lnTo>
                <a:lnTo>
                  <a:pt x="562560" y="2797"/>
                </a:lnTo>
                <a:cubicBezTo>
                  <a:pt x="553254" y="930"/>
                  <a:pt x="545666" y="0"/>
                  <a:pt x="539808" y="0"/>
                </a:cubicBezTo>
                <a:cubicBezTo>
                  <a:pt x="529394" y="0"/>
                  <a:pt x="520942" y="2232"/>
                  <a:pt x="514465" y="6699"/>
                </a:cubicBezTo>
                <a:cubicBezTo>
                  <a:pt x="507902" y="11205"/>
                  <a:pt x="504631" y="17745"/>
                  <a:pt x="504631" y="26312"/>
                </a:cubicBezTo>
                <a:cubicBezTo>
                  <a:pt x="504631" y="33071"/>
                  <a:pt x="506876" y="38625"/>
                  <a:pt x="511378" y="42971"/>
                </a:cubicBezTo>
                <a:cubicBezTo>
                  <a:pt x="514884" y="46334"/>
                  <a:pt x="522361" y="50347"/>
                  <a:pt x="533782" y="55017"/>
                </a:cubicBezTo>
                <a:cubicBezTo>
                  <a:pt x="540202" y="57643"/>
                  <a:pt x="544193" y="59691"/>
                  <a:pt x="545752" y="61171"/>
                </a:cubicBezTo>
                <a:cubicBezTo>
                  <a:pt x="547218" y="62565"/>
                  <a:pt x="547955" y="64285"/>
                  <a:pt x="547955" y="66333"/>
                </a:cubicBezTo>
                <a:cubicBezTo>
                  <a:pt x="547955" y="71826"/>
                  <a:pt x="542761" y="74573"/>
                  <a:pt x="532362" y="74573"/>
                </a:cubicBezTo>
                <a:cubicBezTo>
                  <a:pt x="524742" y="74573"/>
                  <a:pt x="516087" y="73033"/>
                  <a:pt x="506384" y="69953"/>
                </a:cubicBezTo>
                <a:lnTo>
                  <a:pt x="506384" y="87143"/>
                </a:lnTo>
                <a:cubicBezTo>
                  <a:pt x="515439" y="89257"/>
                  <a:pt x="524444" y="90311"/>
                  <a:pt x="533388" y="90308"/>
                </a:cubicBezTo>
                <a:cubicBezTo>
                  <a:pt x="543964" y="90308"/>
                  <a:pt x="552597" y="88308"/>
                  <a:pt x="559277" y="84288"/>
                </a:cubicBezTo>
                <a:cubicBezTo>
                  <a:pt x="567434" y="79332"/>
                  <a:pt x="571511" y="72137"/>
                  <a:pt x="571511" y="62707"/>
                </a:cubicBezTo>
                <a:cubicBezTo>
                  <a:pt x="571511" y="56148"/>
                  <a:pt x="569422" y="50795"/>
                  <a:pt x="565237" y="46658"/>
                </a:cubicBezTo>
                <a:lnTo>
                  <a:pt x="565237" y="46658"/>
                </a:lnTo>
                <a:close/>
              </a:path>
            </a:pathLst>
          </a:custGeom>
          <a:solidFill>
            <a:srgbClr val="FFFFFF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Freihandform: Form 60">
            <a:extLst>
              <a:ext uri="{FF2B5EF4-FFF2-40B4-BE49-F238E27FC236}">
                <a16:creationId xmlns:a16="http://schemas.microsoft.com/office/drawing/2014/main" id="{9FFD77CB-2B09-B40B-38B5-A0A05FAEF50D}"/>
              </a:ext>
            </a:extLst>
          </p:cNvPr>
          <p:cNvSpPr>
            <a:spLocks noChangeAspect="1"/>
          </p:cNvSpPr>
          <p:nvPr/>
        </p:nvSpPr>
        <p:spPr>
          <a:xfrm>
            <a:off x="3426784" y="2507921"/>
            <a:ext cx="929724" cy="216000"/>
          </a:xfrm>
          <a:custGeom>
            <a:avLst/>
            <a:gdLst>
              <a:gd name="connsiteX0" fmla="*/ 456520 w 571510"/>
              <a:gd name="connsiteY0" fmla="*/ 0 h 132777"/>
              <a:gd name="connsiteX1" fmla="*/ 456520 w 571510"/>
              <a:gd name="connsiteY1" fmla="*/ 33195 h 132777"/>
              <a:gd name="connsiteX2" fmla="*/ 514017 w 571510"/>
              <a:gd name="connsiteY2" fmla="*/ 66391 h 132777"/>
              <a:gd name="connsiteX3" fmla="*/ 456520 w 571510"/>
              <a:gd name="connsiteY3" fmla="*/ 99583 h 132777"/>
              <a:gd name="connsiteX4" fmla="*/ 456520 w 571510"/>
              <a:gd name="connsiteY4" fmla="*/ 132778 h 132777"/>
              <a:gd name="connsiteX5" fmla="*/ 571511 w 571510"/>
              <a:gd name="connsiteY5" fmla="*/ 66387 h 132777"/>
              <a:gd name="connsiteX6" fmla="*/ 456520 w 571510"/>
              <a:gd name="connsiteY6" fmla="*/ 0 h 132777"/>
              <a:gd name="connsiteX7" fmla="*/ 456520 w 571510"/>
              <a:gd name="connsiteY7" fmla="*/ 0 h 132777"/>
              <a:gd name="connsiteX8" fmla="*/ 33195 w 571510"/>
              <a:gd name="connsiteY8" fmla="*/ 66394 h 132777"/>
              <a:gd name="connsiteX9" fmla="*/ 16596 w 571510"/>
              <a:gd name="connsiteY9" fmla="*/ 37647 h 132777"/>
              <a:gd name="connsiteX10" fmla="*/ 0 w 571510"/>
              <a:gd name="connsiteY10" fmla="*/ 37647 h 132777"/>
              <a:gd name="connsiteX11" fmla="*/ 33195 w 571510"/>
              <a:gd name="connsiteY11" fmla="*/ 95144 h 132777"/>
              <a:gd name="connsiteX12" fmla="*/ 66391 w 571510"/>
              <a:gd name="connsiteY12" fmla="*/ 37647 h 132777"/>
              <a:gd name="connsiteX13" fmla="*/ 49795 w 571510"/>
              <a:gd name="connsiteY13" fmla="*/ 37647 h 132777"/>
              <a:gd name="connsiteX14" fmla="*/ 33195 w 571510"/>
              <a:gd name="connsiteY14" fmla="*/ 66394 h 132777"/>
              <a:gd name="connsiteX15" fmla="*/ 33195 w 571510"/>
              <a:gd name="connsiteY15" fmla="*/ 66394 h 132777"/>
              <a:gd name="connsiteX16" fmla="*/ 306250 w 571510"/>
              <a:gd name="connsiteY16" fmla="*/ 36212 h 132777"/>
              <a:gd name="connsiteX17" fmla="*/ 276065 w 571510"/>
              <a:gd name="connsiteY17" fmla="*/ 66397 h 132777"/>
              <a:gd name="connsiteX18" fmla="*/ 306250 w 571510"/>
              <a:gd name="connsiteY18" fmla="*/ 96582 h 132777"/>
              <a:gd name="connsiteX19" fmla="*/ 336436 w 571510"/>
              <a:gd name="connsiteY19" fmla="*/ 66397 h 132777"/>
              <a:gd name="connsiteX20" fmla="*/ 306250 w 571510"/>
              <a:gd name="connsiteY20" fmla="*/ 36212 h 132777"/>
              <a:gd name="connsiteX21" fmla="*/ 306250 w 571510"/>
              <a:gd name="connsiteY21" fmla="*/ 36212 h 132777"/>
              <a:gd name="connsiteX22" fmla="*/ 306250 w 571510"/>
              <a:gd name="connsiteY22" fmla="*/ 82282 h 132777"/>
              <a:gd name="connsiteX23" fmla="*/ 290366 w 571510"/>
              <a:gd name="connsiteY23" fmla="*/ 66397 h 132777"/>
              <a:gd name="connsiteX24" fmla="*/ 306250 w 571510"/>
              <a:gd name="connsiteY24" fmla="*/ 50515 h 132777"/>
              <a:gd name="connsiteX25" fmla="*/ 322135 w 571510"/>
              <a:gd name="connsiteY25" fmla="*/ 66397 h 132777"/>
              <a:gd name="connsiteX26" fmla="*/ 306250 w 571510"/>
              <a:gd name="connsiteY26" fmla="*/ 82282 h 132777"/>
              <a:gd name="connsiteX27" fmla="*/ 306250 w 571510"/>
              <a:gd name="connsiteY27" fmla="*/ 82282 h 132777"/>
              <a:gd name="connsiteX28" fmla="*/ 179972 w 571510"/>
              <a:gd name="connsiteY28" fmla="*/ 82282 h 132777"/>
              <a:gd name="connsiteX29" fmla="*/ 164087 w 571510"/>
              <a:gd name="connsiteY29" fmla="*/ 66397 h 132777"/>
              <a:gd name="connsiteX30" fmla="*/ 179972 w 571510"/>
              <a:gd name="connsiteY30" fmla="*/ 50515 h 132777"/>
              <a:gd name="connsiteX31" fmla="*/ 191196 w 571510"/>
              <a:gd name="connsiteY31" fmla="*/ 55164 h 132777"/>
              <a:gd name="connsiteX32" fmla="*/ 201311 w 571510"/>
              <a:gd name="connsiteY32" fmla="*/ 45051 h 132777"/>
              <a:gd name="connsiteX33" fmla="*/ 179969 w 571510"/>
              <a:gd name="connsiteY33" fmla="*/ 36215 h 132777"/>
              <a:gd name="connsiteX34" fmla="*/ 149783 w 571510"/>
              <a:gd name="connsiteY34" fmla="*/ 66400 h 132777"/>
              <a:gd name="connsiteX35" fmla="*/ 179969 w 571510"/>
              <a:gd name="connsiteY35" fmla="*/ 96585 h 132777"/>
              <a:gd name="connsiteX36" fmla="*/ 201318 w 571510"/>
              <a:gd name="connsiteY36" fmla="*/ 87740 h 132777"/>
              <a:gd name="connsiteX37" fmla="*/ 191205 w 571510"/>
              <a:gd name="connsiteY37" fmla="*/ 77627 h 132777"/>
              <a:gd name="connsiteX38" fmla="*/ 179972 w 571510"/>
              <a:gd name="connsiteY38" fmla="*/ 82285 h 132777"/>
              <a:gd name="connsiteX39" fmla="*/ 179972 w 571510"/>
              <a:gd name="connsiteY39" fmla="*/ 82282 h 132777"/>
              <a:gd name="connsiteX40" fmla="*/ 179972 w 571510"/>
              <a:gd name="connsiteY40" fmla="*/ 82282 h 132777"/>
              <a:gd name="connsiteX41" fmla="*/ 212885 w 571510"/>
              <a:gd name="connsiteY41" fmla="*/ 50582 h 132777"/>
              <a:gd name="connsiteX42" fmla="*/ 232291 w 571510"/>
              <a:gd name="connsiteY42" fmla="*/ 50582 h 132777"/>
              <a:gd name="connsiteX43" fmla="*/ 232291 w 571510"/>
              <a:gd name="connsiteY43" fmla="*/ 95141 h 132777"/>
              <a:gd name="connsiteX44" fmla="*/ 246664 w 571510"/>
              <a:gd name="connsiteY44" fmla="*/ 95141 h 132777"/>
              <a:gd name="connsiteX45" fmla="*/ 246664 w 571510"/>
              <a:gd name="connsiteY45" fmla="*/ 50582 h 132777"/>
              <a:gd name="connsiteX46" fmla="*/ 266067 w 571510"/>
              <a:gd name="connsiteY46" fmla="*/ 50582 h 132777"/>
              <a:gd name="connsiteX47" fmla="*/ 266067 w 571510"/>
              <a:gd name="connsiteY47" fmla="*/ 37644 h 132777"/>
              <a:gd name="connsiteX48" fmla="*/ 212885 w 571510"/>
              <a:gd name="connsiteY48" fmla="*/ 37644 h 132777"/>
              <a:gd name="connsiteX49" fmla="*/ 212885 w 571510"/>
              <a:gd name="connsiteY49" fmla="*/ 50582 h 132777"/>
              <a:gd name="connsiteX50" fmla="*/ 212885 w 571510"/>
              <a:gd name="connsiteY50" fmla="*/ 50582 h 132777"/>
              <a:gd name="connsiteX51" fmla="*/ 85104 w 571510"/>
              <a:gd name="connsiteY51" fmla="*/ 95141 h 132777"/>
              <a:gd name="connsiteX52" fmla="*/ 129663 w 571510"/>
              <a:gd name="connsiteY52" fmla="*/ 95141 h 132777"/>
              <a:gd name="connsiteX53" fmla="*/ 129663 w 571510"/>
              <a:gd name="connsiteY53" fmla="*/ 82202 h 132777"/>
              <a:gd name="connsiteX54" fmla="*/ 99478 w 571510"/>
              <a:gd name="connsiteY54" fmla="*/ 82202 h 132777"/>
              <a:gd name="connsiteX55" fmla="*/ 99478 w 571510"/>
              <a:gd name="connsiteY55" fmla="*/ 72141 h 132777"/>
              <a:gd name="connsiteX56" fmla="*/ 123053 w 571510"/>
              <a:gd name="connsiteY56" fmla="*/ 72141 h 132777"/>
              <a:gd name="connsiteX57" fmla="*/ 123053 w 571510"/>
              <a:gd name="connsiteY57" fmla="*/ 59491 h 132777"/>
              <a:gd name="connsiteX58" fmla="*/ 99478 w 571510"/>
              <a:gd name="connsiteY58" fmla="*/ 59491 h 132777"/>
              <a:gd name="connsiteX59" fmla="*/ 99478 w 571510"/>
              <a:gd name="connsiteY59" fmla="*/ 50579 h 132777"/>
              <a:gd name="connsiteX60" fmla="*/ 129663 w 571510"/>
              <a:gd name="connsiteY60" fmla="*/ 50579 h 132777"/>
              <a:gd name="connsiteX61" fmla="*/ 129663 w 571510"/>
              <a:gd name="connsiteY61" fmla="*/ 37640 h 132777"/>
              <a:gd name="connsiteX62" fmla="*/ 85104 w 571510"/>
              <a:gd name="connsiteY62" fmla="*/ 37640 h 132777"/>
              <a:gd name="connsiteX63" fmla="*/ 85104 w 571510"/>
              <a:gd name="connsiteY63" fmla="*/ 95141 h 132777"/>
              <a:gd name="connsiteX64" fmla="*/ 85104 w 571510"/>
              <a:gd name="connsiteY64" fmla="*/ 95141 h 132777"/>
              <a:gd name="connsiteX65" fmla="*/ 411964 w 571510"/>
              <a:gd name="connsiteY65" fmla="*/ 56834 h 132777"/>
              <a:gd name="connsiteX66" fmla="*/ 392799 w 571510"/>
              <a:gd name="connsiteY66" fmla="*/ 37644 h 132777"/>
              <a:gd name="connsiteX67" fmla="*/ 357340 w 571510"/>
              <a:gd name="connsiteY67" fmla="*/ 37644 h 132777"/>
              <a:gd name="connsiteX68" fmla="*/ 357340 w 571510"/>
              <a:gd name="connsiteY68" fmla="*/ 95141 h 132777"/>
              <a:gd name="connsiteX69" fmla="*/ 371714 w 571510"/>
              <a:gd name="connsiteY69" fmla="*/ 95141 h 132777"/>
              <a:gd name="connsiteX70" fmla="*/ 371714 w 571510"/>
              <a:gd name="connsiteY70" fmla="*/ 76024 h 132777"/>
              <a:gd name="connsiteX71" fmla="*/ 384303 w 571510"/>
              <a:gd name="connsiteY71" fmla="*/ 76024 h 132777"/>
              <a:gd name="connsiteX72" fmla="*/ 395365 w 571510"/>
              <a:gd name="connsiteY72" fmla="*/ 95141 h 132777"/>
              <a:gd name="connsiteX73" fmla="*/ 411961 w 571510"/>
              <a:gd name="connsiteY73" fmla="*/ 95141 h 132777"/>
              <a:gd name="connsiteX74" fmla="*/ 400067 w 571510"/>
              <a:gd name="connsiteY74" fmla="*/ 74512 h 132777"/>
              <a:gd name="connsiteX75" fmla="*/ 411961 w 571510"/>
              <a:gd name="connsiteY75" fmla="*/ 56834 h 132777"/>
              <a:gd name="connsiteX76" fmla="*/ 411964 w 571510"/>
              <a:gd name="connsiteY76" fmla="*/ 56834 h 132777"/>
              <a:gd name="connsiteX77" fmla="*/ 391469 w 571510"/>
              <a:gd name="connsiteY77" fmla="*/ 63231 h 132777"/>
              <a:gd name="connsiteX78" fmla="*/ 371714 w 571510"/>
              <a:gd name="connsiteY78" fmla="*/ 63231 h 132777"/>
              <a:gd name="connsiteX79" fmla="*/ 371714 w 571510"/>
              <a:gd name="connsiteY79" fmla="*/ 50436 h 132777"/>
              <a:gd name="connsiteX80" fmla="*/ 391466 w 571510"/>
              <a:gd name="connsiteY80" fmla="*/ 50436 h 132777"/>
              <a:gd name="connsiteX81" fmla="*/ 397587 w 571510"/>
              <a:gd name="connsiteY81" fmla="*/ 56834 h 132777"/>
              <a:gd name="connsiteX82" fmla="*/ 391469 w 571510"/>
              <a:gd name="connsiteY82" fmla="*/ 63231 h 132777"/>
              <a:gd name="connsiteX83" fmla="*/ 391469 w 571510"/>
              <a:gd name="connsiteY83" fmla="*/ 63231 h 132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571510" h="132777">
                <a:moveTo>
                  <a:pt x="456520" y="0"/>
                </a:moveTo>
                <a:lnTo>
                  <a:pt x="456520" y="33195"/>
                </a:lnTo>
                <a:lnTo>
                  <a:pt x="514017" y="66391"/>
                </a:lnTo>
                <a:lnTo>
                  <a:pt x="456520" y="99583"/>
                </a:lnTo>
                <a:lnTo>
                  <a:pt x="456520" y="132778"/>
                </a:lnTo>
                <a:lnTo>
                  <a:pt x="571511" y="66387"/>
                </a:lnTo>
                <a:lnTo>
                  <a:pt x="456520" y="0"/>
                </a:lnTo>
                <a:lnTo>
                  <a:pt x="456520" y="0"/>
                </a:lnTo>
                <a:close/>
                <a:moveTo>
                  <a:pt x="33195" y="66394"/>
                </a:moveTo>
                <a:lnTo>
                  <a:pt x="16596" y="37647"/>
                </a:lnTo>
                <a:lnTo>
                  <a:pt x="0" y="37647"/>
                </a:lnTo>
                <a:lnTo>
                  <a:pt x="33195" y="95144"/>
                </a:lnTo>
                <a:lnTo>
                  <a:pt x="66391" y="37647"/>
                </a:lnTo>
                <a:lnTo>
                  <a:pt x="49795" y="37647"/>
                </a:lnTo>
                <a:lnTo>
                  <a:pt x="33195" y="66394"/>
                </a:lnTo>
                <a:lnTo>
                  <a:pt x="33195" y="66394"/>
                </a:lnTo>
                <a:close/>
                <a:moveTo>
                  <a:pt x="306250" y="36212"/>
                </a:moveTo>
                <a:cubicBezTo>
                  <a:pt x="289578" y="36212"/>
                  <a:pt x="276065" y="49725"/>
                  <a:pt x="276065" y="66397"/>
                </a:cubicBezTo>
                <a:cubicBezTo>
                  <a:pt x="276065" y="83069"/>
                  <a:pt x="289578" y="96582"/>
                  <a:pt x="306250" y="96582"/>
                </a:cubicBezTo>
                <a:cubicBezTo>
                  <a:pt x="322923" y="96582"/>
                  <a:pt x="336436" y="83069"/>
                  <a:pt x="336436" y="66397"/>
                </a:cubicBezTo>
                <a:cubicBezTo>
                  <a:pt x="336436" y="49725"/>
                  <a:pt x="322923" y="36212"/>
                  <a:pt x="306250" y="36212"/>
                </a:cubicBezTo>
                <a:lnTo>
                  <a:pt x="306250" y="36212"/>
                </a:lnTo>
                <a:close/>
                <a:moveTo>
                  <a:pt x="306250" y="82282"/>
                </a:moveTo>
                <a:cubicBezTo>
                  <a:pt x="297481" y="82282"/>
                  <a:pt x="290366" y="75170"/>
                  <a:pt x="290366" y="66397"/>
                </a:cubicBezTo>
                <a:cubicBezTo>
                  <a:pt x="290366" y="57624"/>
                  <a:pt x="297478" y="50515"/>
                  <a:pt x="306250" y="50515"/>
                </a:cubicBezTo>
                <a:cubicBezTo>
                  <a:pt x="315023" y="50515"/>
                  <a:pt x="322135" y="57627"/>
                  <a:pt x="322135" y="66397"/>
                </a:cubicBezTo>
                <a:cubicBezTo>
                  <a:pt x="322135" y="75166"/>
                  <a:pt x="315023" y="82282"/>
                  <a:pt x="306250" y="82282"/>
                </a:cubicBezTo>
                <a:lnTo>
                  <a:pt x="306250" y="82282"/>
                </a:lnTo>
                <a:close/>
                <a:moveTo>
                  <a:pt x="179972" y="82282"/>
                </a:moveTo>
                <a:cubicBezTo>
                  <a:pt x="171199" y="82282"/>
                  <a:pt x="164087" y="75170"/>
                  <a:pt x="164087" y="66397"/>
                </a:cubicBezTo>
                <a:cubicBezTo>
                  <a:pt x="164087" y="57624"/>
                  <a:pt x="171199" y="50515"/>
                  <a:pt x="179972" y="50515"/>
                </a:cubicBezTo>
                <a:cubicBezTo>
                  <a:pt x="184353" y="50515"/>
                  <a:pt x="188326" y="52293"/>
                  <a:pt x="191196" y="55164"/>
                </a:cubicBezTo>
                <a:lnTo>
                  <a:pt x="201311" y="45051"/>
                </a:lnTo>
                <a:cubicBezTo>
                  <a:pt x="195847" y="39590"/>
                  <a:pt x="188303" y="36215"/>
                  <a:pt x="179969" y="36215"/>
                </a:cubicBezTo>
                <a:cubicBezTo>
                  <a:pt x="163297" y="36215"/>
                  <a:pt x="149783" y="49728"/>
                  <a:pt x="149783" y="66400"/>
                </a:cubicBezTo>
                <a:cubicBezTo>
                  <a:pt x="149783" y="83072"/>
                  <a:pt x="163297" y="96585"/>
                  <a:pt x="179969" y="96585"/>
                </a:cubicBezTo>
                <a:cubicBezTo>
                  <a:pt x="188307" y="96585"/>
                  <a:pt x="195854" y="93204"/>
                  <a:pt x="201318" y="87740"/>
                </a:cubicBezTo>
                <a:lnTo>
                  <a:pt x="191205" y="77627"/>
                </a:lnTo>
                <a:cubicBezTo>
                  <a:pt x="188329" y="80504"/>
                  <a:pt x="184360" y="82285"/>
                  <a:pt x="179972" y="82285"/>
                </a:cubicBezTo>
                <a:lnTo>
                  <a:pt x="179972" y="82282"/>
                </a:lnTo>
                <a:lnTo>
                  <a:pt x="179972" y="82282"/>
                </a:lnTo>
                <a:close/>
                <a:moveTo>
                  <a:pt x="212885" y="50582"/>
                </a:moveTo>
                <a:lnTo>
                  <a:pt x="232291" y="50582"/>
                </a:lnTo>
                <a:lnTo>
                  <a:pt x="232291" y="95141"/>
                </a:lnTo>
                <a:lnTo>
                  <a:pt x="246664" y="95141"/>
                </a:lnTo>
                <a:lnTo>
                  <a:pt x="246664" y="50582"/>
                </a:lnTo>
                <a:lnTo>
                  <a:pt x="266067" y="50582"/>
                </a:lnTo>
                <a:lnTo>
                  <a:pt x="266067" y="37644"/>
                </a:lnTo>
                <a:lnTo>
                  <a:pt x="212885" y="37644"/>
                </a:lnTo>
                <a:lnTo>
                  <a:pt x="212885" y="50582"/>
                </a:lnTo>
                <a:lnTo>
                  <a:pt x="212885" y="50582"/>
                </a:lnTo>
                <a:close/>
                <a:moveTo>
                  <a:pt x="85104" y="95141"/>
                </a:moveTo>
                <a:lnTo>
                  <a:pt x="129663" y="95141"/>
                </a:lnTo>
                <a:lnTo>
                  <a:pt x="129663" y="82202"/>
                </a:lnTo>
                <a:lnTo>
                  <a:pt x="99478" y="82202"/>
                </a:lnTo>
                <a:lnTo>
                  <a:pt x="99478" y="72141"/>
                </a:lnTo>
                <a:lnTo>
                  <a:pt x="123053" y="72141"/>
                </a:lnTo>
                <a:lnTo>
                  <a:pt x="123053" y="59491"/>
                </a:lnTo>
                <a:lnTo>
                  <a:pt x="99478" y="59491"/>
                </a:lnTo>
                <a:lnTo>
                  <a:pt x="99478" y="50579"/>
                </a:lnTo>
                <a:lnTo>
                  <a:pt x="129663" y="50579"/>
                </a:lnTo>
                <a:lnTo>
                  <a:pt x="129663" y="37640"/>
                </a:lnTo>
                <a:lnTo>
                  <a:pt x="85104" y="37640"/>
                </a:lnTo>
                <a:lnTo>
                  <a:pt x="85104" y="95141"/>
                </a:lnTo>
                <a:lnTo>
                  <a:pt x="85104" y="95141"/>
                </a:lnTo>
                <a:close/>
                <a:moveTo>
                  <a:pt x="411964" y="56834"/>
                </a:moveTo>
                <a:cubicBezTo>
                  <a:pt x="411964" y="46248"/>
                  <a:pt x="403385" y="37644"/>
                  <a:pt x="392799" y="37644"/>
                </a:cubicBezTo>
                <a:lnTo>
                  <a:pt x="357340" y="37644"/>
                </a:lnTo>
                <a:lnTo>
                  <a:pt x="357340" y="95141"/>
                </a:lnTo>
                <a:lnTo>
                  <a:pt x="371714" y="95141"/>
                </a:lnTo>
                <a:lnTo>
                  <a:pt x="371714" y="76024"/>
                </a:lnTo>
                <a:lnTo>
                  <a:pt x="384303" y="76024"/>
                </a:lnTo>
                <a:lnTo>
                  <a:pt x="395365" y="95141"/>
                </a:lnTo>
                <a:lnTo>
                  <a:pt x="411961" y="95141"/>
                </a:lnTo>
                <a:lnTo>
                  <a:pt x="400067" y="74512"/>
                </a:lnTo>
                <a:cubicBezTo>
                  <a:pt x="407043" y="71648"/>
                  <a:pt x="411961" y="64844"/>
                  <a:pt x="411961" y="56834"/>
                </a:cubicBezTo>
                <a:lnTo>
                  <a:pt x="411964" y="56834"/>
                </a:lnTo>
                <a:close/>
                <a:moveTo>
                  <a:pt x="391469" y="63231"/>
                </a:moveTo>
                <a:lnTo>
                  <a:pt x="371714" y="63231"/>
                </a:lnTo>
                <a:lnTo>
                  <a:pt x="371714" y="50436"/>
                </a:lnTo>
                <a:lnTo>
                  <a:pt x="391466" y="50436"/>
                </a:lnTo>
                <a:cubicBezTo>
                  <a:pt x="394870" y="50585"/>
                  <a:pt x="397587" y="53392"/>
                  <a:pt x="397587" y="56834"/>
                </a:cubicBezTo>
                <a:cubicBezTo>
                  <a:pt x="397587" y="60275"/>
                  <a:pt x="394873" y="63079"/>
                  <a:pt x="391469" y="63231"/>
                </a:cubicBezTo>
                <a:lnTo>
                  <a:pt x="391469" y="63231"/>
                </a:lnTo>
                <a:close/>
              </a:path>
            </a:pathLst>
          </a:custGeom>
          <a:solidFill>
            <a:srgbClr val="FFFFFF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Freihandform: Form 62">
            <a:extLst>
              <a:ext uri="{FF2B5EF4-FFF2-40B4-BE49-F238E27FC236}">
                <a16:creationId xmlns:a16="http://schemas.microsoft.com/office/drawing/2014/main" id="{73D01675-6D0C-3439-13F5-184278B76BEC}"/>
              </a:ext>
            </a:extLst>
          </p:cNvPr>
          <p:cNvSpPr>
            <a:spLocks noChangeAspect="1"/>
          </p:cNvSpPr>
          <p:nvPr/>
        </p:nvSpPr>
        <p:spPr>
          <a:xfrm>
            <a:off x="4768807" y="2542497"/>
            <a:ext cx="252025" cy="351499"/>
          </a:xfrm>
          <a:custGeom>
            <a:avLst/>
            <a:gdLst>
              <a:gd name="connsiteX0" fmla="*/ 0 w 227651"/>
              <a:gd name="connsiteY0" fmla="*/ 154063 h 317505"/>
              <a:gd name="connsiteX1" fmla="*/ 61247 w 227651"/>
              <a:gd name="connsiteY1" fmla="*/ 212386 h 317505"/>
              <a:gd name="connsiteX2" fmla="*/ 61247 w 227651"/>
              <a:gd name="connsiteY2" fmla="*/ 212396 h 317505"/>
              <a:gd name="connsiteX3" fmla="*/ 100205 w 227651"/>
              <a:gd name="connsiteY3" fmla="*/ 200597 h 317505"/>
              <a:gd name="connsiteX4" fmla="*/ 106301 w 227651"/>
              <a:gd name="connsiteY4" fmla="*/ 189342 h 317505"/>
              <a:gd name="connsiteX5" fmla="*/ 95474 w 227651"/>
              <a:gd name="connsiteY5" fmla="*/ 178191 h 317505"/>
              <a:gd name="connsiteX6" fmla="*/ 87346 w 227651"/>
              <a:gd name="connsiteY6" fmla="*/ 181118 h 317505"/>
              <a:gd name="connsiteX7" fmla="*/ 61247 w 227651"/>
              <a:gd name="connsiteY7" fmla="*/ 189421 h 317505"/>
              <a:gd name="connsiteX8" fmla="*/ 24130 w 227651"/>
              <a:gd name="connsiteY8" fmla="*/ 154073 h 317505"/>
              <a:gd name="connsiteX9" fmla="*/ 63088 w 227651"/>
              <a:gd name="connsiteY9" fmla="*/ 117687 h 317505"/>
              <a:gd name="connsiteX10" fmla="*/ 77916 w 227651"/>
              <a:gd name="connsiteY10" fmla="*/ 118560 h 317505"/>
              <a:gd name="connsiteX11" fmla="*/ 78741 w 227651"/>
              <a:gd name="connsiteY11" fmla="*/ 118560 h 317505"/>
              <a:gd name="connsiteX12" fmla="*/ 90299 w 227651"/>
              <a:gd name="connsiteY12" fmla="*/ 106193 h 317505"/>
              <a:gd name="connsiteX13" fmla="*/ 77916 w 227651"/>
              <a:gd name="connsiteY13" fmla="*/ 94115 h 317505"/>
              <a:gd name="connsiteX14" fmla="*/ 63088 w 227651"/>
              <a:gd name="connsiteY14" fmla="*/ 94703 h 317505"/>
              <a:gd name="connsiteX15" fmla="*/ 25305 w 227651"/>
              <a:gd name="connsiteY15" fmla="*/ 58618 h 317505"/>
              <a:gd name="connsiteX16" fmla="*/ 62136 w 227651"/>
              <a:gd name="connsiteY16" fmla="*/ 23559 h 317505"/>
              <a:gd name="connsiteX17" fmla="*/ 81726 w 227651"/>
              <a:gd name="connsiteY17" fmla="*/ 28912 h 317505"/>
              <a:gd name="connsiteX18" fmla="*/ 89346 w 227651"/>
              <a:gd name="connsiteY18" fmla="*/ 31208 h 317505"/>
              <a:gd name="connsiteX19" fmla="*/ 89822 w 227651"/>
              <a:gd name="connsiteY19" fmla="*/ 31208 h 317505"/>
              <a:gd name="connsiteX20" fmla="*/ 100713 w 227651"/>
              <a:gd name="connsiteY20" fmla="*/ 19787 h 317505"/>
              <a:gd name="connsiteX21" fmla="*/ 94585 w 227651"/>
              <a:gd name="connsiteY21" fmla="*/ 9420 h 317505"/>
              <a:gd name="connsiteX22" fmla="*/ 62136 w 227651"/>
              <a:gd name="connsiteY22" fmla="*/ 584 h 317505"/>
              <a:gd name="connsiteX23" fmla="*/ 1207 w 227651"/>
              <a:gd name="connsiteY23" fmla="*/ 58612 h 317505"/>
              <a:gd name="connsiteX24" fmla="*/ 24511 w 227651"/>
              <a:gd name="connsiteY24" fmla="*/ 106037 h 317505"/>
              <a:gd name="connsiteX25" fmla="*/ 0 w 227651"/>
              <a:gd name="connsiteY25" fmla="*/ 154063 h 317505"/>
              <a:gd name="connsiteX26" fmla="*/ 0 w 227651"/>
              <a:gd name="connsiteY26" fmla="*/ 154063 h 317505"/>
              <a:gd name="connsiteX27" fmla="*/ 197711 w 227651"/>
              <a:gd name="connsiteY27" fmla="*/ 105749 h 317505"/>
              <a:gd name="connsiteX28" fmla="*/ 221365 w 227651"/>
              <a:gd name="connsiteY28" fmla="*/ 58323 h 317505"/>
              <a:gd name="connsiteX29" fmla="*/ 160150 w 227651"/>
              <a:gd name="connsiteY29" fmla="*/ 0 h 317505"/>
              <a:gd name="connsiteX30" fmla="*/ 119795 w 227651"/>
              <a:gd name="connsiteY30" fmla="*/ 14688 h 317505"/>
              <a:gd name="connsiteX31" fmla="*/ 101729 w 227651"/>
              <a:gd name="connsiteY31" fmla="*/ 65711 h 317505"/>
              <a:gd name="connsiteX32" fmla="*/ 101729 w 227651"/>
              <a:gd name="connsiteY32" fmla="*/ 137779 h 317505"/>
              <a:gd name="connsiteX33" fmla="*/ 101126 w 227651"/>
              <a:gd name="connsiteY33" fmla="*/ 158283 h 317505"/>
              <a:gd name="connsiteX34" fmla="*/ 113635 w 227651"/>
              <a:gd name="connsiteY34" fmla="*/ 171660 h 317505"/>
              <a:gd name="connsiteX35" fmla="*/ 126113 w 227651"/>
              <a:gd name="connsiteY35" fmla="*/ 158283 h 317505"/>
              <a:gd name="connsiteX36" fmla="*/ 125542 w 227651"/>
              <a:gd name="connsiteY36" fmla="*/ 137779 h 317505"/>
              <a:gd name="connsiteX37" fmla="*/ 125542 w 227651"/>
              <a:gd name="connsiteY37" fmla="*/ 65711 h 317505"/>
              <a:gd name="connsiteX38" fmla="*/ 135004 w 227651"/>
              <a:gd name="connsiteY38" fmla="*/ 32459 h 317505"/>
              <a:gd name="connsiteX39" fmla="*/ 160150 w 227651"/>
              <a:gd name="connsiteY39" fmla="*/ 22975 h 317505"/>
              <a:gd name="connsiteX40" fmla="*/ 197584 w 227651"/>
              <a:gd name="connsiteY40" fmla="*/ 58621 h 317505"/>
              <a:gd name="connsiteX41" fmla="*/ 160690 w 227651"/>
              <a:gd name="connsiteY41" fmla="*/ 94423 h 317505"/>
              <a:gd name="connsiteX42" fmla="*/ 149799 w 227651"/>
              <a:gd name="connsiteY42" fmla="*/ 94125 h 317505"/>
              <a:gd name="connsiteX43" fmla="*/ 137131 w 227651"/>
              <a:gd name="connsiteY43" fmla="*/ 106203 h 317505"/>
              <a:gd name="connsiteX44" fmla="*/ 149799 w 227651"/>
              <a:gd name="connsiteY44" fmla="*/ 118566 h 317505"/>
              <a:gd name="connsiteX45" fmla="*/ 161293 w 227651"/>
              <a:gd name="connsiteY45" fmla="*/ 117982 h 317505"/>
              <a:gd name="connsiteX46" fmla="*/ 199933 w 227651"/>
              <a:gd name="connsiteY46" fmla="*/ 154368 h 317505"/>
              <a:gd name="connsiteX47" fmla="*/ 163706 w 227651"/>
              <a:gd name="connsiteY47" fmla="*/ 189421 h 317505"/>
              <a:gd name="connsiteX48" fmla="*/ 139067 w 227651"/>
              <a:gd name="connsiteY48" fmla="*/ 181398 h 317505"/>
              <a:gd name="connsiteX49" fmla="*/ 130939 w 227651"/>
              <a:gd name="connsiteY49" fmla="*/ 178480 h 317505"/>
              <a:gd name="connsiteX50" fmla="*/ 120112 w 227651"/>
              <a:gd name="connsiteY50" fmla="*/ 189630 h 317505"/>
              <a:gd name="connsiteX51" fmla="*/ 126209 w 227651"/>
              <a:gd name="connsiteY51" fmla="*/ 200896 h 317505"/>
              <a:gd name="connsiteX52" fmla="*/ 163706 w 227651"/>
              <a:gd name="connsiteY52" fmla="*/ 212386 h 317505"/>
              <a:gd name="connsiteX53" fmla="*/ 224032 w 227651"/>
              <a:gd name="connsiteY53" fmla="*/ 153774 h 317505"/>
              <a:gd name="connsiteX54" fmla="*/ 197711 w 227651"/>
              <a:gd name="connsiteY54" fmla="*/ 105749 h 317505"/>
              <a:gd name="connsiteX55" fmla="*/ 197711 w 227651"/>
              <a:gd name="connsiteY55" fmla="*/ 105749 h 317505"/>
              <a:gd name="connsiteX56" fmla="*/ 9493 w 227651"/>
              <a:gd name="connsiteY56" fmla="*/ 295500 h 317505"/>
              <a:gd name="connsiteX57" fmla="*/ 25591 w 227651"/>
              <a:gd name="connsiteY57" fmla="*/ 295500 h 317505"/>
              <a:gd name="connsiteX58" fmla="*/ 25591 w 227651"/>
              <a:gd name="connsiteY58" fmla="*/ 292271 h 317505"/>
              <a:gd name="connsiteX59" fmla="*/ 9493 w 227651"/>
              <a:gd name="connsiteY59" fmla="*/ 292271 h 317505"/>
              <a:gd name="connsiteX60" fmla="*/ 9493 w 227651"/>
              <a:gd name="connsiteY60" fmla="*/ 276195 h 317505"/>
              <a:gd name="connsiteX61" fmla="*/ 27940 w 227651"/>
              <a:gd name="connsiteY61" fmla="*/ 276195 h 317505"/>
              <a:gd name="connsiteX62" fmla="*/ 27940 w 227651"/>
              <a:gd name="connsiteY62" fmla="*/ 272763 h 317505"/>
              <a:gd name="connsiteX63" fmla="*/ 5334 w 227651"/>
              <a:gd name="connsiteY63" fmla="*/ 272763 h 317505"/>
              <a:gd name="connsiteX64" fmla="*/ 5334 w 227651"/>
              <a:gd name="connsiteY64" fmla="*/ 316563 h 317505"/>
              <a:gd name="connsiteX65" fmla="*/ 29083 w 227651"/>
              <a:gd name="connsiteY65" fmla="*/ 316563 h 317505"/>
              <a:gd name="connsiteX66" fmla="*/ 29083 w 227651"/>
              <a:gd name="connsiteY66" fmla="*/ 313131 h 317505"/>
              <a:gd name="connsiteX67" fmla="*/ 9493 w 227651"/>
              <a:gd name="connsiteY67" fmla="*/ 313131 h 317505"/>
              <a:gd name="connsiteX68" fmla="*/ 9493 w 227651"/>
              <a:gd name="connsiteY68" fmla="*/ 295500 h 317505"/>
              <a:gd name="connsiteX69" fmla="*/ 9493 w 227651"/>
              <a:gd name="connsiteY69" fmla="*/ 295500 h 317505"/>
              <a:gd name="connsiteX70" fmla="*/ 35052 w 227651"/>
              <a:gd name="connsiteY70" fmla="*/ 316563 h 317505"/>
              <a:gd name="connsiteX71" fmla="*/ 38958 w 227651"/>
              <a:gd name="connsiteY71" fmla="*/ 316563 h 317505"/>
              <a:gd name="connsiteX72" fmla="*/ 38958 w 227651"/>
              <a:gd name="connsiteY72" fmla="*/ 268258 h 317505"/>
              <a:gd name="connsiteX73" fmla="*/ 34989 w 227651"/>
              <a:gd name="connsiteY73" fmla="*/ 268258 h 317505"/>
              <a:gd name="connsiteX74" fmla="*/ 35052 w 227651"/>
              <a:gd name="connsiteY74" fmla="*/ 316563 h 317505"/>
              <a:gd name="connsiteX75" fmla="*/ 35052 w 227651"/>
              <a:gd name="connsiteY75" fmla="*/ 316563 h 317505"/>
              <a:gd name="connsiteX76" fmla="*/ 58358 w 227651"/>
              <a:gd name="connsiteY76" fmla="*/ 280996 h 317505"/>
              <a:gd name="connsiteX77" fmla="*/ 45181 w 227651"/>
              <a:gd name="connsiteY77" fmla="*/ 299160 h 317505"/>
              <a:gd name="connsiteX78" fmla="*/ 58770 w 227651"/>
              <a:gd name="connsiteY78" fmla="*/ 317496 h 317505"/>
              <a:gd name="connsiteX79" fmla="*/ 68772 w 227651"/>
              <a:gd name="connsiteY79" fmla="*/ 314877 h 317505"/>
              <a:gd name="connsiteX80" fmla="*/ 67915 w 227651"/>
              <a:gd name="connsiteY80" fmla="*/ 311927 h 317505"/>
              <a:gd name="connsiteX81" fmla="*/ 59024 w 227651"/>
              <a:gd name="connsiteY81" fmla="*/ 314344 h 317505"/>
              <a:gd name="connsiteX82" fmla="*/ 49245 w 227651"/>
              <a:gd name="connsiteY82" fmla="*/ 300243 h 317505"/>
              <a:gd name="connsiteX83" fmla="*/ 70201 w 227651"/>
              <a:gd name="connsiteY83" fmla="*/ 300243 h 317505"/>
              <a:gd name="connsiteX84" fmla="*/ 70201 w 227651"/>
              <a:gd name="connsiteY84" fmla="*/ 296941 h 317505"/>
              <a:gd name="connsiteX85" fmla="*/ 58358 w 227651"/>
              <a:gd name="connsiteY85" fmla="*/ 280996 h 317505"/>
              <a:gd name="connsiteX86" fmla="*/ 58358 w 227651"/>
              <a:gd name="connsiteY86" fmla="*/ 280996 h 317505"/>
              <a:gd name="connsiteX87" fmla="*/ 66232 w 227651"/>
              <a:gd name="connsiteY87" fmla="*/ 297055 h 317505"/>
              <a:gd name="connsiteX88" fmla="*/ 49213 w 227651"/>
              <a:gd name="connsiteY88" fmla="*/ 297065 h 317505"/>
              <a:gd name="connsiteX89" fmla="*/ 58358 w 227651"/>
              <a:gd name="connsiteY89" fmla="*/ 284139 h 317505"/>
              <a:gd name="connsiteX90" fmla="*/ 66232 w 227651"/>
              <a:gd name="connsiteY90" fmla="*/ 296182 h 317505"/>
              <a:gd name="connsiteX91" fmla="*/ 66232 w 227651"/>
              <a:gd name="connsiteY91" fmla="*/ 297055 h 317505"/>
              <a:gd name="connsiteX92" fmla="*/ 66232 w 227651"/>
              <a:gd name="connsiteY92" fmla="*/ 297055 h 317505"/>
              <a:gd name="connsiteX93" fmla="*/ 86838 w 227651"/>
              <a:gd name="connsiteY93" fmla="*/ 296611 h 317505"/>
              <a:gd name="connsiteX94" fmla="*/ 98363 w 227651"/>
              <a:gd name="connsiteY94" fmla="*/ 281669 h 317505"/>
              <a:gd name="connsiteX95" fmla="*/ 94109 w 227651"/>
              <a:gd name="connsiteY95" fmla="*/ 281669 h 317505"/>
              <a:gd name="connsiteX96" fmla="*/ 79122 w 227651"/>
              <a:gd name="connsiteY96" fmla="*/ 301516 h 317505"/>
              <a:gd name="connsiteX97" fmla="*/ 79980 w 227651"/>
              <a:gd name="connsiteY97" fmla="*/ 292706 h 317505"/>
              <a:gd name="connsiteX98" fmla="*/ 79980 w 227651"/>
              <a:gd name="connsiteY98" fmla="*/ 268258 h 317505"/>
              <a:gd name="connsiteX99" fmla="*/ 76138 w 227651"/>
              <a:gd name="connsiteY99" fmla="*/ 268258 h 317505"/>
              <a:gd name="connsiteX100" fmla="*/ 76138 w 227651"/>
              <a:gd name="connsiteY100" fmla="*/ 316563 h 317505"/>
              <a:gd name="connsiteX101" fmla="*/ 79980 w 227651"/>
              <a:gd name="connsiteY101" fmla="*/ 316563 h 317505"/>
              <a:gd name="connsiteX102" fmla="*/ 79980 w 227651"/>
              <a:gd name="connsiteY102" fmla="*/ 304793 h 317505"/>
              <a:gd name="connsiteX103" fmla="*/ 84647 w 227651"/>
              <a:gd name="connsiteY103" fmla="*/ 298332 h 317505"/>
              <a:gd name="connsiteX104" fmla="*/ 94807 w 227651"/>
              <a:gd name="connsiteY104" fmla="*/ 316563 h 317505"/>
              <a:gd name="connsiteX105" fmla="*/ 99157 w 227651"/>
              <a:gd name="connsiteY105" fmla="*/ 316563 h 317505"/>
              <a:gd name="connsiteX106" fmla="*/ 91029 w 227651"/>
              <a:gd name="connsiteY106" fmla="*/ 301720 h 317505"/>
              <a:gd name="connsiteX107" fmla="*/ 86838 w 227651"/>
              <a:gd name="connsiteY107" fmla="*/ 296611 h 317505"/>
              <a:gd name="connsiteX108" fmla="*/ 86838 w 227651"/>
              <a:gd name="connsiteY108" fmla="*/ 296611 h 317505"/>
              <a:gd name="connsiteX109" fmla="*/ 110873 w 227651"/>
              <a:gd name="connsiteY109" fmla="*/ 314029 h 317505"/>
              <a:gd name="connsiteX110" fmla="*/ 107984 w 227651"/>
              <a:gd name="connsiteY110" fmla="*/ 310800 h 317505"/>
              <a:gd name="connsiteX111" fmla="*/ 107984 w 227651"/>
              <a:gd name="connsiteY111" fmla="*/ 284943 h 317505"/>
              <a:gd name="connsiteX112" fmla="*/ 115794 w 227651"/>
              <a:gd name="connsiteY112" fmla="*/ 284943 h 317505"/>
              <a:gd name="connsiteX113" fmla="*/ 115794 w 227651"/>
              <a:gd name="connsiteY113" fmla="*/ 281644 h 317505"/>
              <a:gd name="connsiteX114" fmla="*/ 108016 w 227651"/>
              <a:gd name="connsiteY114" fmla="*/ 281644 h 317505"/>
              <a:gd name="connsiteX115" fmla="*/ 108016 w 227651"/>
              <a:gd name="connsiteY115" fmla="*/ 272220 h 317505"/>
              <a:gd name="connsiteX116" fmla="*/ 106110 w 227651"/>
              <a:gd name="connsiteY116" fmla="*/ 272220 h 317505"/>
              <a:gd name="connsiteX117" fmla="*/ 104364 w 227651"/>
              <a:gd name="connsiteY117" fmla="*/ 281644 h 317505"/>
              <a:gd name="connsiteX118" fmla="*/ 99855 w 227651"/>
              <a:gd name="connsiteY118" fmla="*/ 281644 h 317505"/>
              <a:gd name="connsiteX119" fmla="*/ 99855 w 227651"/>
              <a:gd name="connsiteY119" fmla="*/ 284943 h 317505"/>
              <a:gd name="connsiteX120" fmla="*/ 104174 w 227651"/>
              <a:gd name="connsiteY120" fmla="*/ 284943 h 317505"/>
              <a:gd name="connsiteX121" fmla="*/ 104174 w 227651"/>
              <a:gd name="connsiteY121" fmla="*/ 310172 h 317505"/>
              <a:gd name="connsiteX122" fmla="*/ 109793 w 227651"/>
              <a:gd name="connsiteY122" fmla="*/ 317261 h 317505"/>
              <a:gd name="connsiteX123" fmla="*/ 116525 w 227651"/>
              <a:gd name="connsiteY123" fmla="*/ 315988 h 317505"/>
              <a:gd name="connsiteX124" fmla="*/ 116334 w 227651"/>
              <a:gd name="connsiteY124" fmla="*/ 314029 h 317505"/>
              <a:gd name="connsiteX125" fmla="*/ 110873 w 227651"/>
              <a:gd name="connsiteY125" fmla="*/ 314029 h 317505"/>
              <a:gd name="connsiteX126" fmla="*/ 128177 w 227651"/>
              <a:gd name="connsiteY126" fmla="*/ 282247 h 317505"/>
              <a:gd name="connsiteX127" fmla="*/ 124811 w 227651"/>
              <a:gd name="connsiteY127" fmla="*/ 285870 h 317505"/>
              <a:gd name="connsiteX128" fmla="*/ 123002 w 227651"/>
              <a:gd name="connsiteY128" fmla="*/ 281634 h 317505"/>
              <a:gd name="connsiteX129" fmla="*/ 121129 w 227651"/>
              <a:gd name="connsiteY129" fmla="*/ 281634 h 317505"/>
              <a:gd name="connsiteX130" fmla="*/ 121129 w 227651"/>
              <a:gd name="connsiteY130" fmla="*/ 316563 h 317505"/>
              <a:gd name="connsiteX131" fmla="*/ 124970 w 227651"/>
              <a:gd name="connsiteY131" fmla="*/ 316563 h 317505"/>
              <a:gd name="connsiteX132" fmla="*/ 124970 w 227651"/>
              <a:gd name="connsiteY132" fmla="*/ 287905 h 317505"/>
              <a:gd name="connsiteX133" fmla="*/ 132241 w 227651"/>
              <a:gd name="connsiteY133" fmla="*/ 284533 h 317505"/>
              <a:gd name="connsiteX134" fmla="*/ 137067 w 227651"/>
              <a:gd name="connsiteY134" fmla="*/ 285476 h 317505"/>
              <a:gd name="connsiteX135" fmla="*/ 137893 w 227651"/>
              <a:gd name="connsiteY135" fmla="*/ 281844 h 317505"/>
              <a:gd name="connsiteX136" fmla="*/ 133289 w 227651"/>
              <a:gd name="connsiteY136" fmla="*/ 280971 h 317505"/>
              <a:gd name="connsiteX137" fmla="*/ 128177 w 227651"/>
              <a:gd name="connsiteY137" fmla="*/ 282247 h 317505"/>
              <a:gd name="connsiteX138" fmla="*/ 128177 w 227651"/>
              <a:gd name="connsiteY138" fmla="*/ 282247 h 317505"/>
              <a:gd name="connsiteX139" fmla="*/ 152561 w 227651"/>
              <a:gd name="connsiteY139" fmla="*/ 280971 h 317505"/>
              <a:gd name="connsiteX140" fmla="*/ 139163 w 227651"/>
              <a:gd name="connsiteY140" fmla="*/ 299205 h 317505"/>
              <a:gd name="connsiteX141" fmla="*/ 152561 w 227651"/>
              <a:gd name="connsiteY141" fmla="*/ 317506 h 317505"/>
              <a:gd name="connsiteX142" fmla="*/ 165802 w 227651"/>
              <a:gd name="connsiteY142" fmla="*/ 299002 h 317505"/>
              <a:gd name="connsiteX143" fmla="*/ 152561 w 227651"/>
              <a:gd name="connsiteY143" fmla="*/ 280971 h 317505"/>
              <a:gd name="connsiteX144" fmla="*/ 152561 w 227651"/>
              <a:gd name="connsiteY144" fmla="*/ 280971 h 317505"/>
              <a:gd name="connsiteX145" fmla="*/ 161769 w 227651"/>
              <a:gd name="connsiteY145" fmla="*/ 299745 h 317505"/>
              <a:gd name="connsiteX146" fmla="*/ 152561 w 227651"/>
              <a:gd name="connsiteY146" fmla="*/ 314417 h 317505"/>
              <a:gd name="connsiteX147" fmla="*/ 143195 w 227651"/>
              <a:gd name="connsiteY147" fmla="*/ 299405 h 317505"/>
              <a:gd name="connsiteX148" fmla="*/ 143195 w 227651"/>
              <a:gd name="connsiteY148" fmla="*/ 298532 h 317505"/>
              <a:gd name="connsiteX149" fmla="*/ 152561 w 227651"/>
              <a:gd name="connsiteY149" fmla="*/ 284203 h 317505"/>
              <a:gd name="connsiteX150" fmla="*/ 161769 w 227651"/>
              <a:gd name="connsiteY150" fmla="*/ 298872 h 317505"/>
              <a:gd name="connsiteX151" fmla="*/ 161769 w 227651"/>
              <a:gd name="connsiteY151" fmla="*/ 299745 h 317505"/>
              <a:gd name="connsiteX152" fmla="*/ 161769 w 227651"/>
              <a:gd name="connsiteY152" fmla="*/ 299745 h 317505"/>
              <a:gd name="connsiteX153" fmla="*/ 184662 w 227651"/>
              <a:gd name="connsiteY153" fmla="*/ 280971 h 317505"/>
              <a:gd name="connsiteX154" fmla="*/ 175517 w 227651"/>
              <a:gd name="connsiteY154" fmla="*/ 285076 h 317505"/>
              <a:gd name="connsiteX155" fmla="*/ 175517 w 227651"/>
              <a:gd name="connsiteY155" fmla="*/ 268258 h 317505"/>
              <a:gd name="connsiteX156" fmla="*/ 171675 w 227651"/>
              <a:gd name="connsiteY156" fmla="*/ 268258 h 317505"/>
              <a:gd name="connsiteX157" fmla="*/ 171675 w 227651"/>
              <a:gd name="connsiteY157" fmla="*/ 316763 h 317505"/>
              <a:gd name="connsiteX158" fmla="*/ 173422 w 227651"/>
              <a:gd name="connsiteY158" fmla="*/ 316763 h 317505"/>
              <a:gd name="connsiteX159" fmla="*/ 174755 w 227651"/>
              <a:gd name="connsiteY159" fmla="*/ 313061 h 317505"/>
              <a:gd name="connsiteX160" fmla="*/ 178946 w 227651"/>
              <a:gd name="connsiteY160" fmla="*/ 316633 h 317505"/>
              <a:gd name="connsiteX161" fmla="*/ 183931 w 227651"/>
              <a:gd name="connsiteY161" fmla="*/ 317506 h 317505"/>
              <a:gd name="connsiteX162" fmla="*/ 196568 w 227651"/>
              <a:gd name="connsiteY162" fmla="*/ 298732 h 317505"/>
              <a:gd name="connsiteX163" fmla="*/ 184662 w 227651"/>
              <a:gd name="connsiteY163" fmla="*/ 280971 h 317505"/>
              <a:gd name="connsiteX164" fmla="*/ 184662 w 227651"/>
              <a:gd name="connsiteY164" fmla="*/ 280971 h 317505"/>
              <a:gd name="connsiteX165" fmla="*/ 192599 w 227651"/>
              <a:gd name="connsiteY165" fmla="*/ 299345 h 317505"/>
              <a:gd name="connsiteX166" fmla="*/ 183455 w 227651"/>
              <a:gd name="connsiteY166" fmla="*/ 314477 h 317505"/>
              <a:gd name="connsiteX167" fmla="*/ 175517 w 227651"/>
              <a:gd name="connsiteY167" fmla="*/ 311454 h 317505"/>
              <a:gd name="connsiteX168" fmla="*/ 175517 w 227651"/>
              <a:gd name="connsiteY168" fmla="*/ 288035 h 317505"/>
              <a:gd name="connsiteX169" fmla="*/ 184249 w 227651"/>
              <a:gd name="connsiteY169" fmla="*/ 284203 h 317505"/>
              <a:gd name="connsiteX170" fmla="*/ 192599 w 227651"/>
              <a:gd name="connsiteY170" fmla="*/ 298402 h 317505"/>
              <a:gd name="connsiteX171" fmla="*/ 192599 w 227651"/>
              <a:gd name="connsiteY171" fmla="*/ 299345 h 317505"/>
              <a:gd name="connsiteX172" fmla="*/ 192599 w 227651"/>
              <a:gd name="connsiteY172" fmla="*/ 299345 h 317505"/>
              <a:gd name="connsiteX173" fmla="*/ 202600 w 227651"/>
              <a:gd name="connsiteY173" fmla="*/ 316573 h 317505"/>
              <a:gd name="connsiteX174" fmla="*/ 206442 w 227651"/>
              <a:gd name="connsiteY174" fmla="*/ 316573 h 317505"/>
              <a:gd name="connsiteX175" fmla="*/ 206442 w 227651"/>
              <a:gd name="connsiteY175" fmla="*/ 281644 h 317505"/>
              <a:gd name="connsiteX176" fmla="*/ 202600 w 227651"/>
              <a:gd name="connsiteY176" fmla="*/ 281644 h 317505"/>
              <a:gd name="connsiteX177" fmla="*/ 202600 w 227651"/>
              <a:gd name="connsiteY177" fmla="*/ 316573 h 317505"/>
              <a:gd name="connsiteX178" fmla="*/ 202600 w 227651"/>
              <a:gd name="connsiteY178" fmla="*/ 316573 h 317505"/>
              <a:gd name="connsiteX179" fmla="*/ 204632 w 227651"/>
              <a:gd name="connsiteY179" fmla="*/ 268118 h 317505"/>
              <a:gd name="connsiteX180" fmla="*/ 201521 w 227651"/>
              <a:gd name="connsiteY180" fmla="*/ 271077 h 317505"/>
              <a:gd name="connsiteX181" fmla="*/ 204569 w 227651"/>
              <a:gd name="connsiteY181" fmla="*/ 274176 h 317505"/>
              <a:gd name="connsiteX182" fmla="*/ 207585 w 227651"/>
              <a:gd name="connsiteY182" fmla="*/ 271217 h 317505"/>
              <a:gd name="connsiteX183" fmla="*/ 204632 w 227651"/>
              <a:gd name="connsiteY183" fmla="*/ 268118 h 317505"/>
              <a:gd name="connsiteX184" fmla="*/ 204632 w 227651"/>
              <a:gd name="connsiteY184" fmla="*/ 268118 h 317505"/>
              <a:gd name="connsiteX185" fmla="*/ 227430 w 227651"/>
              <a:gd name="connsiteY185" fmla="*/ 314029 h 317505"/>
              <a:gd name="connsiteX186" fmla="*/ 221969 w 227651"/>
              <a:gd name="connsiteY186" fmla="*/ 314029 h 317505"/>
              <a:gd name="connsiteX187" fmla="*/ 219079 w 227651"/>
              <a:gd name="connsiteY187" fmla="*/ 310800 h 317505"/>
              <a:gd name="connsiteX188" fmla="*/ 219079 w 227651"/>
              <a:gd name="connsiteY188" fmla="*/ 284943 h 317505"/>
              <a:gd name="connsiteX189" fmla="*/ 226921 w 227651"/>
              <a:gd name="connsiteY189" fmla="*/ 284943 h 317505"/>
              <a:gd name="connsiteX190" fmla="*/ 226921 w 227651"/>
              <a:gd name="connsiteY190" fmla="*/ 281644 h 317505"/>
              <a:gd name="connsiteX191" fmla="*/ 219111 w 227651"/>
              <a:gd name="connsiteY191" fmla="*/ 281644 h 317505"/>
              <a:gd name="connsiteX192" fmla="*/ 219111 w 227651"/>
              <a:gd name="connsiteY192" fmla="*/ 272220 h 317505"/>
              <a:gd name="connsiteX193" fmla="*/ 217206 w 227651"/>
              <a:gd name="connsiteY193" fmla="*/ 272220 h 317505"/>
              <a:gd name="connsiteX194" fmla="*/ 215460 w 227651"/>
              <a:gd name="connsiteY194" fmla="*/ 281644 h 317505"/>
              <a:gd name="connsiteX195" fmla="*/ 210983 w 227651"/>
              <a:gd name="connsiteY195" fmla="*/ 281644 h 317505"/>
              <a:gd name="connsiteX196" fmla="*/ 210983 w 227651"/>
              <a:gd name="connsiteY196" fmla="*/ 284943 h 317505"/>
              <a:gd name="connsiteX197" fmla="*/ 215269 w 227651"/>
              <a:gd name="connsiteY197" fmla="*/ 284943 h 317505"/>
              <a:gd name="connsiteX198" fmla="*/ 215269 w 227651"/>
              <a:gd name="connsiteY198" fmla="*/ 310172 h 317505"/>
              <a:gd name="connsiteX199" fmla="*/ 220921 w 227651"/>
              <a:gd name="connsiteY199" fmla="*/ 317261 h 317505"/>
              <a:gd name="connsiteX200" fmla="*/ 227652 w 227651"/>
              <a:gd name="connsiteY200" fmla="*/ 315988 h 317505"/>
              <a:gd name="connsiteX201" fmla="*/ 227430 w 227651"/>
              <a:gd name="connsiteY201" fmla="*/ 314029 h 317505"/>
              <a:gd name="connsiteX202" fmla="*/ 227430 w 227651"/>
              <a:gd name="connsiteY202" fmla="*/ 314029 h 317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227651" h="317505">
                <a:moveTo>
                  <a:pt x="0" y="154063"/>
                </a:moveTo>
                <a:cubicBezTo>
                  <a:pt x="0" y="188618"/>
                  <a:pt x="24861" y="212386"/>
                  <a:pt x="61247" y="212386"/>
                </a:cubicBezTo>
                <a:lnTo>
                  <a:pt x="61247" y="212396"/>
                </a:lnTo>
                <a:cubicBezTo>
                  <a:pt x="78234" y="212396"/>
                  <a:pt x="91791" y="207042"/>
                  <a:pt x="100205" y="200597"/>
                </a:cubicBezTo>
                <a:cubicBezTo>
                  <a:pt x="103443" y="198127"/>
                  <a:pt x="106301" y="193707"/>
                  <a:pt x="106301" y="189342"/>
                </a:cubicBezTo>
                <a:cubicBezTo>
                  <a:pt x="106301" y="182871"/>
                  <a:pt x="101792" y="178191"/>
                  <a:pt x="95474" y="178191"/>
                </a:cubicBezTo>
                <a:cubicBezTo>
                  <a:pt x="92521" y="178308"/>
                  <a:pt x="89695" y="179331"/>
                  <a:pt x="87346" y="181118"/>
                </a:cubicBezTo>
                <a:cubicBezTo>
                  <a:pt x="79726" y="186513"/>
                  <a:pt x="70613" y="189411"/>
                  <a:pt x="61247" y="189421"/>
                </a:cubicBezTo>
                <a:cubicBezTo>
                  <a:pt x="37561" y="189421"/>
                  <a:pt x="24130" y="175222"/>
                  <a:pt x="24130" y="154073"/>
                </a:cubicBezTo>
                <a:cubicBezTo>
                  <a:pt x="24130" y="131432"/>
                  <a:pt x="41403" y="117687"/>
                  <a:pt x="63088" y="117687"/>
                </a:cubicBezTo>
                <a:cubicBezTo>
                  <a:pt x="70296" y="117687"/>
                  <a:pt x="72804" y="118560"/>
                  <a:pt x="77916" y="118560"/>
                </a:cubicBezTo>
                <a:lnTo>
                  <a:pt x="78741" y="118560"/>
                </a:lnTo>
                <a:cubicBezTo>
                  <a:pt x="85346" y="118338"/>
                  <a:pt x="90521" y="112800"/>
                  <a:pt x="90299" y="106193"/>
                </a:cubicBezTo>
                <a:cubicBezTo>
                  <a:pt x="90299" y="99033"/>
                  <a:pt x="85091" y="94115"/>
                  <a:pt x="77916" y="94115"/>
                </a:cubicBezTo>
                <a:cubicBezTo>
                  <a:pt x="72804" y="94115"/>
                  <a:pt x="69026" y="94703"/>
                  <a:pt x="63088" y="94703"/>
                </a:cubicBezTo>
                <a:cubicBezTo>
                  <a:pt x="40133" y="94703"/>
                  <a:pt x="25305" y="79786"/>
                  <a:pt x="25305" y="58618"/>
                </a:cubicBezTo>
                <a:cubicBezTo>
                  <a:pt x="25305" y="38517"/>
                  <a:pt x="41022" y="23559"/>
                  <a:pt x="62136" y="23559"/>
                </a:cubicBezTo>
                <a:cubicBezTo>
                  <a:pt x="69851" y="23559"/>
                  <a:pt x="75916" y="25778"/>
                  <a:pt x="81726" y="28912"/>
                </a:cubicBezTo>
                <a:cubicBezTo>
                  <a:pt x="84044" y="30265"/>
                  <a:pt x="86679" y="31052"/>
                  <a:pt x="89346" y="31208"/>
                </a:cubicBezTo>
                <a:lnTo>
                  <a:pt x="89822" y="31208"/>
                </a:lnTo>
                <a:cubicBezTo>
                  <a:pt x="95982" y="31062"/>
                  <a:pt x="100840" y="25950"/>
                  <a:pt x="100713" y="19787"/>
                </a:cubicBezTo>
                <a:cubicBezTo>
                  <a:pt x="100713" y="15437"/>
                  <a:pt x="98014" y="11595"/>
                  <a:pt x="94585" y="9420"/>
                </a:cubicBezTo>
                <a:cubicBezTo>
                  <a:pt x="86330" y="4140"/>
                  <a:pt x="75471" y="584"/>
                  <a:pt x="62136" y="584"/>
                </a:cubicBezTo>
                <a:cubicBezTo>
                  <a:pt x="26798" y="584"/>
                  <a:pt x="1207" y="25334"/>
                  <a:pt x="1207" y="58612"/>
                </a:cubicBezTo>
                <a:cubicBezTo>
                  <a:pt x="1207" y="82625"/>
                  <a:pt x="10827" y="97052"/>
                  <a:pt x="24511" y="106037"/>
                </a:cubicBezTo>
                <a:cubicBezTo>
                  <a:pt x="8922" y="116131"/>
                  <a:pt x="0" y="132949"/>
                  <a:pt x="0" y="154063"/>
                </a:cubicBezTo>
                <a:lnTo>
                  <a:pt x="0" y="154063"/>
                </a:lnTo>
                <a:close/>
                <a:moveTo>
                  <a:pt x="197711" y="105749"/>
                </a:moveTo>
                <a:cubicBezTo>
                  <a:pt x="212094" y="96535"/>
                  <a:pt x="221365" y="79281"/>
                  <a:pt x="221365" y="58323"/>
                </a:cubicBezTo>
                <a:cubicBezTo>
                  <a:pt x="221365" y="25054"/>
                  <a:pt x="195076" y="0"/>
                  <a:pt x="160150" y="0"/>
                </a:cubicBezTo>
                <a:cubicBezTo>
                  <a:pt x="143132" y="0"/>
                  <a:pt x="130463" y="5477"/>
                  <a:pt x="119795" y="14688"/>
                </a:cubicBezTo>
                <a:cubicBezTo>
                  <a:pt x="105634" y="26912"/>
                  <a:pt x="101729" y="45076"/>
                  <a:pt x="101729" y="65711"/>
                </a:cubicBezTo>
                <a:lnTo>
                  <a:pt x="101729" y="137779"/>
                </a:lnTo>
                <a:cubicBezTo>
                  <a:pt x="101729" y="149828"/>
                  <a:pt x="101126" y="152371"/>
                  <a:pt x="101126" y="158283"/>
                </a:cubicBezTo>
                <a:cubicBezTo>
                  <a:pt x="101126" y="167294"/>
                  <a:pt x="107063" y="171660"/>
                  <a:pt x="113635" y="171660"/>
                </a:cubicBezTo>
                <a:cubicBezTo>
                  <a:pt x="120208" y="171660"/>
                  <a:pt x="126113" y="167424"/>
                  <a:pt x="126113" y="158283"/>
                </a:cubicBezTo>
                <a:cubicBezTo>
                  <a:pt x="126113" y="151749"/>
                  <a:pt x="125542" y="148790"/>
                  <a:pt x="125542" y="137779"/>
                </a:cubicBezTo>
                <a:lnTo>
                  <a:pt x="125542" y="65711"/>
                </a:lnTo>
                <a:cubicBezTo>
                  <a:pt x="125542" y="50795"/>
                  <a:pt x="127129" y="39688"/>
                  <a:pt x="135004" y="32459"/>
                </a:cubicBezTo>
                <a:cubicBezTo>
                  <a:pt x="141544" y="26467"/>
                  <a:pt x="149386" y="22975"/>
                  <a:pt x="160150" y="22975"/>
                </a:cubicBezTo>
                <a:cubicBezTo>
                  <a:pt x="181264" y="22975"/>
                  <a:pt x="197584" y="38536"/>
                  <a:pt x="197584" y="58621"/>
                </a:cubicBezTo>
                <a:cubicBezTo>
                  <a:pt x="197584" y="82644"/>
                  <a:pt x="180153" y="94423"/>
                  <a:pt x="160690" y="94423"/>
                </a:cubicBezTo>
                <a:cubicBezTo>
                  <a:pt x="154403" y="94423"/>
                  <a:pt x="154848" y="94125"/>
                  <a:pt x="149799" y="94125"/>
                </a:cubicBezTo>
                <a:cubicBezTo>
                  <a:pt x="142655" y="94125"/>
                  <a:pt x="137131" y="99043"/>
                  <a:pt x="137131" y="106203"/>
                </a:cubicBezTo>
                <a:cubicBezTo>
                  <a:pt x="137131" y="113940"/>
                  <a:pt x="142655" y="118566"/>
                  <a:pt x="149799" y="118566"/>
                </a:cubicBezTo>
                <a:cubicBezTo>
                  <a:pt x="153482" y="118566"/>
                  <a:pt x="155165" y="117982"/>
                  <a:pt x="161293" y="117982"/>
                </a:cubicBezTo>
                <a:cubicBezTo>
                  <a:pt x="185106" y="117982"/>
                  <a:pt x="199933" y="131936"/>
                  <a:pt x="199933" y="154368"/>
                </a:cubicBezTo>
                <a:cubicBezTo>
                  <a:pt x="199933" y="175511"/>
                  <a:pt x="183773" y="189421"/>
                  <a:pt x="163706" y="189421"/>
                </a:cubicBezTo>
                <a:cubicBezTo>
                  <a:pt x="151927" y="189421"/>
                  <a:pt x="144592" y="185554"/>
                  <a:pt x="139067" y="181398"/>
                </a:cubicBezTo>
                <a:cubicBezTo>
                  <a:pt x="136750" y="179562"/>
                  <a:pt x="133892" y="178537"/>
                  <a:pt x="130939" y="178480"/>
                </a:cubicBezTo>
                <a:cubicBezTo>
                  <a:pt x="124621" y="178480"/>
                  <a:pt x="120112" y="183160"/>
                  <a:pt x="120112" y="189630"/>
                </a:cubicBezTo>
                <a:cubicBezTo>
                  <a:pt x="120112" y="193980"/>
                  <a:pt x="123002" y="198416"/>
                  <a:pt x="126209" y="200896"/>
                </a:cubicBezTo>
                <a:cubicBezTo>
                  <a:pt x="134591" y="207331"/>
                  <a:pt x="147990" y="212386"/>
                  <a:pt x="163706" y="212386"/>
                </a:cubicBezTo>
                <a:cubicBezTo>
                  <a:pt x="195743" y="212386"/>
                  <a:pt x="224032" y="189046"/>
                  <a:pt x="224032" y="153774"/>
                </a:cubicBezTo>
                <a:cubicBezTo>
                  <a:pt x="224032" y="127475"/>
                  <a:pt x="210030" y="111921"/>
                  <a:pt x="197711" y="105749"/>
                </a:cubicBezTo>
                <a:lnTo>
                  <a:pt x="197711" y="105749"/>
                </a:lnTo>
                <a:close/>
                <a:moveTo>
                  <a:pt x="9493" y="295500"/>
                </a:moveTo>
                <a:lnTo>
                  <a:pt x="25591" y="295500"/>
                </a:lnTo>
                <a:lnTo>
                  <a:pt x="25591" y="292271"/>
                </a:lnTo>
                <a:lnTo>
                  <a:pt x="9493" y="292271"/>
                </a:lnTo>
                <a:lnTo>
                  <a:pt x="9493" y="276195"/>
                </a:lnTo>
                <a:lnTo>
                  <a:pt x="27940" y="276195"/>
                </a:lnTo>
                <a:lnTo>
                  <a:pt x="27940" y="272763"/>
                </a:lnTo>
                <a:lnTo>
                  <a:pt x="5334" y="272763"/>
                </a:lnTo>
                <a:lnTo>
                  <a:pt x="5334" y="316563"/>
                </a:lnTo>
                <a:lnTo>
                  <a:pt x="29083" y="316563"/>
                </a:lnTo>
                <a:lnTo>
                  <a:pt x="29083" y="313131"/>
                </a:lnTo>
                <a:lnTo>
                  <a:pt x="9493" y="313131"/>
                </a:lnTo>
                <a:lnTo>
                  <a:pt x="9493" y="295500"/>
                </a:lnTo>
                <a:lnTo>
                  <a:pt x="9493" y="295500"/>
                </a:lnTo>
                <a:close/>
                <a:moveTo>
                  <a:pt x="35052" y="316563"/>
                </a:moveTo>
                <a:lnTo>
                  <a:pt x="38958" y="316563"/>
                </a:lnTo>
                <a:lnTo>
                  <a:pt x="38958" y="268258"/>
                </a:lnTo>
                <a:lnTo>
                  <a:pt x="34989" y="268258"/>
                </a:lnTo>
                <a:lnTo>
                  <a:pt x="35052" y="316563"/>
                </a:lnTo>
                <a:lnTo>
                  <a:pt x="35052" y="316563"/>
                </a:lnTo>
                <a:close/>
                <a:moveTo>
                  <a:pt x="58358" y="280996"/>
                </a:moveTo>
                <a:cubicBezTo>
                  <a:pt x="50610" y="280996"/>
                  <a:pt x="45181" y="286244"/>
                  <a:pt x="45181" y="299160"/>
                </a:cubicBezTo>
                <a:cubicBezTo>
                  <a:pt x="45181" y="311508"/>
                  <a:pt x="49880" y="317496"/>
                  <a:pt x="58770" y="317496"/>
                </a:cubicBezTo>
                <a:cubicBezTo>
                  <a:pt x="62263" y="317427"/>
                  <a:pt x="65692" y="316531"/>
                  <a:pt x="68772" y="314877"/>
                </a:cubicBezTo>
                <a:lnTo>
                  <a:pt x="67915" y="311927"/>
                </a:lnTo>
                <a:cubicBezTo>
                  <a:pt x="64676" y="313470"/>
                  <a:pt x="62072" y="314344"/>
                  <a:pt x="59024" y="314344"/>
                </a:cubicBezTo>
                <a:cubicBezTo>
                  <a:pt x="52484" y="314344"/>
                  <a:pt x="49277" y="310800"/>
                  <a:pt x="49245" y="300243"/>
                </a:cubicBezTo>
                <a:lnTo>
                  <a:pt x="70201" y="300243"/>
                </a:lnTo>
                <a:lnTo>
                  <a:pt x="70201" y="296941"/>
                </a:lnTo>
                <a:cubicBezTo>
                  <a:pt x="70201" y="287257"/>
                  <a:pt x="66295" y="280996"/>
                  <a:pt x="58358" y="280996"/>
                </a:cubicBezTo>
                <a:lnTo>
                  <a:pt x="58358" y="280996"/>
                </a:lnTo>
                <a:close/>
                <a:moveTo>
                  <a:pt x="66232" y="297055"/>
                </a:moveTo>
                <a:lnTo>
                  <a:pt x="49213" y="297065"/>
                </a:lnTo>
                <a:cubicBezTo>
                  <a:pt x="49563" y="286428"/>
                  <a:pt x="53214" y="284139"/>
                  <a:pt x="58358" y="284139"/>
                </a:cubicBezTo>
                <a:cubicBezTo>
                  <a:pt x="63533" y="284139"/>
                  <a:pt x="66232" y="287371"/>
                  <a:pt x="66232" y="296182"/>
                </a:cubicBezTo>
                <a:lnTo>
                  <a:pt x="66232" y="297055"/>
                </a:lnTo>
                <a:lnTo>
                  <a:pt x="66232" y="297055"/>
                </a:lnTo>
                <a:close/>
                <a:moveTo>
                  <a:pt x="86838" y="296611"/>
                </a:moveTo>
                <a:lnTo>
                  <a:pt x="98363" y="281669"/>
                </a:lnTo>
                <a:lnTo>
                  <a:pt x="94109" y="281669"/>
                </a:lnTo>
                <a:lnTo>
                  <a:pt x="79122" y="301516"/>
                </a:lnTo>
                <a:lnTo>
                  <a:pt x="79980" y="292706"/>
                </a:lnTo>
                <a:lnTo>
                  <a:pt x="79980" y="268258"/>
                </a:lnTo>
                <a:lnTo>
                  <a:pt x="76138" y="268258"/>
                </a:lnTo>
                <a:lnTo>
                  <a:pt x="76138" y="316563"/>
                </a:lnTo>
                <a:lnTo>
                  <a:pt x="79980" y="316563"/>
                </a:lnTo>
                <a:lnTo>
                  <a:pt x="79980" y="304793"/>
                </a:lnTo>
                <a:lnTo>
                  <a:pt x="84647" y="298332"/>
                </a:lnTo>
                <a:lnTo>
                  <a:pt x="94807" y="316563"/>
                </a:lnTo>
                <a:lnTo>
                  <a:pt x="99157" y="316563"/>
                </a:lnTo>
                <a:lnTo>
                  <a:pt x="91029" y="301720"/>
                </a:lnTo>
                <a:lnTo>
                  <a:pt x="86838" y="296611"/>
                </a:lnTo>
                <a:lnTo>
                  <a:pt x="86838" y="296611"/>
                </a:lnTo>
                <a:close/>
                <a:moveTo>
                  <a:pt x="110873" y="314029"/>
                </a:moveTo>
                <a:cubicBezTo>
                  <a:pt x="108587" y="314029"/>
                  <a:pt x="107984" y="313226"/>
                  <a:pt x="107984" y="310800"/>
                </a:cubicBezTo>
                <a:lnTo>
                  <a:pt x="107984" y="284943"/>
                </a:lnTo>
                <a:lnTo>
                  <a:pt x="115794" y="284943"/>
                </a:lnTo>
                <a:lnTo>
                  <a:pt x="115794" y="281644"/>
                </a:lnTo>
                <a:lnTo>
                  <a:pt x="108016" y="281644"/>
                </a:lnTo>
                <a:lnTo>
                  <a:pt x="108016" y="272220"/>
                </a:lnTo>
                <a:lnTo>
                  <a:pt x="106110" y="272220"/>
                </a:lnTo>
                <a:lnTo>
                  <a:pt x="104364" y="281644"/>
                </a:lnTo>
                <a:lnTo>
                  <a:pt x="99855" y="281644"/>
                </a:lnTo>
                <a:lnTo>
                  <a:pt x="99855" y="284943"/>
                </a:lnTo>
                <a:lnTo>
                  <a:pt x="104174" y="284943"/>
                </a:lnTo>
                <a:lnTo>
                  <a:pt x="104174" y="310172"/>
                </a:lnTo>
                <a:cubicBezTo>
                  <a:pt x="104174" y="315166"/>
                  <a:pt x="105793" y="317236"/>
                  <a:pt x="109793" y="317261"/>
                </a:cubicBezTo>
                <a:cubicBezTo>
                  <a:pt x="112079" y="317214"/>
                  <a:pt x="114366" y="316782"/>
                  <a:pt x="116525" y="315988"/>
                </a:cubicBezTo>
                <a:lnTo>
                  <a:pt x="116334" y="314029"/>
                </a:lnTo>
                <a:lnTo>
                  <a:pt x="110873" y="314029"/>
                </a:lnTo>
                <a:close/>
                <a:moveTo>
                  <a:pt x="128177" y="282247"/>
                </a:moveTo>
                <a:lnTo>
                  <a:pt x="124811" y="285870"/>
                </a:lnTo>
                <a:lnTo>
                  <a:pt x="123002" y="281634"/>
                </a:lnTo>
                <a:lnTo>
                  <a:pt x="121129" y="281634"/>
                </a:lnTo>
                <a:lnTo>
                  <a:pt x="121129" y="316563"/>
                </a:lnTo>
                <a:lnTo>
                  <a:pt x="124970" y="316563"/>
                </a:lnTo>
                <a:lnTo>
                  <a:pt x="124970" y="287905"/>
                </a:lnTo>
                <a:cubicBezTo>
                  <a:pt x="127193" y="286019"/>
                  <a:pt x="129193" y="284533"/>
                  <a:pt x="132241" y="284533"/>
                </a:cubicBezTo>
                <a:cubicBezTo>
                  <a:pt x="133892" y="284489"/>
                  <a:pt x="135543" y="284812"/>
                  <a:pt x="137067" y="285476"/>
                </a:cubicBezTo>
                <a:lnTo>
                  <a:pt x="137893" y="281844"/>
                </a:lnTo>
                <a:cubicBezTo>
                  <a:pt x="136432" y="281231"/>
                  <a:pt x="134877" y="280936"/>
                  <a:pt x="133289" y="280971"/>
                </a:cubicBezTo>
                <a:cubicBezTo>
                  <a:pt x="131511" y="281012"/>
                  <a:pt x="129765" y="281447"/>
                  <a:pt x="128177" y="282247"/>
                </a:cubicBezTo>
                <a:lnTo>
                  <a:pt x="128177" y="282247"/>
                </a:lnTo>
                <a:close/>
                <a:moveTo>
                  <a:pt x="152561" y="280971"/>
                </a:moveTo>
                <a:cubicBezTo>
                  <a:pt x="144751" y="280971"/>
                  <a:pt x="139163" y="287162"/>
                  <a:pt x="139163" y="299205"/>
                </a:cubicBezTo>
                <a:cubicBezTo>
                  <a:pt x="139163" y="311115"/>
                  <a:pt x="144529" y="317506"/>
                  <a:pt x="152561" y="317506"/>
                </a:cubicBezTo>
                <a:cubicBezTo>
                  <a:pt x="160563" y="317506"/>
                  <a:pt x="165802" y="311115"/>
                  <a:pt x="165802" y="299002"/>
                </a:cubicBezTo>
                <a:cubicBezTo>
                  <a:pt x="165802" y="287162"/>
                  <a:pt x="160341" y="280971"/>
                  <a:pt x="152561" y="280971"/>
                </a:cubicBezTo>
                <a:lnTo>
                  <a:pt x="152561" y="280971"/>
                </a:lnTo>
                <a:close/>
                <a:moveTo>
                  <a:pt x="161769" y="299745"/>
                </a:moveTo>
                <a:cubicBezTo>
                  <a:pt x="161769" y="310372"/>
                  <a:pt x="158023" y="314417"/>
                  <a:pt x="152561" y="314417"/>
                </a:cubicBezTo>
                <a:cubicBezTo>
                  <a:pt x="147100" y="314417"/>
                  <a:pt x="143195" y="310372"/>
                  <a:pt x="143195" y="299405"/>
                </a:cubicBezTo>
                <a:lnTo>
                  <a:pt x="143195" y="298532"/>
                </a:lnTo>
                <a:cubicBezTo>
                  <a:pt x="143195" y="287695"/>
                  <a:pt x="146910" y="284203"/>
                  <a:pt x="152561" y="284203"/>
                </a:cubicBezTo>
                <a:cubicBezTo>
                  <a:pt x="158213" y="284203"/>
                  <a:pt x="161769" y="287632"/>
                  <a:pt x="161769" y="298872"/>
                </a:cubicBezTo>
                <a:lnTo>
                  <a:pt x="161769" y="299745"/>
                </a:lnTo>
                <a:lnTo>
                  <a:pt x="161769" y="299745"/>
                </a:lnTo>
                <a:close/>
                <a:moveTo>
                  <a:pt x="184662" y="280971"/>
                </a:moveTo>
                <a:cubicBezTo>
                  <a:pt x="181169" y="281028"/>
                  <a:pt x="177867" y="282510"/>
                  <a:pt x="175517" y="285076"/>
                </a:cubicBezTo>
                <a:lnTo>
                  <a:pt x="175517" y="268258"/>
                </a:lnTo>
                <a:lnTo>
                  <a:pt x="171675" y="268258"/>
                </a:lnTo>
                <a:lnTo>
                  <a:pt x="171675" y="316763"/>
                </a:lnTo>
                <a:lnTo>
                  <a:pt x="173422" y="316763"/>
                </a:lnTo>
                <a:lnTo>
                  <a:pt x="174755" y="313061"/>
                </a:lnTo>
                <a:lnTo>
                  <a:pt x="178946" y="316633"/>
                </a:lnTo>
                <a:cubicBezTo>
                  <a:pt x="180534" y="317201"/>
                  <a:pt x="182217" y="317496"/>
                  <a:pt x="183931" y="317506"/>
                </a:cubicBezTo>
                <a:cubicBezTo>
                  <a:pt x="191869" y="317506"/>
                  <a:pt x="196568" y="312127"/>
                  <a:pt x="196568" y="298732"/>
                </a:cubicBezTo>
                <a:cubicBezTo>
                  <a:pt x="196568" y="286419"/>
                  <a:pt x="191996" y="280971"/>
                  <a:pt x="184662" y="280971"/>
                </a:cubicBezTo>
                <a:lnTo>
                  <a:pt x="184662" y="280971"/>
                </a:lnTo>
                <a:close/>
                <a:moveTo>
                  <a:pt x="192599" y="299345"/>
                </a:moveTo>
                <a:cubicBezTo>
                  <a:pt x="192599" y="310642"/>
                  <a:pt x="189551" y="314477"/>
                  <a:pt x="183455" y="314477"/>
                </a:cubicBezTo>
                <a:cubicBezTo>
                  <a:pt x="180534" y="314426"/>
                  <a:pt x="177708" y="313356"/>
                  <a:pt x="175517" y="311454"/>
                </a:cubicBezTo>
                <a:lnTo>
                  <a:pt x="175517" y="288035"/>
                </a:lnTo>
                <a:cubicBezTo>
                  <a:pt x="177772" y="285593"/>
                  <a:pt x="180947" y="284203"/>
                  <a:pt x="184249" y="284203"/>
                </a:cubicBezTo>
                <a:cubicBezTo>
                  <a:pt x="189170" y="284203"/>
                  <a:pt x="192599" y="287092"/>
                  <a:pt x="192599" y="298402"/>
                </a:cubicBezTo>
                <a:lnTo>
                  <a:pt x="192599" y="299345"/>
                </a:lnTo>
                <a:lnTo>
                  <a:pt x="192599" y="299345"/>
                </a:lnTo>
                <a:close/>
                <a:moveTo>
                  <a:pt x="202600" y="316573"/>
                </a:moveTo>
                <a:lnTo>
                  <a:pt x="206442" y="316573"/>
                </a:lnTo>
                <a:lnTo>
                  <a:pt x="206442" y="281644"/>
                </a:lnTo>
                <a:lnTo>
                  <a:pt x="202600" y="281644"/>
                </a:lnTo>
                <a:lnTo>
                  <a:pt x="202600" y="316573"/>
                </a:lnTo>
                <a:lnTo>
                  <a:pt x="202600" y="316573"/>
                </a:lnTo>
                <a:close/>
                <a:moveTo>
                  <a:pt x="204632" y="268118"/>
                </a:moveTo>
                <a:cubicBezTo>
                  <a:pt x="202950" y="268080"/>
                  <a:pt x="201553" y="269404"/>
                  <a:pt x="201521" y="271077"/>
                </a:cubicBezTo>
                <a:cubicBezTo>
                  <a:pt x="201521" y="272766"/>
                  <a:pt x="202855" y="274154"/>
                  <a:pt x="204569" y="274176"/>
                </a:cubicBezTo>
                <a:cubicBezTo>
                  <a:pt x="206220" y="274176"/>
                  <a:pt x="207554" y="272861"/>
                  <a:pt x="207585" y="271217"/>
                </a:cubicBezTo>
                <a:cubicBezTo>
                  <a:pt x="207617" y="269544"/>
                  <a:pt x="206315" y="268156"/>
                  <a:pt x="204632" y="268118"/>
                </a:cubicBezTo>
                <a:lnTo>
                  <a:pt x="204632" y="268118"/>
                </a:lnTo>
                <a:close/>
                <a:moveTo>
                  <a:pt x="227430" y="314029"/>
                </a:moveTo>
                <a:lnTo>
                  <a:pt x="221969" y="314029"/>
                </a:lnTo>
                <a:cubicBezTo>
                  <a:pt x="219682" y="314029"/>
                  <a:pt x="219079" y="313226"/>
                  <a:pt x="219079" y="310800"/>
                </a:cubicBezTo>
                <a:lnTo>
                  <a:pt x="219079" y="284943"/>
                </a:lnTo>
                <a:lnTo>
                  <a:pt x="226921" y="284943"/>
                </a:lnTo>
                <a:lnTo>
                  <a:pt x="226921" y="281644"/>
                </a:lnTo>
                <a:lnTo>
                  <a:pt x="219111" y="281644"/>
                </a:lnTo>
                <a:lnTo>
                  <a:pt x="219111" y="272220"/>
                </a:lnTo>
                <a:lnTo>
                  <a:pt x="217206" y="272220"/>
                </a:lnTo>
                <a:lnTo>
                  <a:pt x="215460" y="281644"/>
                </a:lnTo>
                <a:lnTo>
                  <a:pt x="210983" y="281644"/>
                </a:lnTo>
                <a:lnTo>
                  <a:pt x="210983" y="284943"/>
                </a:lnTo>
                <a:lnTo>
                  <a:pt x="215269" y="284943"/>
                </a:lnTo>
                <a:lnTo>
                  <a:pt x="215269" y="310172"/>
                </a:lnTo>
                <a:cubicBezTo>
                  <a:pt x="215269" y="315166"/>
                  <a:pt x="216856" y="317236"/>
                  <a:pt x="220921" y="317261"/>
                </a:cubicBezTo>
                <a:cubicBezTo>
                  <a:pt x="223207" y="317214"/>
                  <a:pt x="225493" y="316782"/>
                  <a:pt x="227652" y="315988"/>
                </a:cubicBezTo>
                <a:lnTo>
                  <a:pt x="227430" y="314029"/>
                </a:lnTo>
                <a:lnTo>
                  <a:pt x="227430" y="314029"/>
                </a:lnTo>
                <a:close/>
              </a:path>
            </a:pathLst>
          </a:custGeom>
          <a:solidFill>
            <a:srgbClr val="FFFFFF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Freihandform: Form 66">
            <a:extLst>
              <a:ext uri="{FF2B5EF4-FFF2-40B4-BE49-F238E27FC236}">
                <a16:creationId xmlns:a16="http://schemas.microsoft.com/office/drawing/2014/main" id="{D51F6CE7-55E2-B819-0E2B-F002001E19B6}"/>
              </a:ext>
            </a:extLst>
          </p:cNvPr>
          <p:cNvSpPr>
            <a:spLocks noChangeAspect="1"/>
          </p:cNvSpPr>
          <p:nvPr/>
        </p:nvSpPr>
        <p:spPr>
          <a:xfrm>
            <a:off x="3531760" y="3303180"/>
            <a:ext cx="567356" cy="144000"/>
          </a:xfrm>
          <a:custGeom>
            <a:avLst/>
            <a:gdLst>
              <a:gd name="connsiteX0" fmla="*/ 335359 w 412757"/>
              <a:gd name="connsiteY0" fmla="*/ 33008 h 104761"/>
              <a:gd name="connsiteX1" fmla="*/ 345215 w 412757"/>
              <a:gd name="connsiteY1" fmla="*/ 23080 h 104761"/>
              <a:gd name="connsiteX2" fmla="*/ 390799 w 412757"/>
              <a:gd name="connsiteY2" fmla="*/ 23080 h 104761"/>
              <a:gd name="connsiteX3" fmla="*/ 402264 w 412757"/>
              <a:gd name="connsiteY3" fmla="*/ 12589 h 104761"/>
              <a:gd name="connsiteX4" fmla="*/ 390799 w 412757"/>
              <a:gd name="connsiteY4" fmla="*/ 2096 h 104761"/>
              <a:gd name="connsiteX5" fmla="*/ 346126 w 412757"/>
              <a:gd name="connsiteY5" fmla="*/ 2096 h 104761"/>
              <a:gd name="connsiteX6" fmla="*/ 314372 w 412757"/>
              <a:gd name="connsiteY6" fmla="*/ 33008 h 104761"/>
              <a:gd name="connsiteX7" fmla="*/ 346126 w 412757"/>
              <a:gd name="connsiteY7" fmla="*/ 63920 h 104761"/>
              <a:gd name="connsiteX8" fmla="*/ 381918 w 412757"/>
              <a:gd name="connsiteY8" fmla="*/ 63920 h 104761"/>
              <a:gd name="connsiteX9" fmla="*/ 391774 w 412757"/>
              <a:gd name="connsiteY9" fmla="*/ 73846 h 104761"/>
              <a:gd name="connsiteX10" fmla="*/ 381918 w 412757"/>
              <a:gd name="connsiteY10" fmla="*/ 83774 h 104761"/>
              <a:gd name="connsiteX11" fmla="*/ 336331 w 412757"/>
              <a:gd name="connsiteY11" fmla="*/ 83777 h 104761"/>
              <a:gd name="connsiteX12" fmla="*/ 324866 w 412757"/>
              <a:gd name="connsiteY12" fmla="*/ 94268 h 104761"/>
              <a:gd name="connsiteX13" fmla="*/ 336331 w 412757"/>
              <a:gd name="connsiteY13" fmla="*/ 104761 h 104761"/>
              <a:gd name="connsiteX14" fmla="*/ 381007 w 412757"/>
              <a:gd name="connsiteY14" fmla="*/ 104758 h 104761"/>
              <a:gd name="connsiteX15" fmla="*/ 412758 w 412757"/>
              <a:gd name="connsiteY15" fmla="*/ 73846 h 104761"/>
              <a:gd name="connsiteX16" fmla="*/ 381007 w 412757"/>
              <a:gd name="connsiteY16" fmla="*/ 42933 h 104761"/>
              <a:gd name="connsiteX17" fmla="*/ 345215 w 412757"/>
              <a:gd name="connsiteY17" fmla="*/ 42933 h 104761"/>
              <a:gd name="connsiteX18" fmla="*/ 335359 w 412757"/>
              <a:gd name="connsiteY18" fmla="*/ 33008 h 104761"/>
              <a:gd name="connsiteX19" fmla="*/ 335359 w 412757"/>
              <a:gd name="connsiteY19" fmla="*/ 33008 h 104761"/>
              <a:gd name="connsiteX20" fmla="*/ 312651 w 412757"/>
              <a:gd name="connsiteY20" fmla="*/ 88152 h 104761"/>
              <a:gd name="connsiteX21" fmla="*/ 266464 w 412757"/>
              <a:gd name="connsiteY21" fmla="*/ 8154 h 104761"/>
              <a:gd name="connsiteX22" fmla="*/ 261977 w 412757"/>
              <a:gd name="connsiteY22" fmla="*/ 3477 h 104761"/>
              <a:gd name="connsiteX23" fmla="*/ 261971 w 412757"/>
              <a:gd name="connsiteY23" fmla="*/ 3470 h 104761"/>
              <a:gd name="connsiteX24" fmla="*/ 261923 w 412757"/>
              <a:gd name="connsiteY24" fmla="*/ 3445 h 104761"/>
              <a:gd name="connsiteX25" fmla="*/ 258072 w 412757"/>
              <a:gd name="connsiteY25" fmla="*/ 2127 h 104761"/>
              <a:gd name="connsiteX26" fmla="*/ 257999 w 412757"/>
              <a:gd name="connsiteY26" fmla="*/ 2118 h 104761"/>
              <a:gd name="connsiteX27" fmla="*/ 257228 w 412757"/>
              <a:gd name="connsiteY27" fmla="*/ 2057 h 104761"/>
              <a:gd name="connsiteX28" fmla="*/ 256808 w 412757"/>
              <a:gd name="connsiteY28" fmla="*/ 2045 h 104761"/>
              <a:gd name="connsiteX29" fmla="*/ 256389 w 412757"/>
              <a:gd name="connsiteY29" fmla="*/ 2057 h 104761"/>
              <a:gd name="connsiteX30" fmla="*/ 255618 w 412757"/>
              <a:gd name="connsiteY30" fmla="*/ 2118 h 104761"/>
              <a:gd name="connsiteX31" fmla="*/ 255545 w 412757"/>
              <a:gd name="connsiteY31" fmla="*/ 2127 h 104761"/>
              <a:gd name="connsiteX32" fmla="*/ 251693 w 412757"/>
              <a:gd name="connsiteY32" fmla="*/ 3445 h 104761"/>
              <a:gd name="connsiteX33" fmla="*/ 251643 w 412757"/>
              <a:gd name="connsiteY33" fmla="*/ 3470 h 104761"/>
              <a:gd name="connsiteX34" fmla="*/ 251639 w 412757"/>
              <a:gd name="connsiteY34" fmla="*/ 3477 h 104761"/>
              <a:gd name="connsiteX35" fmla="*/ 247153 w 412757"/>
              <a:gd name="connsiteY35" fmla="*/ 8154 h 104761"/>
              <a:gd name="connsiteX36" fmla="*/ 200965 w 412757"/>
              <a:gd name="connsiteY36" fmla="*/ 88152 h 104761"/>
              <a:gd name="connsiteX37" fmla="*/ 204318 w 412757"/>
              <a:gd name="connsiteY37" fmla="*/ 103329 h 104761"/>
              <a:gd name="connsiteX38" fmla="*/ 219136 w 412757"/>
              <a:gd name="connsiteY38" fmla="*/ 98646 h 104761"/>
              <a:gd name="connsiteX39" fmla="*/ 256808 w 412757"/>
              <a:gd name="connsiteY39" fmla="*/ 33398 h 104761"/>
              <a:gd name="connsiteX40" fmla="*/ 294477 w 412757"/>
              <a:gd name="connsiteY40" fmla="*/ 98646 h 104761"/>
              <a:gd name="connsiteX41" fmla="*/ 309295 w 412757"/>
              <a:gd name="connsiteY41" fmla="*/ 103329 h 104761"/>
              <a:gd name="connsiteX42" fmla="*/ 312651 w 412757"/>
              <a:gd name="connsiteY42" fmla="*/ 88152 h 104761"/>
              <a:gd name="connsiteX43" fmla="*/ 312651 w 412757"/>
              <a:gd name="connsiteY43" fmla="*/ 88152 h 104761"/>
              <a:gd name="connsiteX44" fmla="*/ 216987 w 412757"/>
              <a:gd name="connsiteY44" fmla="*/ 12589 h 104761"/>
              <a:gd name="connsiteX45" fmla="*/ 205522 w 412757"/>
              <a:gd name="connsiteY45" fmla="*/ 2096 h 104761"/>
              <a:gd name="connsiteX46" fmla="*/ 116223 w 412757"/>
              <a:gd name="connsiteY46" fmla="*/ 2096 h 104761"/>
              <a:gd name="connsiteX47" fmla="*/ 104761 w 412757"/>
              <a:gd name="connsiteY47" fmla="*/ 12589 h 104761"/>
              <a:gd name="connsiteX48" fmla="*/ 116223 w 412757"/>
              <a:gd name="connsiteY48" fmla="*/ 23080 h 104761"/>
              <a:gd name="connsiteX49" fmla="*/ 150387 w 412757"/>
              <a:gd name="connsiteY49" fmla="*/ 23080 h 104761"/>
              <a:gd name="connsiteX50" fmla="*/ 150387 w 412757"/>
              <a:gd name="connsiteY50" fmla="*/ 93296 h 104761"/>
              <a:gd name="connsiteX51" fmla="*/ 160880 w 412757"/>
              <a:gd name="connsiteY51" fmla="*/ 104761 h 104761"/>
              <a:gd name="connsiteX52" fmla="*/ 171371 w 412757"/>
              <a:gd name="connsiteY52" fmla="*/ 93296 h 104761"/>
              <a:gd name="connsiteX53" fmla="*/ 171371 w 412757"/>
              <a:gd name="connsiteY53" fmla="*/ 23080 h 104761"/>
              <a:gd name="connsiteX54" fmla="*/ 205522 w 412757"/>
              <a:gd name="connsiteY54" fmla="*/ 23080 h 104761"/>
              <a:gd name="connsiteX55" fmla="*/ 216987 w 412757"/>
              <a:gd name="connsiteY55" fmla="*/ 12586 h 104761"/>
              <a:gd name="connsiteX56" fmla="*/ 216987 w 412757"/>
              <a:gd name="connsiteY56" fmla="*/ 12589 h 104761"/>
              <a:gd name="connsiteX57" fmla="*/ 216987 w 412757"/>
              <a:gd name="connsiteY57" fmla="*/ 12589 h 104761"/>
              <a:gd name="connsiteX58" fmla="*/ 104761 w 412757"/>
              <a:gd name="connsiteY58" fmla="*/ 52379 h 104761"/>
              <a:gd name="connsiteX59" fmla="*/ 52379 w 412757"/>
              <a:gd name="connsiteY59" fmla="*/ 0 h 104761"/>
              <a:gd name="connsiteX60" fmla="*/ 0 w 412757"/>
              <a:gd name="connsiteY60" fmla="*/ 52379 h 104761"/>
              <a:gd name="connsiteX61" fmla="*/ 56935 w 412757"/>
              <a:gd name="connsiteY61" fmla="*/ 104761 h 104761"/>
              <a:gd name="connsiteX62" fmla="*/ 75738 w 412757"/>
              <a:gd name="connsiteY62" fmla="*/ 104761 h 104761"/>
              <a:gd name="connsiteX63" fmla="*/ 89026 w 412757"/>
              <a:gd name="connsiteY63" fmla="*/ 94268 h 104761"/>
              <a:gd name="connsiteX64" fmla="*/ 77560 w 412757"/>
              <a:gd name="connsiteY64" fmla="*/ 83777 h 104761"/>
              <a:gd name="connsiteX65" fmla="*/ 56935 w 412757"/>
              <a:gd name="connsiteY65" fmla="*/ 83777 h 104761"/>
              <a:gd name="connsiteX66" fmla="*/ 22965 w 412757"/>
              <a:gd name="connsiteY66" fmla="*/ 63920 h 104761"/>
              <a:gd name="connsiteX67" fmla="*/ 94268 w 412757"/>
              <a:gd name="connsiteY67" fmla="*/ 63920 h 104761"/>
              <a:gd name="connsiteX68" fmla="*/ 104761 w 412757"/>
              <a:gd name="connsiteY68" fmla="*/ 53427 h 104761"/>
              <a:gd name="connsiteX69" fmla="*/ 104761 w 412757"/>
              <a:gd name="connsiteY69" fmla="*/ 52379 h 104761"/>
              <a:gd name="connsiteX70" fmla="*/ 104761 w 412757"/>
              <a:gd name="connsiteY70" fmla="*/ 52379 h 104761"/>
              <a:gd name="connsiteX71" fmla="*/ 82323 w 412757"/>
              <a:gd name="connsiteY71" fmla="*/ 42933 h 104761"/>
              <a:gd name="connsiteX72" fmla="*/ 22438 w 412757"/>
              <a:gd name="connsiteY72" fmla="*/ 42933 h 104761"/>
              <a:gd name="connsiteX73" fmla="*/ 52379 w 412757"/>
              <a:gd name="connsiteY73" fmla="*/ 20984 h 104761"/>
              <a:gd name="connsiteX74" fmla="*/ 82323 w 412757"/>
              <a:gd name="connsiteY74" fmla="*/ 42933 h 104761"/>
              <a:gd name="connsiteX75" fmla="*/ 82323 w 412757"/>
              <a:gd name="connsiteY75" fmla="*/ 42933 h 104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12757" h="104761">
                <a:moveTo>
                  <a:pt x="335359" y="33008"/>
                </a:moveTo>
                <a:cubicBezTo>
                  <a:pt x="335359" y="27534"/>
                  <a:pt x="339779" y="23080"/>
                  <a:pt x="345215" y="23080"/>
                </a:cubicBezTo>
                <a:lnTo>
                  <a:pt x="390799" y="23080"/>
                </a:lnTo>
                <a:cubicBezTo>
                  <a:pt x="397864" y="23080"/>
                  <a:pt x="402264" y="18384"/>
                  <a:pt x="402264" y="12589"/>
                </a:cubicBezTo>
                <a:cubicBezTo>
                  <a:pt x="402264" y="6795"/>
                  <a:pt x="397864" y="2096"/>
                  <a:pt x="390799" y="2096"/>
                </a:cubicBezTo>
                <a:lnTo>
                  <a:pt x="346126" y="2096"/>
                </a:lnTo>
                <a:cubicBezTo>
                  <a:pt x="328057" y="2096"/>
                  <a:pt x="314372" y="15961"/>
                  <a:pt x="314372" y="33008"/>
                </a:cubicBezTo>
                <a:cubicBezTo>
                  <a:pt x="314372" y="50055"/>
                  <a:pt x="328057" y="63920"/>
                  <a:pt x="346126" y="63920"/>
                </a:cubicBezTo>
                <a:lnTo>
                  <a:pt x="381918" y="63920"/>
                </a:lnTo>
                <a:cubicBezTo>
                  <a:pt x="387351" y="63920"/>
                  <a:pt x="391774" y="68372"/>
                  <a:pt x="391774" y="73846"/>
                </a:cubicBezTo>
                <a:cubicBezTo>
                  <a:pt x="391774" y="79319"/>
                  <a:pt x="387351" y="83774"/>
                  <a:pt x="381918" y="83774"/>
                </a:cubicBezTo>
                <a:lnTo>
                  <a:pt x="336331" y="83777"/>
                </a:lnTo>
                <a:cubicBezTo>
                  <a:pt x="329270" y="83777"/>
                  <a:pt x="324866" y="88473"/>
                  <a:pt x="324866" y="94268"/>
                </a:cubicBezTo>
                <a:cubicBezTo>
                  <a:pt x="324866" y="100065"/>
                  <a:pt x="329270" y="104761"/>
                  <a:pt x="336331" y="104761"/>
                </a:cubicBezTo>
                <a:lnTo>
                  <a:pt x="381007" y="104758"/>
                </a:lnTo>
                <a:cubicBezTo>
                  <a:pt x="399073" y="104758"/>
                  <a:pt x="412758" y="90892"/>
                  <a:pt x="412758" y="73846"/>
                </a:cubicBezTo>
                <a:cubicBezTo>
                  <a:pt x="412758" y="56799"/>
                  <a:pt x="399073" y="42933"/>
                  <a:pt x="381007" y="42933"/>
                </a:cubicBezTo>
                <a:lnTo>
                  <a:pt x="345215" y="42933"/>
                </a:lnTo>
                <a:cubicBezTo>
                  <a:pt x="339779" y="42933"/>
                  <a:pt x="335359" y="38482"/>
                  <a:pt x="335359" y="33008"/>
                </a:cubicBezTo>
                <a:lnTo>
                  <a:pt x="335359" y="33008"/>
                </a:lnTo>
                <a:close/>
                <a:moveTo>
                  <a:pt x="312651" y="88152"/>
                </a:moveTo>
                <a:lnTo>
                  <a:pt x="266464" y="8154"/>
                </a:lnTo>
                <a:cubicBezTo>
                  <a:pt x="265241" y="6039"/>
                  <a:pt x="263689" y="4493"/>
                  <a:pt x="261977" y="3477"/>
                </a:cubicBezTo>
                <a:lnTo>
                  <a:pt x="261971" y="3470"/>
                </a:lnTo>
                <a:lnTo>
                  <a:pt x="261923" y="3445"/>
                </a:lnTo>
                <a:cubicBezTo>
                  <a:pt x="260701" y="2731"/>
                  <a:pt x="259399" y="2292"/>
                  <a:pt x="258072" y="2127"/>
                </a:cubicBezTo>
                <a:lnTo>
                  <a:pt x="257999" y="2118"/>
                </a:lnTo>
                <a:lnTo>
                  <a:pt x="257228" y="2057"/>
                </a:lnTo>
                <a:lnTo>
                  <a:pt x="256808" y="2045"/>
                </a:lnTo>
                <a:lnTo>
                  <a:pt x="256389" y="2057"/>
                </a:lnTo>
                <a:lnTo>
                  <a:pt x="255618" y="2118"/>
                </a:lnTo>
                <a:lnTo>
                  <a:pt x="255545" y="2127"/>
                </a:lnTo>
                <a:cubicBezTo>
                  <a:pt x="254218" y="2292"/>
                  <a:pt x="252916" y="2731"/>
                  <a:pt x="251693" y="3445"/>
                </a:cubicBezTo>
                <a:lnTo>
                  <a:pt x="251643" y="3470"/>
                </a:lnTo>
                <a:lnTo>
                  <a:pt x="251639" y="3477"/>
                </a:lnTo>
                <a:cubicBezTo>
                  <a:pt x="249928" y="4493"/>
                  <a:pt x="248372" y="6039"/>
                  <a:pt x="247153" y="8154"/>
                </a:cubicBezTo>
                <a:lnTo>
                  <a:pt x="200965" y="88152"/>
                </a:lnTo>
                <a:cubicBezTo>
                  <a:pt x="197435" y="94268"/>
                  <a:pt x="199302" y="100430"/>
                  <a:pt x="204318" y="103329"/>
                </a:cubicBezTo>
                <a:cubicBezTo>
                  <a:pt x="209338" y="106225"/>
                  <a:pt x="215606" y="104761"/>
                  <a:pt x="219136" y="98646"/>
                </a:cubicBezTo>
                <a:lnTo>
                  <a:pt x="256808" y="33398"/>
                </a:lnTo>
                <a:lnTo>
                  <a:pt x="294477" y="98646"/>
                </a:lnTo>
                <a:cubicBezTo>
                  <a:pt x="298008" y="104761"/>
                  <a:pt x="304279" y="106225"/>
                  <a:pt x="309295" y="103329"/>
                </a:cubicBezTo>
                <a:cubicBezTo>
                  <a:pt x="314315" y="100430"/>
                  <a:pt x="316182" y="94268"/>
                  <a:pt x="312651" y="88152"/>
                </a:cubicBezTo>
                <a:lnTo>
                  <a:pt x="312651" y="88152"/>
                </a:lnTo>
                <a:close/>
                <a:moveTo>
                  <a:pt x="216987" y="12589"/>
                </a:moveTo>
                <a:cubicBezTo>
                  <a:pt x="216987" y="6795"/>
                  <a:pt x="212586" y="2096"/>
                  <a:pt x="205522" y="2096"/>
                </a:cubicBezTo>
                <a:lnTo>
                  <a:pt x="116223" y="2096"/>
                </a:lnTo>
                <a:cubicBezTo>
                  <a:pt x="109162" y="2096"/>
                  <a:pt x="104761" y="6795"/>
                  <a:pt x="104761" y="12589"/>
                </a:cubicBezTo>
                <a:cubicBezTo>
                  <a:pt x="104761" y="18384"/>
                  <a:pt x="109162" y="23080"/>
                  <a:pt x="116223" y="23080"/>
                </a:cubicBezTo>
                <a:lnTo>
                  <a:pt x="150387" y="23080"/>
                </a:lnTo>
                <a:lnTo>
                  <a:pt x="150387" y="93296"/>
                </a:lnTo>
                <a:cubicBezTo>
                  <a:pt x="150387" y="100357"/>
                  <a:pt x="155086" y="104761"/>
                  <a:pt x="160880" y="104761"/>
                </a:cubicBezTo>
                <a:cubicBezTo>
                  <a:pt x="166675" y="104761"/>
                  <a:pt x="171371" y="100357"/>
                  <a:pt x="171371" y="93296"/>
                </a:cubicBezTo>
                <a:lnTo>
                  <a:pt x="171371" y="23080"/>
                </a:lnTo>
                <a:lnTo>
                  <a:pt x="205522" y="23080"/>
                </a:lnTo>
                <a:cubicBezTo>
                  <a:pt x="212586" y="23080"/>
                  <a:pt x="216987" y="18384"/>
                  <a:pt x="216987" y="12586"/>
                </a:cubicBezTo>
                <a:lnTo>
                  <a:pt x="216987" y="12589"/>
                </a:lnTo>
                <a:lnTo>
                  <a:pt x="216987" y="12589"/>
                </a:lnTo>
                <a:close/>
                <a:moveTo>
                  <a:pt x="104761" y="52379"/>
                </a:moveTo>
                <a:cubicBezTo>
                  <a:pt x="104761" y="23499"/>
                  <a:pt x="81262" y="0"/>
                  <a:pt x="52379" y="0"/>
                </a:cubicBezTo>
                <a:cubicBezTo>
                  <a:pt x="23496" y="0"/>
                  <a:pt x="0" y="23499"/>
                  <a:pt x="0" y="52379"/>
                </a:cubicBezTo>
                <a:cubicBezTo>
                  <a:pt x="0" y="83221"/>
                  <a:pt x="23413" y="104761"/>
                  <a:pt x="56935" y="104761"/>
                </a:cubicBezTo>
                <a:lnTo>
                  <a:pt x="75738" y="104761"/>
                </a:lnTo>
                <a:cubicBezTo>
                  <a:pt x="83647" y="104761"/>
                  <a:pt x="89026" y="100332"/>
                  <a:pt x="89026" y="94268"/>
                </a:cubicBezTo>
                <a:cubicBezTo>
                  <a:pt x="89026" y="88473"/>
                  <a:pt x="84622" y="83777"/>
                  <a:pt x="77560" y="83777"/>
                </a:cubicBezTo>
                <a:lnTo>
                  <a:pt x="56935" y="83777"/>
                </a:lnTo>
                <a:cubicBezTo>
                  <a:pt x="39898" y="83777"/>
                  <a:pt x="27563" y="76274"/>
                  <a:pt x="22965" y="63920"/>
                </a:cubicBezTo>
                <a:lnTo>
                  <a:pt x="94268" y="63920"/>
                </a:lnTo>
                <a:cubicBezTo>
                  <a:pt x="100065" y="63920"/>
                  <a:pt x="104761" y="59221"/>
                  <a:pt x="104761" y="53427"/>
                </a:cubicBezTo>
                <a:lnTo>
                  <a:pt x="104761" y="52379"/>
                </a:lnTo>
                <a:lnTo>
                  <a:pt x="104761" y="52379"/>
                </a:lnTo>
                <a:close/>
                <a:moveTo>
                  <a:pt x="82323" y="42933"/>
                </a:moveTo>
                <a:lnTo>
                  <a:pt x="22438" y="42933"/>
                </a:lnTo>
                <a:cubicBezTo>
                  <a:pt x="26455" y="30227"/>
                  <a:pt x="38358" y="20984"/>
                  <a:pt x="52379" y="20984"/>
                </a:cubicBezTo>
                <a:cubicBezTo>
                  <a:pt x="66400" y="20984"/>
                  <a:pt x="78307" y="30223"/>
                  <a:pt x="82323" y="42933"/>
                </a:cubicBezTo>
                <a:lnTo>
                  <a:pt x="82323" y="42933"/>
                </a:lnTo>
                <a:close/>
              </a:path>
            </a:pathLst>
          </a:custGeom>
          <a:solidFill>
            <a:srgbClr val="FFFFFF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Freihandform: Form 67">
            <a:extLst>
              <a:ext uri="{FF2B5EF4-FFF2-40B4-BE49-F238E27FC236}">
                <a16:creationId xmlns:a16="http://schemas.microsoft.com/office/drawing/2014/main" id="{32E8E4CA-8DCB-C496-0EF1-4707E706CF47}"/>
              </a:ext>
            </a:extLst>
          </p:cNvPr>
          <p:cNvSpPr>
            <a:spLocks noChangeAspect="1"/>
          </p:cNvSpPr>
          <p:nvPr/>
        </p:nvSpPr>
        <p:spPr>
          <a:xfrm>
            <a:off x="3472190" y="3586026"/>
            <a:ext cx="596392" cy="144000"/>
          </a:xfrm>
          <a:custGeom>
            <a:avLst/>
            <a:gdLst>
              <a:gd name="connsiteX0" fmla="*/ 476259 w 476259"/>
              <a:gd name="connsiteY0" fmla="*/ 11681 h 114994"/>
              <a:gd name="connsiteX1" fmla="*/ 465334 w 476259"/>
              <a:gd name="connsiteY1" fmla="*/ 702 h 114994"/>
              <a:gd name="connsiteX2" fmla="*/ 434497 w 476259"/>
              <a:gd name="connsiteY2" fmla="*/ 32090 h 114994"/>
              <a:gd name="connsiteX3" fmla="*/ 403658 w 476259"/>
              <a:gd name="connsiteY3" fmla="*/ 702 h 114994"/>
              <a:gd name="connsiteX4" fmla="*/ 392733 w 476259"/>
              <a:gd name="connsiteY4" fmla="*/ 11681 h 114994"/>
              <a:gd name="connsiteX5" fmla="*/ 423709 w 476259"/>
              <a:gd name="connsiteY5" fmla="*/ 43209 h 114994"/>
              <a:gd name="connsiteX6" fmla="*/ 392733 w 476259"/>
              <a:gd name="connsiteY6" fmla="*/ 74598 h 114994"/>
              <a:gd name="connsiteX7" fmla="*/ 403658 w 476259"/>
              <a:gd name="connsiteY7" fmla="*/ 85717 h 114994"/>
              <a:gd name="connsiteX8" fmla="*/ 434497 w 476259"/>
              <a:gd name="connsiteY8" fmla="*/ 54189 h 114994"/>
              <a:gd name="connsiteX9" fmla="*/ 465334 w 476259"/>
              <a:gd name="connsiteY9" fmla="*/ 85717 h 114994"/>
              <a:gd name="connsiteX10" fmla="*/ 476259 w 476259"/>
              <a:gd name="connsiteY10" fmla="*/ 74598 h 114994"/>
              <a:gd name="connsiteX11" fmla="*/ 445283 w 476259"/>
              <a:gd name="connsiteY11" fmla="*/ 43209 h 114994"/>
              <a:gd name="connsiteX12" fmla="*/ 476259 w 476259"/>
              <a:gd name="connsiteY12" fmla="*/ 11681 h 114994"/>
              <a:gd name="connsiteX13" fmla="*/ 476259 w 476259"/>
              <a:gd name="connsiteY13" fmla="*/ 11681 h 114994"/>
              <a:gd name="connsiteX14" fmla="*/ 346409 w 476259"/>
              <a:gd name="connsiteY14" fmla="*/ 83183 h 114994"/>
              <a:gd name="connsiteX15" fmla="*/ 361620 w 476259"/>
              <a:gd name="connsiteY15" fmla="*/ 83183 h 114994"/>
              <a:gd name="connsiteX16" fmla="*/ 361620 w 476259"/>
              <a:gd name="connsiteY16" fmla="*/ 2111 h 114994"/>
              <a:gd name="connsiteX17" fmla="*/ 346409 w 476259"/>
              <a:gd name="connsiteY17" fmla="*/ 2111 h 114994"/>
              <a:gd name="connsiteX18" fmla="*/ 346409 w 476259"/>
              <a:gd name="connsiteY18" fmla="*/ 83183 h 114994"/>
              <a:gd name="connsiteX19" fmla="*/ 346409 w 476259"/>
              <a:gd name="connsiteY19" fmla="*/ 83183 h 114994"/>
              <a:gd name="connsiteX20" fmla="*/ 285009 w 476259"/>
              <a:gd name="connsiteY20" fmla="*/ 140 h 114994"/>
              <a:gd name="connsiteX21" fmla="*/ 257212 w 476259"/>
              <a:gd name="connsiteY21" fmla="*/ 140 h 114994"/>
              <a:gd name="connsiteX22" fmla="*/ 233427 w 476259"/>
              <a:gd name="connsiteY22" fmla="*/ 24210 h 114994"/>
              <a:gd name="connsiteX23" fmla="*/ 233427 w 476259"/>
              <a:gd name="connsiteY23" fmla="*/ 83888 h 114994"/>
              <a:gd name="connsiteX24" fmla="*/ 248639 w 476259"/>
              <a:gd name="connsiteY24" fmla="*/ 83888 h 114994"/>
              <a:gd name="connsiteX25" fmla="*/ 248639 w 476259"/>
              <a:gd name="connsiteY25" fmla="*/ 24210 h 114994"/>
              <a:gd name="connsiteX26" fmla="*/ 257212 w 476259"/>
              <a:gd name="connsiteY26" fmla="*/ 15764 h 114994"/>
              <a:gd name="connsiteX27" fmla="*/ 285009 w 476259"/>
              <a:gd name="connsiteY27" fmla="*/ 15764 h 114994"/>
              <a:gd name="connsiteX28" fmla="*/ 293306 w 476259"/>
              <a:gd name="connsiteY28" fmla="*/ 24210 h 114994"/>
              <a:gd name="connsiteX29" fmla="*/ 293306 w 476259"/>
              <a:gd name="connsiteY29" fmla="*/ 31385 h 114994"/>
              <a:gd name="connsiteX30" fmla="*/ 285009 w 476259"/>
              <a:gd name="connsiteY30" fmla="*/ 39831 h 114994"/>
              <a:gd name="connsiteX31" fmla="*/ 260117 w 476259"/>
              <a:gd name="connsiteY31" fmla="*/ 39831 h 114994"/>
              <a:gd name="connsiteX32" fmla="*/ 260117 w 476259"/>
              <a:gd name="connsiteY32" fmla="*/ 47715 h 114994"/>
              <a:gd name="connsiteX33" fmla="*/ 295242 w 476259"/>
              <a:gd name="connsiteY33" fmla="*/ 83606 h 114994"/>
              <a:gd name="connsiteX34" fmla="*/ 307273 w 476259"/>
              <a:gd name="connsiteY34" fmla="*/ 83606 h 114994"/>
              <a:gd name="connsiteX35" fmla="*/ 307273 w 476259"/>
              <a:gd name="connsiteY35" fmla="*/ 67842 h 114994"/>
              <a:gd name="connsiteX36" fmla="*/ 295242 w 476259"/>
              <a:gd name="connsiteY36" fmla="*/ 67842 h 114994"/>
              <a:gd name="connsiteX37" fmla="*/ 276989 w 476259"/>
              <a:gd name="connsiteY37" fmla="*/ 55456 h 114994"/>
              <a:gd name="connsiteX38" fmla="*/ 285009 w 476259"/>
              <a:gd name="connsiteY38" fmla="*/ 55456 h 114994"/>
              <a:gd name="connsiteX39" fmla="*/ 301742 w 476259"/>
              <a:gd name="connsiteY39" fmla="*/ 48559 h 114994"/>
              <a:gd name="connsiteX40" fmla="*/ 308794 w 476259"/>
              <a:gd name="connsiteY40" fmla="*/ 31385 h 114994"/>
              <a:gd name="connsiteX41" fmla="*/ 308794 w 476259"/>
              <a:gd name="connsiteY41" fmla="*/ 24210 h 114994"/>
              <a:gd name="connsiteX42" fmla="*/ 285009 w 476259"/>
              <a:gd name="connsiteY42" fmla="*/ 140 h 114994"/>
              <a:gd name="connsiteX43" fmla="*/ 285009 w 476259"/>
              <a:gd name="connsiteY43" fmla="*/ 140 h 114994"/>
              <a:gd name="connsiteX44" fmla="*/ 159582 w 476259"/>
              <a:gd name="connsiteY44" fmla="*/ 0 h 114994"/>
              <a:gd name="connsiteX45" fmla="*/ 114915 w 476259"/>
              <a:gd name="connsiteY45" fmla="*/ 45321 h 114994"/>
              <a:gd name="connsiteX46" fmla="*/ 159582 w 476259"/>
              <a:gd name="connsiteY46" fmla="*/ 90924 h 114994"/>
              <a:gd name="connsiteX47" fmla="*/ 204388 w 476259"/>
              <a:gd name="connsiteY47" fmla="*/ 45321 h 114994"/>
              <a:gd name="connsiteX48" fmla="*/ 159582 w 476259"/>
              <a:gd name="connsiteY48" fmla="*/ 0 h 114994"/>
              <a:gd name="connsiteX49" fmla="*/ 159582 w 476259"/>
              <a:gd name="connsiteY49" fmla="*/ 0 h 114994"/>
              <a:gd name="connsiteX50" fmla="*/ 159582 w 476259"/>
              <a:gd name="connsiteY50" fmla="*/ 75300 h 114994"/>
              <a:gd name="connsiteX51" fmla="*/ 130403 w 476259"/>
              <a:gd name="connsiteY51" fmla="*/ 45321 h 114994"/>
              <a:gd name="connsiteX52" fmla="*/ 159582 w 476259"/>
              <a:gd name="connsiteY52" fmla="*/ 15482 h 114994"/>
              <a:gd name="connsiteX53" fmla="*/ 188900 w 476259"/>
              <a:gd name="connsiteY53" fmla="*/ 45321 h 114994"/>
              <a:gd name="connsiteX54" fmla="*/ 159582 w 476259"/>
              <a:gd name="connsiteY54" fmla="*/ 75300 h 114994"/>
              <a:gd name="connsiteX55" fmla="*/ 159582 w 476259"/>
              <a:gd name="connsiteY55" fmla="*/ 75300 h 114994"/>
              <a:gd name="connsiteX56" fmla="*/ 89057 w 476259"/>
              <a:gd name="connsiteY56" fmla="*/ 45743 h 114994"/>
              <a:gd name="connsiteX57" fmla="*/ 44527 w 476259"/>
              <a:gd name="connsiteY57" fmla="*/ 422 h 114994"/>
              <a:gd name="connsiteX58" fmla="*/ 0 w 476259"/>
              <a:gd name="connsiteY58" fmla="*/ 45743 h 114994"/>
              <a:gd name="connsiteX59" fmla="*/ 38860 w 476259"/>
              <a:gd name="connsiteY59" fmla="*/ 90924 h 114994"/>
              <a:gd name="connsiteX60" fmla="*/ 72049 w 476259"/>
              <a:gd name="connsiteY60" fmla="*/ 114994 h 114994"/>
              <a:gd name="connsiteX61" fmla="*/ 83939 w 476259"/>
              <a:gd name="connsiteY61" fmla="*/ 114994 h 114994"/>
              <a:gd name="connsiteX62" fmla="*/ 83939 w 476259"/>
              <a:gd name="connsiteY62" fmla="*/ 99370 h 114994"/>
              <a:gd name="connsiteX63" fmla="*/ 72049 w 476259"/>
              <a:gd name="connsiteY63" fmla="*/ 99370 h 114994"/>
              <a:gd name="connsiteX64" fmla="*/ 55176 w 476259"/>
              <a:gd name="connsiteY64" fmla="*/ 89940 h 114994"/>
              <a:gd name="connsiteX65" fmla="*/ 89057 w 476259"/>
              <a:gd name="connsiteY65" fmla="*/ 45743 h 114994"/>
              <a:gd name="connsiteX66" fmla="*/ 89057 w 476259"/>
              <a:gd name="connsiteY66" fmla="*/ 45743 h 114994"/>
              <a:gd name="connsiteX67" fmla="*/ 44527 w 476259"/>
              <a:gd name="connsiteY67" fmla="*/ 75582 h 114994"/>
              <a:gd name="connsiteX68" fmla="*/ 15348 w 476259"/>
              <a:gd name="connsiteY68" fmla="*/ 45743 h 114994"/>
              <a:gd name="connsiteX69" fmla="*/ 44527 w 476259"/>
              <a:gd name="connsiteY69" fmla="*/ 15904 h 114994"/>
              <a:gd name="connsiteX70" fmla="*/ 73846 w 476259"/>
              <a:gd name="connsiteY70" fmla="*/ 45743 h 114994"/>
              <a:gd name="connsiteX71" fmla="*/ 44527 w 476259"/>
              <a:gd name="connsiteY71" fmla="*/ 75582 h 114994"/>
              <a:gd name="connsiteX72" fmla="*/ 44527 w 476259"/>
              <a:gd name="connsiteY72" fmla="*/ 75582 h 114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76259" h="114994">
                <a:moveTo>
                  <a:pt x="476259" y="11681"/>
                </a:moveTo>
                <a:lnTo>
                  <a:pt x="465334" y="702"/>
                </a:lnTo>
                <a:lnTo>
                  <a:pt x="434497" y="32090"/>
                </a:lnTo>
                <a:lnTo>
                  <a:pt x="403658" y="702"/>
                </a:lnTo>
                <a:lnTo>
                  <a:pt x="392733" y="11681"/>
                </a:lnTo>
                <a:lnTo>
                  <a:pt x="423709" y="43209"/>
                </a:lnTo>
                <a:lnTo>
                  <a:pt x="392733" y="74598"/>
                </a:lnTo>
                <a:lnTo>
                  <a:pt x="403658" y="85717"/>
                </a:lnTo>
                <a:lnTo>
                  <a:pt x="434497" y="54189"/>
                </a:lnTo>
                <a:lnTo>
                  <a:pt x="465334" y="85717"/>
                </a:lnTo>
                <a:lnTo>
                  <a:pt x="476259" y="74598"/>
                </a:lnTo>
                <a:lnTo>
                  <a:pt x="445283" y="43209"/>
                </a:lnTo>
                <a:lnTo>
                  <a:pt x="476259" y="11681"/>
                </a:lnTo>
                <a:lnTo>
                  <a:pt x="476259" y="11681"/>
                </a:lnTo>
                <a:close/>
                <a:moveTo>
                  <a:pt x="346409" y="83183"/>
                </a:moveTo>
                <a:lnTo>
                  <a:pt x="361620" y="83183"/>
                </a:lnTo>
                <a:lnTo>
                  <a:pt x="361620" y="2111"/>
                </a:lnTo>
                <a:lnTo>
                  <a:pt x="346409" y="2111"/>
                </a:lnTo>
                <a:lnTo>
                  <a:pt x="346409" y="83183"/>
                </a:lnTo>
                <a:lnTo>
                  <a:pt x="346409" y="83183"/>
                </a:lnTo>
                <a:close/>
                <a:moveTo>
                  <a:pt x="285009" y="140"/>
                </a:moveTo>
                <a:lnTo>
                  <a:pt x="257212" y="140"/>
                </a:lnTo>
                <a:cubicBezTo>
                  <a:pt x="244076" y="140"/>
                  <a:pt x="233427" y="10979"/>
                  <a:pt x="233427" y="24210"/>
                </a:cubicBezTo>
                <a:lnTo>
                  <a:pt x="233427" y="83888"/>
                </a:lnTo>
                <a:lnTo>
                  <a:pt x="248639" y="83888"/>
                </a:lnTo>
                <a:lnTo>
                  <a:pt x="248639" y="24210"/>
                </a:lnTo>
                <a:cubicBezTo>
                  <a:pt x="248639" y="19422"/>
                  <a:pt x="252513" y="15764"/>
                  <a:pt x="257212" y="15764"/>
                </a:cubicBezTo>
                <a:lnTo>
                  <a:pt x="285009" y="15764"/>
                </a:lnTo>
                <a:cubicBezTo>
                  <a:pt x="289711" y="15764"/>
                  <a:pt x="293306" y="19422"/>
                  <a:pt x="293306" y="24210"/>
                </a:cubicBezTo>
                <a:lnTo>
                  <a:pt x="293306" y="31385"/>
                </a:lnTo>
                <a:cubicBezTo>
                  <a:pt x="293306" y="38082"/>
                  <a:pt x="288654" y="39964"/>
                  <a:pt x="285009" y="39831"/>
                </a:cubicBezTo>
                <a:lnTo>
                  <a:pt x="260117" y="39831"/>
                </a:lnTo>
                <a:lnTo>
                  <a:pt x="260117" y="47715"/>
                </a:lnTo>
                <a:cubicBezTo>
                  <a:pt x="260117" y="67419"/>
                  <a:pt x="275881" y="83606"/>
                  <a:pt x="295242" y="83606"/>
                </a:cubicBezTo>
                <a:lnTo>
                  <a:pt x="307273" y="83606"/>
                </a:lnTo>
                <a:lnTo>
                  <a:pt x="307273" y="67842"/>
                </a:lnTo>
                <a:lnTo>
                  <a:pt x="295242" y="67842"/>
                </a:lnTo>
                <a:cubicBezTo>
                  <a:pt x="287083" y="67842"/>
                  <a:pt x="280031" y="62634"/>
                  <a:pt x="276989" y="55456"/>
                </a:cubicBezTo>
                <a:lnTo>
                  <a:pt x="285009" y="55456"/>
                </a:lnTo>
                <a:cubicBezTo>
                  <a:pt x="291232" y="55456"/>
                  <a:pt x="297316" y="53062"/>
                  <a:pt x="301742" y="48559"/>
                </a:cubicBezTo>
                <a:cubicBezTo>
                  <a:pt x="306304" y="43914"/>
                  <a:pt x="308794" y="37720"/>
                  <a:pt x="308794" y="31385"/>
                </a:cubicBezTo>
                <a:lnTo>
                  <a:pt x="308794" y="24210"/>
                </a:lnTo>
                <a:cubicBezTo>
                  <a:pt x="308794" y="10979"/>
                  <a:pt x="298008" y="140"/>
                  <a:pt x="285009" y="140"/>
                </a:cubicBezTo>
                <a:lnTo>
                  <a:pt x="285009" y="140"/>
                </a:lnTo>
                <a:close/>
                <a:moveTo>
                  <a:pt x="159582" y="0"/>
                </a:moveTo>
                <a:cubicBezTo>
                  <a:pt x="134969" y="0"/>
                  <a:pt x="114915" y="20127"/>
                  <a:pt x="114915" y="45321"/>
                </a:cubicBezTo>
                <a:cubicBezTo>
                  <a:pt x="114915" y="70375"/>
                  <a:pt x="134969" y="90924"/>
                  <a:pt x="159582" y="90924"/>
                </a:cubicBezTo>
                <a:cubicBezTo>
                  <a:pt x="184338" y="90924"/>
                  <a:pt x="204388" y="70375"/>
                  <a:pt x="204388" y="45321"/>
                </a:cubicBezTo>
                <a:cubicBezTo>
                  <a:pt x="204388" y="20127"/>
                  <a:pt x="184338" y="0"/>
                  <a:pt x="159582" y="0"/>
                </a:cubicBezTo>
                <a:lnTo>
                  <a:pt x="159582" y="0"/>
                </a:lnTo>
                <a:close/>
                <a:moveTo>
                  <a:pt x="159582" y="75300"/>
                </a:moveTo>
                <a:cubicBezTo>
                  <a:pt x="143541" y="75300"/>
                  <a:pt x="130403" y="61790"/>
                  <a:pt x="130403" y="45321"/>
                </a:cubicBezTo>
                <a:cubicBezTo>
                  <a:pt x="130403" y="28852"/>
                  <a:pt x="143541" y="15482"/>
                  <a:pt x="159582" y="15482"/>
                </a:cubicBezTo>
                <a:cubicBezTo>
                  <a:pt x="175762" y="15482"/>
                  <a:pt x="188900" y="28852"/>
                  <a:pt x="188900" y="45321"/>
                </a:cubicBezTo>
                <a:cubicBezTo>
                  <a:pt x="188900" y="61790"/>
                  <a:pt x="175762" y="75300"/>
                  <a:pt x="159582" y="75300"/>
                </a:cubicBezTo>
                <a:lnTo>
                  <a:pt x="159582" y="75300"/>
                </a:lnTo>
                <a:close/>
                <a:moveTo>
                  <a:pt x="89057" y="45743"/>
                </a:moveTo>
                <a:cubicBezTo>
                  <a:pt x="89057" y="20689"/>
                  <a:pt x="69007" y="422"/>
                  <a:pt x="44527" y="422"/>
                </a:cubicBezTo>
                <a:cubicBezTo>
                  <a:pt x="19914" y="422"/>
                  <a:pt x="0" y="20689"/>
                  <a:pt x="0" y="45743"/>
                </a:cubicBezTo>
                <a:cubicBezTo>
                  <a:pt x="0" y="68826"/>
                  <a:pt x="16872" y="87829"/>
                  <a:pt x="38860" y="90924"/>
                </a:cubicBezTo>
                <a:cubicBezTo>
                  <a:pt x="43698" y="104717"/>
                  <a:pt x="56837" y="114994"/>
                  <a:pt x="72049" y="114994"/>
                </a:cubicBezTo>
                <a:lnTo>
                  <a:pt x="83939" y="114994"/>
                </a:lnTo>
                <a:lnTo>
                  <a:pt x="83939" y="99370"/>
                </a:lnTo>
                <a:lnTo>
                  <a:pt x="72049" y="99370"/>
                </a:lnTo>
                <a:cubicBezTo>
                  <a:pt x="65133" y="99370"/>
                  <a:pt x="58634" y="95569"/>
                  <a:pt x="55176" y="89940"/>
                </a:cubicBezTo>
                <a:cubicBezTo>
                  <a:pt x="74814" y="85012"/>
                  <a:pt x="89057" y="67137"/>
                  <a:pt x="89057" y="45743"/>
                </a:cubicBezTo>
                <a:lnTo>
                  <a:pt x="89057" y="45743"/>
                </a:lnTo>
                <a:close/>
                <a:moveTo>
                  <a:pt x="44527" y="75582"/>
                </a:moveTo>
                <a:cubicBezTo>
                  <a:pt x="28487" y="75582"/>
                  <a:pt x="15348" y="62212"/>
                  <a:pt x="15348" y="45743"/>
                </a:cubicBezTo>
                <a:cubicBezTo>
                  <a:pt x="15348" y="29274"/>
                  <a:pt x="28487" y="15904"/>
                  <a:pt x="44527" y="15904"/>
                </a:cubicBezTo>
                <a:cubicBezTo>
                  <a:pt x="60707" y="15904"/>
                  <a:pt x="73846" y="29277"/>
                  <a:pt x="73846" y="45743"/>
                </a:cubicBezTo>
                <a:cubicBezTo>
                  <a:pt x="73846" y="62209"/>
                  <a:pt x="60707" y="75582"/>
                  <a:pt x="44527" y="75582"/>
                </a:cubicBezTo>
                <a:lnTo>
                  <a:pt x="44527" y="75582"/>
                </a:lnTo>
                <a:close/>
              </a:path>
            </a:pathLst>
          </a:custGeom>
          <a:solidFill>
            <a:srgbClr val="FFFFFF"/>
          </a:solidFill>
          <a:ln w="317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0995CE8-9F03-440B-D6F2-9B75931CEB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30" y="3163400"/>
            <a:ext cx="787504" cy="144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1BABC3A-E964-3296-15E8-AF24CB46B9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2" t="15689" r="9848" b="9869"/>
          <a:stretch>
            <a:fillRect/>
          </a:stretch>
        </p:blipFill>
        <p:spPr>
          <a:xfrm>
            <a:off x="3489463" y="2833967"/>
            <a:ext cx="784583" cy="301569"/>
          </a:xfrm>
          <a:prstGeom prst="rect">
            <a:avLst/>
          </a:prstGeom>
        </p:spPr>
      </p:pic>
      <p:pic>
        <p:nvPicPr>
          <p:cNvPr id="8" name="Picture 24">
            <a:extLst>
              <a:ext uri="{FF2B5EF4-FFF2-40B4-BE49-F238E27FC236}">
                <a16:creationId xmlns:a16="http://schemas.microsoft.com/office/drawing/2014/main" id="{97A3D8E6-6163-ACC0-31FA-9D38A7EB9D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8983" y="2751692"/>
            <a:ext cx="1164708" cy="396000"/>
          </a:xfrm>
          <a:prstGeom prst="rect">
            <a:avLst/>
          </a:prstGeom>
        </p:spPr>
      </p:pic>
      <p:pic>
        <p:nvPicPr>
          <p:cNvPr id="10" name="Grafik 57">
            <a:extLst>
              <a:ext uri="{FF2B5EF4-FFF2-40B4-BE49-F238E27FC236}">
                <a16:creationId xmlns:a16="http://schemas.microsoft.com/office/drawing/2014/main" id="{A623870D-BFC7-AC7C-2286-1F22E63DC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0" b="1"/>
          <a:stretch>
            <a:fillRect/>
          </a:stretch>
        </p:blipFill>
        <p:spPr>
          <a:xfrm>
            <a:off x="1466585" y="3214876"/>
            <a:ext cx="1445343" cy="58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0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3E2DE-2484-9516-51F0-DD991901A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984670C1-0965-70EC-E062-00E109A701B7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366116" y="2175531"/>
            <a:ext cx="2057457" cy="4149069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ECE0EC-E05C-CDFC-C646-A7C5D6E7C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88720"/>
            <a:ext cx="7632848" cy="720000"/>
          </a:xfrm>
        </p:spPr>
        <p:txBody>
          <a:bodyPr/>
          <a:lstStyle/>
          <a:p>
            <a:r>
              <a:rPr lang="en-US" dirty="0"/>
              <a:t>However, the open-source eco-s</a:t>
            </a:r>
            <a:r>
              <a:rPr lang="de-DE" dirty="0"/>
              <a:t>ystem needs to find its way into SOP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6DE265-A1E7-FEF5-77E9-CCF7AB8AB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942614-07CB-17A9-B1B0-CE06E554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2CA7432-08CD-6B86-4E40-CEE14E0EE3BE}"/>
              </a:ext>
            </a:extLst>
          </p:cNvPr>
          <p:cNvCxnSpPr>
            <a:cxnSpLocks/>
            <a:stCxn id="45" idx="0"/>
            <a:endCxn id="10" idx="1"/>
          </p:cNvCxnSpPr>
          <p:nvPr/>
        </p:nvCxnSpPr>
        <p:spPr>
          <a:xfrm flipV="1">
            <a:off x="1290994" y="2952706"/>
            <a:ext cx="2211627" cy="739418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9315AE2-1F14-56DC-5F33-0B2E039643D8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819400" y="2175531"/>
            <a:ext cx="3046493" cy="4149069"/>
          </a:xfrm>
          <a:prstGeom prst="rect">
            <a:avLst/>
          </a:prstGeom>
          <a:noFill/>
          <a:ln w="28575">
            <a:solidFill>
              <a:schemeClr val="accent3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en-US" sz="1600" baseline="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54A76E-5EDD-E908-0843-585D4B3FE69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823714" y="2282066"/>
            <a:ext cx="947039" cy="25497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53EA1A3-B631-116E-B188-CE1640EC0F22}"/>
              </a:ext>
            </a:extLst>
          </p:cNvPr>
          <p:cNvGrpSpPr/>
          <p:nvPr/>
        </p:nvGrpSpPr>
        <p:grpSpPr>
          <a:xfrm>
            <a:off x="3502621" y="2636912"/>
            <a:ext cx="1046973" cy="443280"/>
            <a:chOff x="3410282" y="3615040"/>
            <a:chExt cx="1046973" cy="4432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0DF21B6-7166-7495-16E2-D845FE76F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411282" y="3615040"/>
              <a:ext cx="1044973" cy="23691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74E9F1-6A1F-90D4-721A-FE8B48D9C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rcRect b="17105"/>
            <a:stretch/>
          </p:blipFill>
          <p:spPr>
            <a:xfrm>
              <a:off x="3410282" y="3803347"/>
              <a:ext cx="1046973" cy="254973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4BE03F-D5B6-9E8D-72A1-8D29415379E7}"/>
              </a:ext>
            </a:extLst>
          </p:cNvPr>
          <p:cNvGrpSpPr/>
          <p:nvPr/>
        </p:nvGrpSpPr>
        <p:grpSpPr>
          <a:xfrm>
            <a:off x="3500326" y="3525856"/>
            <a:ext cx="1065529" cy="831248"/>
            <a:chOff x="3393497" y="4304544"/>
            <a:chExt cx="1065529" cy="83124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6B4A86B-2BD4-DE8D-D087-6D6420DC0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393497" y="4304544"/>
              <a:ext cx="1063758" cy="5757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57B48CC-3777-A57C-006F-324C1E9FB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3395842" y="4883986"/>
              <a:ext cx="1063184" cy="25180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738BA3-BEAB-1595-FBEE-995B224E411C}"/>
              </a:ext>
            </a:extLst>
          </p:cNvPr>
          <p:cNvGrpSpPr/>
          <p:nvPr/>
        </p:nvGrpSpPr>
        <p:grpSpPr>
          <a:xfrm>
            <a:off x="3537642" y="4992955"/>
            <a:ext cx="1041714" cy="673162"/>
            <a:chOff x="3385357" y="5409247"/>
            <a:chExt cx="1041714" cy="673162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2E58FAA2-E078-ECCF-D5DD-5C081FFC3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5357" y="5409247"/>
              <a:ext cx="1041714" cy="396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45CBE14-8E3B-48BB-5E4A-1DEEEA871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3393497" y="5805252"/>
              <a:ext cx="990738" cy="277157"/>
            </a:xfrm>
            <a:prstGeom prst="rect">
              <a:avLst/>
            </a:prstGeom>
          </p:spPr>
        </p:pic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31382CB-DB73-9EE1-EBB3-4FD69CE020D5}"/>
              </a:ext>
            </a:extLst>
          </p:cNvPr>
          <p:cNvCxnSpPr>
            <a:cxnSpLocks/>
            <a:stCxn id="45" idx="3"/>
          </p:cNvCxnSpPr>
          <p:nvPr/>
        </p:nvCxnSpPr>
        <p:spPr>
          <a:xfrm flipV="1">
            <a:off x="1847528" y="3918189"/>
            <a:ext cx="1690114" cy="23292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8F7587C-B238-A2EC-D55E-D3235DC28C04}"/>
              </a:ext>
            </a:extLst>
          </p:cNvPr>
          <p:cNvCxnSpPr>
            <a:cxnSpLocks/>
            <a:stCxn id="45" idx="2"/>
            <a:endCxn id="16" idx="1"/>
          </p:cNvCxnSpPr>
          <p:nvPr/>
        </p:nvCxnSpPr>
        <p:spPr>
          <a:xfrm>
            <a:off x="1290994" y="4190837"/>
            <a:ext cx="2254788" cy="1336702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Academy">
            <a:extLst>
              <a:ext uri="{FF2B5EF4-FFF2-40B4-BE49-F238E27FC236}">
                <a16:creationId xmlns:a16="http://schemas.microsoft.com/office/drawing/2014/main" id="{DEC9E803-4C8F-9CD2-CEBA-7DB7FD19D9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51384" y="5229200"/>
            <a:ext cx="457200" cy="457200"/>
          </a:xfrm>
          <a:prstGeom prst="rect">
            <a:avLst/>
          </a:prstGeom>
        </p:spPr>
      </p:pic>
      <p:pic>
        <p:nvPicPr>
          <p:cNvPr id="20" name="Big data">
            <a:extLst>
              <a:ext uri="{FF2B5EF4-FFF2-40B4-BE49-F238E27FC236}">
                <a16:creationId xmlns:a16="http://schemas.microsoft.com/office/drawing/2014/main" id="{4976160B-FF3A-6ADE-B39C-D68825C05E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792756" y="5281671"/>
            <a:ext cx="352259" cy="352259"/>
          </a:xfrm>
          <a:prstGeom prst="rect">
            <a:avLst/>
          </a:prstGeom>
        </p:spPr>
      </p:pic>
      <p:pic>
        <p:nvPicPr>
          <p:cNvPr id="21" name="Group">
            <a:extLst>
              <a:ext uri="{FF2B5EF4-FFF2-40B4-BE49-F238E27FC236}">
                <a16:creationId xmlns:a16="http://schemas.microsoft.com/office/drawing/2014/main" id="{6F74751F-7AA0-C173-5451-8E42D099705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210580" y="5251520"/>
            <a:ext cx="412560" cy="41256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2CB58C9-C3B9-A335-6228-9B0BB3874FF6}"/>
              </a:ext>
            </a:extLst>
          </p:cNvPr>
          <p:cNvSpPr txBox="1"/>
          <p:nvPr>
            <p:custDataLst>
              <p:tags r:id="rId6"/>
            </p:custDataLst>
          </p:nvPr>
        </p:nvSpPr>
        <p:spPr bwMode="auto">
          <a:xfrm>
            <a:off x="618347" y="4568680"/>
            <a:ext cx="1661229" cy="563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t" anchorCtr="0">
            <a:spAutoFit/>
          </a:bodyPr>
          <a:lstStyle>
            <a:defPPr>
              <a:defRPr lang="en-US"/>
            </a:defPPr>
            <a:lvl1pPr marR="0" algn="ctr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  <a:defRPr sz="1600" kern="0" baseline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r>
              <a:rPr lang="en-US" noProof="0" dirty="0"/>
              <a:t>(Partner, Univ., Customers)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36014B5-F0BD-3936-DCDB-C1152669F037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5865893" y="3951374"/>
            <a:ext cx="3278107" cy="0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3A992A2-F2F3-C2EC-39CA-8B1E695BD217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533400" y="1177202"/>
            <a:ext cx="5562600" cy="499198"/>
          </a:xfrm>
          <a:prstGeom prst="rightArrow">
            <a:avLst>
              <a:gd name="adj1" fmla="val 76437"/>
              <a:gd name="adj2" fmla="val 50000"/>
            </a:avLst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Step 1 - </a:t>
            </a:r>
            <a:r>
              <a:rPr lang="en-US" b="1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Upstream</a:t>
            </a:r>
            <a:r>
              <a:rPr lang="en-US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: Contribution to FOSS RTOS projects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3C45F473-9E59-E606-2F2B-48FCB6027AE2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6137128" y="1177202"/>
            <a:ext cx="5750072" cy="499198"/>
          </a:xfrm>
          <a:prstGeom prst="rightArrow">
            <a:avLst>
              <a:gd name="adj1" fmla="val 75283"/>
              <a:gd name="adj2" fmla="val 50000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Step 2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 – 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Downstream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 - </a:t>
            </a:r>
            <a:r>
              <a:rPr lang="en-US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Value Chain for Safety, Security, Liability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FCA5D1-AEEF-CCEB-417F-9BDCF24D61C4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9144000" y="3370390"/>
            <a:ext cx="2127637" cy="1161968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sz="16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PoC projects</a:t>
            </a:r>
          </a:p>
          <a:p>
            <a:pPr algn="ctr" defTabSz="576000" eaLnBrk="0" hangingPunct="0">
              <a:lnSpc>
                <a:spcPct val="120000"/>
              </a:lnSpc>
            </a:pPr>
            <a:r>
              <a:rPr lang="en-US" sz="1600" noProof="0" dirty="0">
                <a:solidFill>
                  <a:schemeClr val="bg1"/>
                </a:solidFill>
                <a:latin typeface="+mn-lt"/>
              </a:rPr>
              <a:t>Or </a:t>
            </a:r>
          </a:p>
          <a:p>
            <a:pPr algn="ctr" defTabSz="576000" eaLnBrk="0" hangingPunct="0">
              <a:lnSpc>
                <a:spcPct val="120000"/>
              </a:lnSpc>
            </a:pPr>
            <a:r>
              <a:rPr lang="en-US" sz="16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SDV OEMs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D5395F-77D1-ACF5-CAF0-65499ECCBBD2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9144000" y="4695208"/>
            <a:ext cx="2127637" cy="1629392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r>
              <a:rPr lang="en-US" sz="160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Series development incl. safety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04138F8-CA77-B14F-A798-2E85788A4A36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5874033" y="5491616"/>
            <a:ext cx="384469" cy="0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05CDC3A6-51A0-A52E-EB84-7241E8D4C4C6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6258502" y="4676920"/>
            <a:ext cx="2291138" cy="1629391"/>
          </a:xfrm>
          <a:prstGeom prst="rect">
            <a:avLst/>
          </a:prstGeom>
          <a:noFill/>
          <a:ln w="28575">
            <a:solidFill>
              <a:schemeClr val="accent3"/>
            </a:solidFill>
            <a:miter lim="800000"/>
            <a:headEnd/>
            <a:tailEnd/>
          </a:ln>
        </p:spPr>
        <p:txBody>
          <a:bodyPr wrap="square" lIns="72000" tIns="72000" rIns="72000" bIns="72000" rtlCol="0" anchor="t"/>
          <a:lstStyle/>
          <a:p>
            <a:pPr algn="r" defTabSz="576000" eaLnBrk="0" hangingPunct="0">
              <a:lnSpc>
                <a:spcPct val="120000"/>
              </a:lnSpc>
            </a:pPr>
            <a:r>
              <a:rPr lang="en-US" sz="1800" b="1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Who ?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790DCE6-0653-EDF2-968E-6534C6C682CA}"/>
              </a:ext>
            </a:extLst>
          </p:cNvPr>
          <p:cNvCxnSpPr>
            <a:cxnSpLocks/>
            <a:stCxn id="29" idx="3"/>
            <a:endCxn id="27" idx="1"/>
          </p:cNvCxnSpPr>
          <p:nvPr/>
        </p:nvCxnSpPr>
        <p:spPr>
          <a:xfrm>
            <a:off x="8549640" y="5491616"/>
            <a:ext cx="594360" cy="18288"/>
          </a:xfrm>
          <a:prstGeom prst="straightConnector1">
            <a:avLst/>
          </a:prstGeom>
          <a:ln w="95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DBED177-06F8-D8C3-7F03-367F748FF615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7644456" y="5241133"/>
            <a:ext cx="567771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CRA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A7E6802-073F-63D8-0DCC-4E05BDB40FFE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6366006" y="5581014"/>
            <a:ext cx="1338773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Security libraries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DECDFD1-0689-25F7-DF93-4917AA448758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6366006" y="5917052"/>
            <a:ext cx="914400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Liability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013FAD5-06FF-B385-0427-E4466A35782F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7406640" y="5917052"/>
            <a:ext cx="624548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Tests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F224F2C-24FF-E133-7B87-9FF9FD6D8888}"/>
              </a:ext>
            </a:extLst>
          </p:cNvPr>
          <p:cNvCxnSpPr>
            <a:cxnSpLocks/>
          </p:cNvCxnSpPr>
          <p:nvPr/>
        </p:nvCxnSpPr>
        <p:spPr>
          <a:xfrm>
            <a:off x="335360" y="1971283"/>
            <a:ext cx="2133600" cy="0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C9F33D9-E40D-C299-722E-85C7AC2C9CE3}"/>
              </a:ext>
            </a:extLst>
          </p:cNvPr>
          <p:cNvSpPr txBox="1"/>
          <p:nvPr>
            <p:custDataLst>
              <p:tags r:id="rId16"/>
            </p:custDataLst>
          </p:nvPr>
        </p:nvSpPr>
        <p:spPr bwMode="auto">
          <a:xfrm>
            <a:off x="843513" y="1681990"/>
            <a:ext cx="1117294" cy="26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600" kern="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Contributors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9D57BEA-0914-3B11-A6A8-D1834DED91E7}"/>
              </a:ext>
            </a:extLst>
          </p:cNvPr>
          <p:cNvCxnSpPr>
            <a:cxnSpLocks/>
          </p:cNvCxnSpPr>
          <p:nvPr/>
        </p:nvCxnSpPr>
        <p:spPr>
          <a:xfrm>
            <a:off x="2791174" y="1971283"/>
            <a:ext cx="3074719" cy="0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A096184-C368-9D35-94DE-71E4A18FA24E}"/>
              </a:ext>
            </a:extLst>
          </p:cNvPr>
          <p:cNvSpPr txBox="1"/>
          <p:nvPr>
            <p:custDataLst>
              <p:tags r:id="rId17"/>
            </p:custDataLst>
          </p:nvPr>
        </p:nvSpPr>
        <p:spPr bwMode="auto">
          <a:xfrm>
            <a:off x="3749850" y="1681990"/>
            <a:ext cx="956993" cy="26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600" kern="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Maintainer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D9696D0-428C-0C60-0B65-3FA90322560F}"/>
              </a:ext>
            </a:extLst>
          </p:cNvPr>
          <p:cNvCxnSpPr>
            <a:cxnSpLocks/>
          </p:cNvCxnSpPr>
          <p:nvPr/>
        </p:nvCxnSpPr>
        <p:spPr>
          <a:xfrm>
            <a:off x="6028102" y="1971283"/>
            <a:ext cx="2706690" cy="0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C30677F-2051-31D3-4346-266972806347}"/>
              </a:ext>
            </a:extLst>
          </p:cNvPr>
          <p:cNvSpPr txBox="1"/>
          <p:nvPr>
            <p:custDataLst>
              <p:tags r:id="rId18"/>
            </p:custDataLst>
          </p:nvPr>
        </p:nvSpPr>
        <p:spPr bwMode="auto">
          <a:xfrm>
            <a:off x="6697309" y="1681990"/>
            <a:ext cx="934551" cy="26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600" kern="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Distributor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22DE7FF-11A8-5A28-EA74-7EE4B743C3AA}"/>
              </a:ext>
            </a:extLst>
          </p:cNvPr>
          <p:cNvCxnSpPr>
            <a:cxnSpLocks/>
          </p:cNvCxnSpPr>
          <p:nvPr/>
        </p:nvCxnSpPr>
        <p:spPr>
          <a:xfrm>
            <a:off x="8799510" y="1971283"/>
            <a:ext cx="2706690" cy="0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D4D9D04-4D03-C773-CC3B-AC6D4716F3D3}"/>
              </a:ext>
            </a:extLst>
          </p:cNvPr>
          <p:cNvSpPr txBox="1"/>
          <p:nvPr>
            <p:custDataLst>
              <p:tags r:id="rId19"/>
            </p:custDataLst>
          </p:nvPr>
        </p:nvSpPr>
        <p:spPr bwMode="auto">
          <a:xfrm>
            <a:off x="9708022" y="1681990"/>
            <a:ext cx="889667" cy="26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en-US" sz="1600" kern="0" baseline="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Customer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093AF1C-600A-5F0E-D97B-EC9D1B0E1C6C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>
            <a:off x="6366006" y="5244977"/>
            <a:ext cx="1106424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Safety libraries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3F8FD16-FA50-1920-3879-4C54CF266CD5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6366006" y="4908940"/>
            <a:ext cx="1217066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Extensions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D1DA9FA-C2AB-6A83-E52B-653D33FB6E3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34460" y="3692124"/>
            <a:ext cx="1113068" cy="498713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5C114EE5-A990-9F0D-AC23-F3C8E20B7B5E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>
            <a:off x="7812283" y="5582971"/>
            <a:ext cx="664755" cy="24825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eaLnBrk="0" hangingPunct="0"/>
            <a:r>
              <a:rPr lang="en-US" sz="1100" noProof="0" dirty="0">
                <a:solidFill>
                  <a:srgbClr val="FFFFFF"/>
                </a:solidFill>
                <a:latin typeface="Arial"/>
                <a:cs typeface="Arial"/>
              </a:rPr>
              <a:t>ASPICE</a:t>
            </a:r>
          </a:p>
        </p:txBody>
      </p:sp>
    </p:spTree>
    <p:extLst>
      <p:ext uri="{BB962C8B-B14F-4D97-AF65-F5344CB8AC3E}">
        <p14:creationId xmlns:p14="http://schemas.microsoft.com/office/powerpoint/2010/main" val="50271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71CD9-F0F3-3BD5-F12A-806DA25C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Bifurcated Software Ecosystem Problem: Call for Action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9C68B3-6D36-58E5-E1E3-CB1856C86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/>
              <a:t> </a:t>
            </a:r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02D7A1-7DBA-0183-1C62-24BE8C412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B0B045E-C56E-0E16-DAB8-1F389911246A}"/>
              </a:ext>
            </a:extLst>
          </p:cNvPr>
          <p:cNvSpPr txBox="1">
            <a:spLocks/>
          </p:cNvSpPr>
          <p:nvPr/>
        </p:nvSpPr>
        <p:spPr>
          <a:xfrm>
            <a:off x="334800" y="1268414"/>
            <a:ext cx="4897104" cy="5113337"/>
          </a:xfrm>
          <a:prstGeom prst="rect">
            <a:avLst/>
          </a:prstGeom>
          <a:solidFill>
            <a:srgbClr val="B8DEDA"/>
          </a:solidFill>
        </p:spPr>
        <p:txBody>
          <a:bodyPr lIns="144000" anchor="ctr"/>
          <a:lstStyle>
            <a:lvl1pPr marL="252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756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3pPr>
            <a:lvl4pPr marL="1008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4pPr>
            <a:lvl5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5pPr>
            <a:lvl6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6pPr>
            <a:lvl7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kern="0" dirty="0"/>
              <a:t>Dual Software Ecosystems: high-performance platforms and MCU-based systems</a:t>
            </a:r>
          </a:p>
          <a:p>
            <a:pPr lvl="1"/>
            <a:endParaRPr lang="en-US" kern="0" dirty="0"/>
          </a:p>
          <a:p>
            <a:r>
              <a:rPr lang="en-US" kern="0" dirty="0"/>
              <a:t>Industry open-source initiatives focus only on HPC </a:t>
            </a:r>
          </a:p>
          <a:p>
            <a:endParaRPr lang="en-US" kern="0" dirty="0"/>
          </a:p>
          <a:p>
            <a:r>
              <a:rPr lang="en-US" kern="0" dirty="0"/>
              <a:t>Community initiatives for MCU SW stacks are fragmented with no established path to SOP</a:t>
            </a:r>
          </a:p>
          <a:p>
            <a:endParaRPr lang="en-US" kern="0" dirty="0"/>
          </a:p>
          <a:p>
            <a:r>
              <a:rPr lang="en-US" kern="0" dirty="0"/>
              <a:t>AUTOSAR remains the only HAL standard </a:t>
            </a:r>
            <a:r>
              <a:rPr lang="de-DE" kern="0" dirty="0">
                <a:sym typeface="Wingdings" panose="05000000000000000000" pitchFamily="2" charset="2"/>
              </a:rPr>
              <a:t> </a:t>
            </a:r>
            <a:r>
              <a:rPr lang="en-US" kern="0" dirty="0"/>
              <a:t> </a:t>
            </a:r>
            <a:r>
              <a:rPr lang="en-US" kern="0" dirty="0">
                <a:sym typeface="Wingdings" panose="05000000000000000000" pitchFamily="2" charset="2"/>
              </a:rPr>
              <a:t>ease of use &amp; open innovation needs attention</a:t>
            </a:r>
            <a:endParaRPr lang="en-US" kern="0" dirty="0"/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68253F58-1A6C-2856-E883-17EE6E404D5D}"/>
              </a:ext>
            </a:extLst>
          </p:cNvPr>
          <p:cNvSpPr/>
          <p:nvPr/>
        </p:nvSpPr>
        <p:spPr bwMode="auto">
          <a:xfrm>
            <a:off x="5475360" y="2780928"/>
            <a:ext cx="1008112" cy="1800200"/>
          </a:xfrm>
          <a:prstGeom prst="chevron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rtlCol="0" anchor="ctr"/>
          <a:lstStyle/>
          <a:p>
            <a:pPr algn="ctr" defTabSz="576000" eaLnBrk="0" hangingPunct="0">
              <a:lnSpc>
                <a:spcPct val="120000"/>
              </a:lnSpc>
            </a:pPr>
            <a:endParaRPr lang="de-DE" sz="1600" baseline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0015AF1-EBBA-2CE3-D759-91BD638EC58A}"/>
              </a:ext>
            </a:extLst>
          </p:cNvPr>
          <p:cNvSpPr txBox="1">
            <a:spLocks/>
          </p:cNvSpPr>
          <p:nvPr/>
        </p:nvSpPr>
        <p:spPr>
          <a:xfrm>
            <a:off x="6744072" y="1268760"/>
            <a:ext cx="5112568" cy="5113337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252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6pPr>
            <a:lvl7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1260000" indent="-252000" algn="l" defTabSz="5760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‒"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en-US" kern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9A2FEA-56D1-7711-6DB6-402A6A05A543}"/>
              </a:ext>
            </a:extLst>
          </p:cNvPr>
          <p:cNvSpPr txBox="1"/>
          <p:nvPr/>
        </p:nvSpPr>
        <p:spPr bwMode="auto">
          <a:xfrm>
            <a:off x="7176595" y="3183258"/>
            <a:ext cx="4454004" cy="84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 anchorCtr="0">
            <a:spAutoFit/>
          </a:bodyPr>
          <a:lstStyle/>
          <a:p>
            <a:pPr marR="0" algn="l" defTabSz="576000" eaLnBrk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tabLst/>
            </a:pPr>
            <a:r>
              <a:rPr lang="de-DE" sz="2400" kern="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What can this community do to address these challenges ? </a:t>
            </a:r>
          </a:p>
        </p:txBody>
      </p:sp>
    </p:spTree>
    <p:extLst>
      <p:ext uri="{BB962C8B-B14F-4D97-AF65-F5344CB8AC3E}">
        <p14:creationId xmlns:p14="http://schemas.microsoft.com/office/powerpoint/2010/main" val="1574733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CLMASTER" val="0"/>
  <p:tag name="SLIDESPERROW" val="4"/>
  <p:tag name="THUMBWIDTH" val="220"/>
  <p:tag name="INFINEON_CATEGORY" val="{&quot;CategoryList&quot;:[],&quot;CategoryDictionary&quot;:{}}"/>
  <p:tag name="EMPOWERCHARTSPROPERTIES_A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/gs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0GBAEGmsRCrWeMKWDzcgcEAAAAAAADAAAAAAADAAAAAwADAAIA////////BQAAAAMAEAAL1tOUau8zpU2NYkRIb9lDWQQAAAABAAMAAAACAAMAAAAEAAMAAAAAAAMAAAAEAAQAAgD///////8FAAAABAAQAAtU0aCsIfNqT7UjuaR5MIJh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AMOAAAAAAAAAAAAAP////+DAIMAAAAFX2lkABAAAAAEXQYEAQaaxEKtZ4wpYPNyBwNEYXRhABsAAAAETGlua2VkU2hhcGVEYXRhAAUAAAAAAAJOYW1lABkAAABMaW5rZWRTaGFwZXNEYXRhUHJvcGVydHkAEFZlcnNpb24AAAAAAAlMYXN0V3JpdGUAQe86A4IBAAAAAQD/////gwCDAAAABV9pZAAQAAAABNbTlGrvM6VNjWJESG/ZQ1kDRGF0YQAbAAAABExpbmtlZFNoYXBlRGF0YQAFAAAAAAACTmFtZQAZAAAATGlua2VkU2hhcGVzRGF0YVByb3BlcnR5ABBWZXJzaW9uAAEAAAAJTGFzdFdyaXRlAPjPZFaOAQAAAAIA/////8YAxgAAAAVfaWQAEAAAAARU0aCsIfNqT7UjuaR5MIJhA0RhdGEAUwAAAAhQcmVzZW50YXRpb25TY2FubmVkRm9yTGlua2VkU2hhcGVzAAECTnVtYmVyRm9ybWF0U2VwYXJhdG9yTW9kZQAKAAAAQXV0b21hdGljAAACTmFtZQAkAAAATGlua2VkU2hhcGVQcmVzZW50YXRpb25TZXR0aW5nc0RhdGEAEFZlcnNpb24AAAAAAAlMYXN0V3JpdGUAWe86A4I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VCwAAAAAAAAAAAAAgAf///////////////wAAAP////////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GgAGTGlua2VkU2hhcGVzRGF0YVByb3BlcnR5XzAEAAAAAAAFAAAABAAFAAAAAwADAAIBAwAAAAMA////////GgAGTGlua2VkU2hhcGVzRGF0YVByb3BlcnR5XzEEAAAAAQAFAAAAAgAFAAAAAQAFAAAABAD///////8EAAIBAwAAAAQA////////JQAGTGlua2VkU2hhcGVQcmVzZW50YXRpb25TZXR0aW5nc0RhdGFfMAQAAAACAAUAAAAAAAUAAAACAAUAAAAAAAUAAAAD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A"/>
  <p:tag name="EMPOWERCHARTSPROPERTIES_LASTWRITEDATE" val="638464432312502879"/>
  <p:tag name="EMPOWERCHARTSPROPERTIES_A_LENGTH" val="24576"/>
  <p:tag name="MIO_PRESENTATION_LANGUAGE" val="10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LACEHOLDER_MAPPING" val="Infineon 16:9MIOPlaceholderMapping.IFX_Final_ClaimMIOPlaceholderMapping.19MIOPlaceholderMapping-Infineon 16:9MIOPlaceholderMapping.FinalMIOPlaceholderMapping.1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SKIPVERSION" val="01.01.0001 00:00:00"/>
  <p:tag name="MIO_EKGUID" val="f8120ca7-cceb-428f-a7d0-f20ce9397e1b"/>
  <p:tag name="MIO_UPDATE" val="True"/>
  <p:tag name="MIO_DBID" val="FDE84254-54DB-49E3-9A0E-CDE72035D530"/>
  <p:tag name="MIO_OBJECTNAME" val="Infineon LCD 16:9"/>
  <p:tag name="MIO_SHOW_DATE" val="False"/>
  <p:tag name="MIO_SHOW_FOOTER" val="False"/>
  <p:tag name="MIO_SHOW_PAGENUMBER" val="False"/>
  <p:tag name="MIO_AVOID_BLANK_LAYOUT" val="False"/>
  <p:tag name="MIO_CD_LAYOUT_VALID_AREA" val="False"/>
  <p:tag name="MIO_EMBED_FONT" val="False"/>
  <p:tag name="MIO_MATCH_COLOR_SCHEME" val="True"/>
  <p:tag name="MIO_NUMBER_OF_VALID_LAYOUTS" val="20"/>
  <p:tag name="MIO_VERSION" val="24.06.2024 11:53:15"/>
  <p:tag name="MIO_LASTDOWNLOADED" val="24.06.2024 13:54:58.917"/>
  <p:tag name="MIO_CONTENTTAG" val="oJcshhFfcUu1FqORA77m6w=="/>
  <p:tag name="MIO_CDID" val="e2fc2f9e-d5cf-4311-b3a1-0559b8fd1ab8"/>
  <p:tag name="MIO_FALLBACK_LAYOU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LACEHOLDER_MAPPING" val="Infineon 16:9MIOPlaceholderMapping.IFX_Final_ClaimMIOPlaceholderMapping.19MIOPlaceholderMapping-Infineon 16:9MIOPlaceholderMapping.FinalMIOPlaceholderMapping.1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s3T0PudESkSIQdw776abpQ=="/>
  <p:tag name="MIO_DBID" val="FDE84254-54DB-49E3-9A0E-CDE72035D530"/>
  <p:tag name="MIO_EKGUID" val="e9bb85dc-7a9a-4727-b2a9-6b65f7a775ed"/>
  <p:tag name="MIO_GUID" val="d56c90d9-3a11-4975-84bf-6f71757e3ccc"/>
  <p:tag name="MIO_LASTDOWNLOADED" val="29.10.2025 08:52:07.706"/>
  <p:tag name="MIO_LASTEDITORNAME" val="Miguel Madeyski"/>
  <p:tag name="MIO_OBJECTNAME" val="Car"/>
  <p:tag name="MIO_UPDATE" val="True"/>
  <p:tag name="MIO_VERSION" val="01.08.2025 06:22:3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YPQ+u72Qnk25mTufp+0omPc0TUVzs2BDgMREvA789ws="/>
  <p:tag name="MIO_DBID" val="FDE84254-54DB-49E3-9A0E-CDE72035D530"/>
  <p:tag name="MIO_EKGUID" val="d92c822b-a9f8-464b-8e0c-3a87c8de70b6"/>
  <p:tag name="MIO_GUID" val="2ba427da-f3ee-4a63-a5cf-08faaf61fa53"/>
  <p:tag name="MIO_LASTDOWNLOADED" val="06.05.2025 10:19:59.830"/>
  <p:tag name="MIO_LASTEDITORNAME" val="Verena Kohl"/>
  <p:tag name="MIO_OBJECTNAME" val="Chip"/>
  <p:tag name="MIO_UPDATE" val="True"/>
  <p:tag name="MIO_VERSION" val="05.03.2023 11:09:3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IDm6fOz+t0i14UiBOpfmoANDlVufIKlOvp92C8o43fs="/>
  <p:tag name="MIO_DBID" val="FDE84254-54DB-49E3-9A0E-CDE72035D530"/>
  <p:tag name="MIO_EKGUID" val="93adcbf1-0d75-44dd-b95c-15a44b06e19f"/>
  <p:tag name="MIO_GUID" val="4bbf802f-6450-4199-b9dc-d1c655801b3e"/>
  <p:tag name="MIO_LASTDOWNLOADED" val="06.05.2025 11:15:27.741"/>
  <p:tag name="MIO_LASTEDITORNAME" val="Verena Kohl"/>
  <p:tag name="MIO_OBJECTNAME" val="Network"/>
  <p:tag name="MIO_UPDATE" val="True"/>
  <p:tag name="MIO_VERSION" val="05.03.2023 11:14:0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c0148a14-f0f2-426a-a23b-387c2a51ad5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e118d104-2eaf-4915-bdec-908fbecea13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e980a4df-5116-4c1a-9c49-1ed65de0481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IEjgyWNqd0+J9hV9NkAF5bhfPD6dCOxIpRlbOP0p198="/>
  <p:tag name="MIO_DBID" val="FDE84254-54DB-49E3-9A0E-CDE72035D530"/>
  <p:tag name="MIO_EKGUID" val="714238bc-10cc-4d43-9b4a-eb903da5d74a"/>
  <p:tag name="MIO_GUID" val="5800c2c3-62e8-46af-b0bc-0d0a3b7432cc"/>
  <p:tag name="MIO_LASTDOWNLOADED" val="02.04.2026 13:32:23.576"/>
  <p:tag name="MIO_LASTEDITORNAME" val="Verena Kohl"/>
  <p:tag name="MIO_OBJECTNAME" val="Security shield"/>
  <p:tag name="MIO_UPDATE" val="True"/>
  <p:tag name="MIO_VERSION" val="05.03.2023 11:17:2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oYtAEYeIAUeK1CgIUFDiMJHTzTKJxv5JnNzn9NzEyik="/>
  <p:tag name="MIO_DBID" val="FDE84254-54DB-49E3-9A0E-CDE72035D530"/>
  <p:tag name="MIO_EKGUID" val="2f933831-9180-4d19-a476-f615e9681a4b"/>
  <p:tag name="MIO_GUID" val="97377543-d3fb-4809-a5fe-d944e56d3580"/>
  <p:tag name="MIO_LASTDOWNLOADED" val="02.04.2026 13:30:24.284"/>
  <p:tag name="MIO_LASTEDITORNAME" val="Verena Kohl"/>
  <p:tag name="MIO_OBJECTNAME" val="Euro coins"/>
  <p:tag name="MIO_UPDATE" val="True"/>
  <p:tag name="MIO_VERSION" val="05.03.2023 11:09:5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9MSLHssQVU+3B6KTmfsA/Gi+T3x1FWBDpjyb/HZJOdQ="/>
  <p:tag name="MIO_DBID" val="FDE84254-54DB-49E3-9A0E-CDE72035D530"/>
  <p:tag name="MIO_EKGUID" val="f7a7be58-cdc0-4e4e-b136-0bce89c28fd8"/>
  <p:tag name="MIO_GUID" val="151e32d5-887c-4ba2-afec-cff4f0df0570"/>
  <p:tag name="MIO_LASTDOWNLOADED" val="04.03.2026 16:26:13.037"/>
  <p:tag name="MIO_LASTEDITORNAME" val="Verena Kohl"/>
  <p:tag name="MIO_OBJECTNAME" val="Big data"/>
  <p:tag name="MIO_UPDATE" val="True"/>
  <p:tag name="MIO_VERSION" val="05.03.2023 11:09:0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aOqq9fBoK0KFsOo/CDY+6TlD4x/ggUxPsEiQG+5V3iQ="/>
  <p:tag name="MIO_DBID" val="FDE84254-54DB-49E3-9A0E-CDE72035D530"/>
  <p:tag name="MIO_EKGUID" val="7180b4c6-fbaa-405e-8e4a-1f778382e52a"/>
  <p:tag name="MIO_GUID" val="13c3ee1a-7e31-4131-ba64-e89f8756d041"/>
  <p:tag name="MIO_LASTDOWNLOADED" val="02.04.2026 13:31:52.963"/>
  <p:tag name="MIO_LASTEDITORNAME" val="Verena Kohl"/>
  <p:tag name="MIO_OBJECTNAME" val="Organigram"/>
  <p:tag name="MIO_UPDATE" val="True"/>
  <p:tag name="MIO_VERSION" val="05.03.2023 11:14:1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ONTENTTAG" val="/QO+1ZBskkO6CBovnvIXsg=="/>
  <p:tag name="MIO_DBID" val="FDE84254-54DB-49E3-9A0E-CDE72035D530"/>
  <p:tag name="MIO_EKGUID" val="a2aef886-3d52-4801-b04e-c53e01c9b384"/>
  <p:tag name="MIO_GUID" val="e700bff6-265f-4531-83ad-e027ba12ac61"/>
  <p:tag name="MIO_LASTDOWNLOADED" val="02.04.2026 13:32:45.044"/>
  <p:tag name="MIO_LASTEDITORNAME" val="Miguel Madeyski"/>
  <p:tag name="MIO_OBJECTNAME" val="Software"/>
  <p:tag name="MIO_UPDATE" val="True"/>
  <p:tag name="MIO_VERSION" val="01.08.2025 06:41:0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LaNEehDM5EseaXCN3l0nEEAAAAAAADAAAAAAADAAAAAwADAAIA////////BQAAAAMAEAAL9I0BW64O806/hMgblxxltgQAAAABAAMAAAACAAMAAAAEAAMAAAAAAP///////wQAAQD///////8FAAAABAAQAAtr96lwLVquSL/Iej68rq98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Uto0R6EMzkSx5pcI3eXScQREYXRhAAUAAAAAAk5hbWUADQAAAExpbmtEYXRhTGlzdAAQVmVyc2lvbgAAAAAACUxhc3RXcml0ZQA1fmdglgEAAAABAP////9hAGEAAAAFX2lkABAAAAAE9I0BW64O806/hMgblxxltgREYXRhAAUAAAAAAk5hbWUADQAAAExpbmtEYXRhTGlzdAAQVmVyc2lvbgABAAAACUxhc3RXcml0ZQA7fmdglgEAAAACAP////9wAHAAAAAFX2lkABAAAAAEa/epcC1arki/yHo+vK6vfANEYXRhABYAAAACUGVyc29uYWxJZAABAAAAAAACTmFtZQALAAAAUGVyc29uYWxJZAAQVmVyc2lvbgAAAAAACUxhc3RXcml0ZQB0fmdgl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D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MBAwAAAAQA////////DAAGUGVyc29uYWxJZF8wBAAAAAIABQAAAAMABQAAAAEABQAAAAM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09709175170819"/>
  <p:tag name="EMPOWERCHARTSPROPERTIES_B_LENGTH" val="24576"/>
  <p:tag name="DOWN_MIGRATION_INITIAL_LAYOUT_REQUIRED" val="9.2.99"/>
  <p:tag name="RUNTIME_ID" val="fecba633-e4d4-4934-9105-4963a5410d0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5dc83828-8008-4cf5-95c3-6fb17dec6eaa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M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LaNEehDM5EseaXCN3l0nEEAAAAAAADAAAAAAADAAAAAwADAAIA////////BQAAAAMAEAAL9I0BW64O806/hMgblxxltgQAAAABAAMAAAACAAMAAAAEAAMAAAAAAP///////wQAAQD///////8FAAAABAAQAAtr96lwLVquSL/Iej68rq98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Uto0R6EMzkSx5pcI3eXScQREYXRhAAUAAAAAAk5hbWUADQAAAExpbmtEYXRhTGlzdAAQVmVyc2lvbgAAAAAACUxhc3RXcml0ZQA1fmdglgEAAAABAP////9hAGEAAAAFX2lkABAAAAAE9I0BW64O806/hMgblxxltgREYXRhAAUAAAAAAk5hbWUADQAAAExpbmtEYXRhTGlzdAAQVmVyc2lvbgABAAAACUxhc3RXcml0ZQA7fmdglgEAAAACAP////9wAHAAAAAFX2lkABAAAAAEa/epcC1arki/yHo+vK6vfANEYXRhABYAAAACUGVyc29uYWxJZAABAAAAAAACTmFtZQALAAAAUGVyc29uYWxJZAAQVmVyc2lvbgAAAAAACUxhc3RXcml0ZQB0fmdgl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D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MBAwAAAAQA////////DAAGUGVyc29uYWxJZF8wBAAAAAIABQAAAAMABQAAAAEABQAAAAM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09709175170819"/>
  <p:tag name="EMPOWERCHARTSPROPERTIES_B_LENGTH" val="24576"/>
  <p:tag name="DOWN_MIGRATION_INITIAL_LAYOUT_REQUIRED" val="9.2.99"/>
  <p:tag name="RUNTIME_ID" val="fecba633-e4d4-4934-9105-4963a5410d0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45e426d9-7bbb-4beb-b318-e58e1cb8648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08925102-d1a8-488e-a318-53d594505fd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/////wUAzgsAAAAAAAAAAAAAIAD///////////////8AAAD///////////////8DAAAAAgD///////8DAAAAAg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hk3WWf6UZPqv3nb69yJ6sEAAAAAAADAAAAAAADAAAABAADAAAAAAADAAAAAwADAAYA////////BQAAAAMAEAALEAEIyD/9WEemGw9bHNAOlQQAAAABAAMAAAAEAAMAAAABAAMAAAACAP///////wMAAAAAAP///////wMAAAAAAP///////wMAAAAAAP///////wMAAAAAAP///////wQAAQD///////8FAAAABAAQAAvlC5q4T/r/SLQD3aDZS9b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dZZ/pRk+q/edvr3InqwREYXRhAAUAAAAAAk5hbWUADQAAAExpbmtEYXRhTGlzdAAQVmVyc2lvbgABAAAACUxhc3RXcml0ZQDMuOqxkQEAAAABAP////9hAGEAAAAFX2lkABAAAAAEEAEIyD/9WEemGw9bHNAOlQREYXRhAAUAAAAAAk5hbWUADQAAAExpbmtEYXRhTGlzdAAQVmVyc2lvbgAAAAAACUxhc3RXcml0ZQDMuOqxkQEAAAACAP////9wAHAAAAAFX2lkABAAAAAE5QuauE/6/0i0A92g2UvW9QNEYXRhABYAAAACUGVyc29uYWxJZAABAAAAAAACTmFtZQALAAAAUGVyc29uYWxJZAAQVmVyc2lvbgAAAAAACUxhc3RXcml0ZQALueq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YBAwAAAAMA////////DgAGTGlua0RhdGFMaXN0XzAEAAAAAQAFAAAAAAAFAAAAAgAFAAAAAAAFAAAAAgAFAAAAAAD///////8FAAAAAAD///////8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6357542618"/>
  <p:tag name="EMPOWERCHARTSPROPERTIES_B_LENGTH" val="24576"/>
  <p:tag name="DOWN_MIGRATION_INITIAL_LAYOUT_REQUIRED" val="9.2.99"/>
  <p:tag name="RUNTIME_ID" val="ce30d11a-c6e3-43df-ae84-0ccd6a68ac7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/////wUAzgsAAAAAAAAAAAAAIAD///////////////8AAAD///////////////8DAAAAAgD///////8DAAAAAg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hk3WWf6UZPqv3nb69yJ6sEAAAAAAADAAAAAAADAAAABAADAAAAAAADAAAAAwADAAYA////////BQAAAAMAEAALEAEIyD/9WEemGw9bHNAOlQQAAAABAAMAAAAEAAMAAAABAAMAAAACAP///////wMAAAAAAP///////wMAAAAAAP///////wMAAAAAAP///////wMAAAAAAP///////wQAAQD///////8FAAAABAAQAAvlC5q4T/r/SLQD3aDZS9b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dZZ/pRk+q/edvr3InqwREYXRhAAUAAAAAAk5hbWUADQAAAExpbmtEYXRhTGlzdAAQVmVyc2lvbgABAAAACUxhc3RXcml0ZQDMuOqxkQEAAAABAP////9hAGEAAAAFX2lkABAAAAAEEAEIyD/9WEemGw9bHNAOlQREYXRhAAUAAAAAAk5hbWUADQAAAExpbmtEYXRhTGlzdAAQVmVyc2lvbgAAAAAACUxhc3RXcml0ZQDMuOqxkQEAAAACAP////9wAHAAAAAFX2lkABAAAAAE5QuauE/6/0i0A92g2UvW9QNEYXRhABYAAAACUGVyc29uYWxJZAABAAAAAAACTmFtZQALAAAAUGVyc29uYWxJZAAQVmVyc2lvbgAAAAAACUxhc3RXcml0ZQALueq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YBAwAAAAMA////////DgAGTGlua0RhdGFMaXN0XzAEAAAAAQAFAAAAAAAFAAAAAgAFAAAAAAAFAAAAAgAFAAAAAAD///////8FAAAAAAD///////8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6357542618"/>
  <p:tag name="EMPOWERCHARTSPROPERTIES_B_LENGTH" val="24576"/>
  <p:tag name="DOWN_MIGRATION_INITIAL_LAYOUT_REQUIRED" val="9.2.99"/>
  <p:tag name="RUNTIME_ID" val="2939cdbf-8119-4e45-a09b-6ab8438ccadb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MBAQEBAQEBAQEBAQEBAQMAAAAAAAAAAwAAAAMAAAAA/////wUAzgsAAAAAAAAAAAAAIAD///////////////8AAAD///////////////8DAAAAAgD///////8DAAAAAgD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/pbtktgqMpJoFbgYtDImOYEAAAAAAADAAAAAAADAAAAAwADAAAAAAADAAAAAwADAAAAAAADAAAAAwADAAQA////////BQAAAAMAEAALAGO4r65lck+LkrCAvVxVlwQAAAABAAMAAAACAAMAAAAEAAMAAAACAAMAAAAEAAMAAAACAP///////wMAAAAAAP///////wQAAgD///////8FAAAABAAQAAsrT8X5QcKwRKTIlgZFnLB+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+lu2S2CoykmgVuBi0MiY5gREYXRhAAUAAAAAAk5hbWUADQAAAExpbmtEYXRhTGlzdAAQVmVyc2lvbgAAAAAACUxhc3RXcml0ZQAYdk28kQEAAAABAP////9hAGEAAAAFX2lkABAAAAAEAGO4r65lck+LkrCAvVxVlwREYXRhAAUAAAAAAk5hbWUADQAAAExpbmtEYXRhTGlzdAAQVmVyc2lvbgABAAAACUxhc3RXcml0ZQA3dk28kQEAAAACAP////9wAHAAAAAFX2lkABAAAAAEK0/F+UHCsESkyJYGRZywfgNEYXRhABYAAAACUGVyc29uYWxJZAABAAAAAAACTmFtZQALAAAAUGVyc29uYWxJZAAQVmVyc2lvbgAAAAAACUxhc3RXcml0ZQCEdk28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AEAAAAAAAFAAAAAAAFAAAAAwAFAAAAAAAFAAAAAwAFAAAAAAAFAAAAAwADAAMBAwAAAAMA////////DgAGTGlua0RhdGFMaXN0XzEEAAAAAQAFAAAAAgAFAAAABAAFAAAAAgD///////8FAAAAAg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10378789504866"/>
  <p:tag name="EMPOWERCHARTSPROPERTIES_B_LENGTH" val="24576"/>
  <p:tag name="DOWN_MIGRATION_INITIAL_LAYOUT_REQUIRED" val="9.2.99"/>
  <p:tag name="RUNTIME_ID" val="5e7a833b-768e-46c2-96d9-89e347b5bfa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/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0p9tg9MpGVKuUBB4xj1SWEEAAAAAAADAAAAAAADAAAAAwADAAAAAAD///////8DAAAAAAD///////8DAAEA////////BQAAAAMAEAALW0M0m3CCREuo8+MoDHoLSAQAAAABAAMAAAACAAMAAAAEAAQAAQD///////8FAAAABAAQAAtCg6PM7AHnQaUYntAp2SK4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Sn22D0ykZUq5QEHjGPVJYQREYXRhAAUAAAAAAk5hbWUADQAAAExpbmtEYXRhTGlzdAAQVmVyc2lvbgABAAAACUxhc3RXcml0ZQDVdk28kQEAAAABAP////9hAGEAAAAFX2lkABAAAAAEW0M0m3CCREuo8+MoDHoLSAREYXRhAAUAAAAAAk5hbWUADQAAAExpbmtEYXRhTGlzdAAQVmVyc2lvbgAAAAAACUxhc3RXcml0ZQDGdk28kQEAAAACAP////9wAHAAAAAFX2lkABAAAAAEQoOjzOwB50GlGJ7QKdkiuANEYXRhABYAAAACUGVyc29uYWxJZAABAAAAAAACTmFtZQALAAAAUGVyc29uYWxJZAAQVmVyc2lvbgAAAAAACUxhc3RXcml0ZQD1dk28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AD///////8FAAAAAAD///////8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10378790604853"/>
  <p:tag name="EMPOWERCHARTSPROPERTIES_B_LENGTH" val="24576"/>
  <p:tag name="DOWN_MIGRATION_INITIAL_LAYOUT_REQUIRED" val="9.2.99"/>
  <p:tag name="RUNTIME_ID" val="6427c090-dd11-4181-8dcb-af50c9fe8c30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2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+mRZRvnBMtMqfvhXgAQOAsEAAAAAAADAAAAAAADAAAAAwADAAAAAAADAAAAAwADAAAAAAADAAAAAwADAAAAAAD///////8DAAMA////////BQAAAAMAEAALXryqhYZN4UCSSuJs/0MuogQAAAABAAMAAAACAAMAAAAEAAMAAAACAP///////wMAAAACAP///////wQAAQD///////8FAAAABAAQAAsuqpuUVd3kR58wAwGwr47g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6ZFlG+cEy0yp++FeABA4CwREYXRhAAUAAAAAAk5hbWUADQAAAExpbmtEYXRhTGlzdAAQVmVyc2lvbgABAAAACUxhc3RXcml0ZQB9f2dglgEAAAABAP////9hAGEAAAAFX2lkABAAAAAEXryqhYZN4UCSSuJs/0MuogREYXRhAAUAAAAAAk5hbWUADQAAAExpbmtEYXRhTGlzdAAQVmVyc2lvbgAAAAAACUxhc3RXcml0ZQB8f2dglgEAAAACAP////9wAHAAAAAFX2lkABAAAAAELqqblFXd5EefMAMBsK+O4ANEYXRhABYAAAACUGVyc29uYWxJZAABAAAAAAACTmFtZQALAAAAUGVyc29uYWxJZAAQVmVyc2lvbgAAAAAACUxhc3RXcml0ZQCaf2dgl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EEAAAAAAAFAAAAAwAFAAAABAAFAAAAAwD///////8FAAAAAwD///////8FAAAAAAD///////8DAAMBAwAAAAMA////////DgAGTGlua0RhdGFMaXN0XzAEAAAAAQAFAAAAAAAFAAAAAg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09709178132706"/>
  <p:tag name="EMPOWERCHARTSPROPERTIES_B_LENGTH" val="24576"/>
  <p:tag name="DOWN_MIGRATION_INITIAL_LAYOUT_REQUIRED" val="9.2.99"/>
  <p:tag name="RUNTIME_ID" val="de2f6c0e-304c-4c2f-a783-a43a62aa55aa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60c3bb07-3461-4092-afa8-c9de5c2c856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0fbce4e4-c768-44f6-b61c-6b6cc094a41f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be72f930-a03e-4444-9929-b72caf225d0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1f73b3e0-0c75-4836-a3e2-247a1563cb6f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692d2dfc-0afb-4167-90aa-e361339fb74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71464c6b-d370-4e75-8ba3-9cfe6985419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3f1e8690-bb56-45b1-a4c1-3423491e0d5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5ef22f80-ac6b-4399-afec-69c38670acf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1e6cdee7-f7be-49ef-9da7-dfdfd2d4dc9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98b72de5-1a0c-4f18-9ee7-534b4e9159eb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a5d2f8de-fae4-48d8-b775-b0fb1e68d3f9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a263e7d4-9873-4798-b81c-ab9d87c861a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74a5848c-702c-425c-9c41-cec451d38e8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074f2dcf-7885-4b3f-b27a-ab3bf4a3e46c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6d38723d-bd0d-4229-9de1-e1e384e790d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18a109fd-adb1-4ace-ba7e-79bc27b4d84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/////wUAzgsAAAAAAAAAAAAAIAD///////////////8AAAD///////////////8DAAAABAD///////8DAAAAAgD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3pZIm0KsnxHmXRkswUy91AEAAAAAAADAAAABAADAAAAAwADAAAAAAADAAAAAwADAAAAAAADAAAAAwADAAUA////////BQAAAAMAEAALeJbr//k6vEm7Dka1ixq2TQQAAAABAAMAAAACAAMAAAABAAMAAAACAP///////wMAAAACAP///////wMAAAAAAP///////wMAAAAAAP///////wQAAQD///////8FAAAABAAQAAs9KV5P7EYzQaCSYkn4WPNX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elkibQqyfEeZdGSzBTL3UAREYXRhAAUAAAAAAk5hbWUADQAAAExpbmtEYXRhTGlzdAAQVmVyc2lvbgABAAAACUxhc3RXcml0ZQCMzQ+ykQEAAAABAP////9hAGEAAAAFX2lkABAAAAAEeJbr//k6vEm7Dka1ixq2TQREYXRhAAUAAAAAAk5hbWUADQAAAExpbmtEYXRhTGlzdAAQVmVyc2lvbgAAAAAACUxhc3RXcml0ZQCMzQ+ykQEAAAACAP////9wAHAAAAAFX2lkABAAAAAEPSleT+xGM0GgkmJJ+FjzVwNEYXRhABYAAAACUGVyc29uYWxJZAABAAAAAAACTmFtZQALAAAAUGVyc29uYWxJZAAQVmVyc2lvbgAAAAAACUxhc3RXcml0ZQC7zQ+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wD///////8DAAUBAwAAAAMA////////DgAGTGlua0RhdGFMaXN0XzAEAAAAAQAFAAAAAAAFAAAAAgAFAAAAAAAFAAAAAg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659024175"/>
  <p:tag name="EMPOWERCHARTSPROPERTIES_B_LENGTH" val="24576"/>
  <p:tag name="DOWN_MIGRATION_INITIAL_LAYOUT_REQUIRED" val="9.2.99"/>
  <p:tag name="RUNTIME_ID" val="36d311fb-27c0-4355-bc1f-44310cd320a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IBAQEBAQEBAQEBAQEBAQMAAAAAAAAAAwAAAAMAAAAA/////wUAzgsAAAAAAAAAAAAAIAD///////////////8AAAD////////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8T0dO6OkFNhl6uj7njieMEAAAAAAADAAAABAADAAAAAwADAAIA////////BQAAAAMAEAALVQ278DprQkWP8oEl7EACLAQAAAABAAMAAAACAAMAAAABAAMAAAAEAP///////wQABgD///////8FAAAABAAQAAuCA/JaEhiDQLkodhdOrZ8hBAAAAAIAAwAAAAAAAwAAAAIAAwAAAAAAAwAAAAMA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xPR07o6QU2GXq6PueOJ4wREYXRhAAUAAAAAAk5hbWUADQAAAExpbmtEYXRhTGlzdAAQVmVyc2lvbgAAAAAACUxhc3RXcml0ZQAWLBCykQEAAAABAP////9hAGEAAAAFX2lkABAAAAAEVQ278DprQkWP8oEl7EACLAREYXRhAAUAAAAAAk5hbWUADQAAAExpbmtEYXRhTGlzdAAQVmVyc2lvbgABAAAACUxhc3RXcml0ZQAWLBCykQEAAAACAP////9wAHAAAAAFX2lkABAAAAAEggPyWhIYg0C5KHYXTq2fIQNEYXRhABYAAAACUGVyc29uYWxJZAABAAAAAAACTmFtZQALAAAAUGVyc29uYWxJZAAQVmVyc2lvbgAAAAAACUxhc3RXcml0ZQA2LBCy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60900536788"/>
  <p:tag name="EMPOWERCHARTSPROPERTIES_B_LENGTH" val="24576"/>
  <p:tag name="DOWN_MIGRATION_INITIAL_LAYOUT_REQUIRED" val="9.2.99"/>
  <p:tag name="RUNTIME_ID" val="71464c6b-d370-4e75-8ba3-9cfe6985419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586AjKWf7BEqPt/6ub6ZTMEAAAAAAADAAAAAAADAAAABAADAAAAAAD///////8DAAEA////////BQAAAAMAEAAL6Guq/QyOMkObOT6lxcO5WgQAAAABAAMAAAAEAAMAAAABAAQAAQD///////8FAAAABAAQAAsJlmiZwKN9RYU1NHWJsnPf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nzoCMpZ/sESo+3/q5vplMwREYXRhAAUAAAAAAk5hbWUADQAAAExpbmtEYXRhTGlzdAAQVmVyc2lvbgAAAAAACUxhc3RXcml0ZQD0KeWxkQEAAAABAP////9hAGEAAAAFX2lkABAAAAAE6Guq/QyOMkObOT6lxcO5WgREYXRhAAUAAAAAAk5hbWUADQAAAExpbmtEYXRhTGlzdAAQVmVyc2lvbgABAAAACUxhc3RXcml0ZQD0KeWxkQEAAAACAP////9wAHAAAAAFX2lkABAAAAAECZZomcCjfUWFNTR1ibJz3wNEYXRhABYAAAACUGVyc29uYWxJZAABAAAAAAACTmFtZQALAAAAUGVyc29uYWxJZAAQVmVyc2lvbgAAAAAACUxhc3RXcml0ZQATKuW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2714589406"/>
  <p:tag name="EMPOWERCHARTSPROPERTIES_B_LENGTH" val="24576"/>
  <p:tag name="DOWN_MIGRATION_INITIAL_LAYOUT_REQUIRED" val="9.2.99"/>
  <p:tag name="RUNTIME_ID" val="b3098520-bdef-4411-8138-c0bbab0ac41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/////wUAzgsAAAAAAAAAAAAAIAD///////////////8AAAD///////////////8DAAAAAgD///////8DAAAAAg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hk3WWf6UZPqv3nb69yJ6sEAAAAAAADAAAAAAADAAAABAADAAAAAAADAAAAAwADAAYA////////BQAAAAMAEAALEAEIyD/9WEemGw9bHNAOlQQAAAABAAMAAAAEAAMAAAABAAMAAAACAP///////wMAAAAAAP///////wMAAAAAAP///////wMAAAAAAP///////wMAAAAAAP///////wQAAQD///////8FAAAABAAQAAvlC5q4T/r/SLQD3aDZS9b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dZZ/pRk+q/edvr3InqwREYXRhAAUAAAAAAk5hbWUADQAAAExpbmtEYXRhTGlzdAAQVmVyc2lvbgABAAAACUxhc3RXcml0ZQDMuOqxkQEAAAABAP////9hAGEAAAAFX2lkABAAAAAEEAEIyD/9WEemGw9bHNAOlQREYXRhAAUAAAAAAk5hbWUADQAAAExpbmtEYXRhTGlzdAAQVmVyc2lvbgAAAAAACUxhc3RXcml0ZQDMuOqxkQEAAAACAP////9wAHAAAAAFX2lkABAAAAAE5QuauE/6/0i0A92g2UvW9QNEYXRhABYAAAACUGVyc29uYWxJZAABAAAAAAACTmFtZQALAAAAUGVyc29uYWxJZAAQVmVyc2lvbgAAAAAACUxhc3RXcml0ZQALueq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YBAwAAAAMA////////DgAGTGlua0RhdGFMaXN0XzAEAAAAAQAFAAAAAAAFAAAAAgAFAAAAAAAFAAAAAgAFAAAAAAD///////8FAAAAAAD///////8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6357542618"/>
  <p:tag name="EMPOWERCHARTSPROPERTIES_B_LENGTH" val="24576"/>
  <p:tag name="DOWN_MIGRATION_INITIAL_LAYOUT_REQUIRED" val="9.2.99"/>
  <p:tag name="RUNTIME_ID" val="d82eabf1-87d7-4ed7-a79d-0ff26461474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8068e8bb-e0a1-4a61-9aa1-7209e796c62d"/>
  <p:tag name="MIO_EK" val="653"/>
  <p:tag name="MIO_EKGUID" val="2906d404-84d6-493d-923d-e0bc83bd0e0b"/>
  <p:tag name="MIO_UPDATE" val="True"/>
  <p:tag name="MIO_VERSION" val="09.03.2023 10:09:36"/>
  <p:tag name="MIO_DBID" val="FDE84254-54DB-49E3-9A0E-CDE72035D530"/>
  <p:tag name="MIO_LASTDOWNLOADED" val="02.09.2024 10:46:16.916"/>
  <p:tag name="MIO_OBJECTNAME" val="02 Text 14pt regular"/>
  <p:tag name="MIO_CONTENTTAG" val="SybroMqSiE6gGyoSVgsLWgYuiPNM/h9LtR2VGyuJcu4="/>
  <p:tag name="MIO_LASTEDITORNAME" val="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4oREzCnexVFvjdF9ZZflgUEAAAAAAADAAAAAAADAAAAAwADAAAAAAADAAAAAwADAAAAAAD///////8DAAIA////////BQAAAAMAEAAL5ziqjN6RyE+idPEONYuTxwQAAAABAAMAAAACAAMAAAAEAAMAAAACAAMAAAAEAAQAAgD///////8FAAAABAAQAAuByTzOO1iqRZiCluG7cUk0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hETMKd7FUW+N0X1ll+WBQREYXRhAAUAAAAAAk5hbWUADQAAAExpbmtEYXRhTGlzdAAQVmVyc2lvbgABAAAACUxhc3RXcml0ZQDV9e2xkQEAAAABAP////9hAGEAAAAFX2lkABAAAAAE5ziqjN6RyE+idPEONYuTxwREYXRhAAUAAAAAAk5hbWUADQAAAExpbmtEYXRhTGlzdAAQVmVyc2lvbgAAAAAACUxhc3RXcml0ZQDV9e2xkQEAAAACAP////9wAHAAAAAFX2lkABAAAAAEgck8zjtYqkWYgpbhu3FJNANEYXRhABYAAAACUGVyc29uYWxJZAABAAAAAAACTmFtZQALAAAAUGVyc29uYWxJZAAQVmVyc2lvbgAAAAAACUxhc3RXcml0ZQDp9e2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A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8479449139"/>
  <p:tag name="EMPOWERCHARTSPROPERTIES_B_LENGTH" val="24576"/>
  <p:tag name="DOWN_MIGRATION_INITIAL_LAYOUT_REQUIRED" val="9.2.99"/>
  <p:tag name="RUNTIME_ID" val="78aac0d5-a0fd-44bf-a678-fdc5716c32a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Q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7ZrdD1TsixGsIBAkrEvG/QEAAAAAAADAAAAAAADAAAAAwADAAEA////////BQAAAAMAEAALAboS5f9QVUe+b066b6UyKAQAAAABAAMAAAACAAMAAAAEAAQAAQD///////8FAAAABAAQAAsYgOrqy03wQIunGNOFMbPc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tmt0PVOyLEawgECSsS8b9AREYXRhAAUAAAAAAk5hbWUADQAAAExpbmtEYXRhTGlzdAAQVmVyc2lvbgABAAAACUxhc3RXcml0ZQCuWf+xkQEAAAABAP////9hAGEAAAAFX2lkABAAAAAEAboS5f9QVUe+b066b6UyKAREYXRhAAUAAAAAAk5hbWUADQAAAExpbmtEYXRhTGlzdAAQVmVyc2lvbgAAAAAACUxhc3RXcml0ZQCuWf+xkQEAAAACAP////9wAHAAAAAFX2lkABAAAAAEGIDq6stN8ECLpxjThTGz3ANEYXRhABYAAAACUGVyc29uYWxJZAABAAAAAAACTmFtZQALAAAAUGVyc29uYWxJZAAQVmVyc2lvbgAAAAAACUxhc3RXcml0ZQDJW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QBAwAAAAQA////////DAAGUGVyc29uYWxJZF8wBAAAAAIABQAAAAIABQAAAAEA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76248438"/>
  <p:tag name="EMPOWERCHARTSPROPERTIES_B_LENGTH" val="24576"/>
  <p:tag name="DOWN_MIGRATION_INITIAL_LAYOUT_REQUIRED" val="9.2.99"/>
  <p:tag name="RUNTIME_ID" val="c5f2a086-6389-47f0-aed6-27e5286109d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0wfoTffvrhCqMGupcsJ8MoEAAAAAAADAAAAAAADAAAABAADAAEA////////BQAAAAMAEAALhyvw5WSfTke9MQOcXnxIlQQAAAABAAMAAAAEAAMAAAABAAQAAQD///////8FAAAABAAQAAv541xaQozJSb8NjpmHvogk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TB+hN9++uEKowa6lywnwygREYXRhAAUAAAAAAk5hbWUADQAAAExpbmtEYXRhTGlzdAAQVmVyc2lvbgABAAAACUxhc3RXcml0ZQAaWv+xkQEAAAABAP////9hAGEAAAAFX2lkABAAAAAEhyvw5WSfTke9MQOcXnxIlQREYXRhAAUAAAAAAk5hbWUADQAAAExpbmtEYXRhTGlzdAAQVmVyc2lvbgAAAAAACUxhc3RXcml0ZQAaWv+xkQEAAAACAP////9wAHAAAAAFX2lkABAAAAAE+eNcWkKMyUm/DY6Zh76IJANEYXRhABYAAAACUGVyc29uYWxJZAABAAAAAAACTmFtZQALAAAAUGVyc29uYWxJZAAQVmVyc2lvbgAAAAAACUxhc3RXcml0ZQBoW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78155611"/>
  <p:tag name="EMPOWERCHARTSPROPERTIES_B_LENGTH" val="24576"/>
  <p:tag name="DOWN_MIGRATION_INITIAL_LAYOUT_REQUIRED" val="9.2.99"/>
  <p:tag name="RUNTIME_ID" val="b826e271-745f-487c-abcd-184b33a8360f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IBAQEBAQEBAQEBAQEBAQMAAAAAAAAAAwAAAAMAAAAA/////wUA2gsAAAAAAAAAAAAAIAD///////////////8AAAD////////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6c03cZi/6tLmWOTnk3BfpUEAAAAAAADAAAABAADAAAAAwADAAAABAD///////8DAAEA////////BQAAAAMAEAALRJgq2WEFrkKj75OyOHrYJQQAAAABAAMAAAACAAMAAAABAAQABQD///////8FAAAABAAQAAuXRYMRVWIiQZjsCyMUZBadBAAAAAIAAwAAAAAAAwAAAAIAAwAAAAAAAwAAAAIA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zTdxmL/q0uZY5OeTcF+lQREYXRhAAUAAAAAAk5hbWUADQAAAExpbmtEYXRhTGlzdAAQVmVyc2lvbgAAAAAACUxhc3RXcml0ZQDWWv+xkQEAAAABAP////9hAGEAAAAFX2lkABAAAAAERJgq2WEFrkKj75OyOHrYJQREYXRhAAUAAAAAAk5hbWUADQAAAExpbmtEYXRhTGlzdAAQVmVyc2lvbgABAAAACUxhc3RXcml0ZQCdW/+xkQEAAAACAP////9wAHAAAAAFX2lkABAAAAAEl0WDEVViIkGY7AsjFGQWnQNEYXRhABYAAAACUGVyc29uYWxJZAABAAAAAAACTmFtZQALAAAAUGVyc29uYWxJZAAQVmVyc2lvbgAAAAAACUxhc3RXcml0ZQC8W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1239667"/>
  <p:tag name="EMPOWERCHARTSPROPERTIES_B_LENGTH" val="24576"/>
  <p:tag name="DOWN_MIGRATION_INITIAL_LAYOUT_REQUIRED" val="9.2.99"/>
  <p:tag name="RUNTIME_ID" val="34ae08e3-67f3-4da8-b970-348a30b5314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IBAQEBAQEBAQEBAQEBAQMAAAAAAAAAAwAAAAMAAAAA/////wUA2gsAAAAAAAAAAAAAIAD///////////////8AAAD///////////////8DAAAAAgD///////8DAAAAAg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y9ZFyZdMJdFobrMeZxw9J8EAAAAAAADAAAAAAADAAAAAwADAAAAAAADAAAABAADAAEA////////BQAAAAMAEAALTm28muzKEkWEnvlcQ96SrQQAAAABAAMAAAACAAMAAAAEAAQABQD///////8FAAAABAAQAAtSfHPQhutsRLy2MHt1TY7MBAAAAAIAAwAAAAMAAwAAAAEAAwAAAAI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L1kXJl0wl0Whusx5nHD0nwREYXRhAAUAAAAAAk5hbWUADQAAAExpbmtEYXRhTGlzdAAQVmVyc2lvbgAAAAAACUxhc3RXcml0ZQAaXP+xkQEAAAABAP////9hAGEAAAAFX2lkABAAAAAETm28muzKEkWEnvlcQ96SrQREYXRhAAUAAAAAAk5hbWUADQAAAExpbmtEYXRhTGlzdAAQVmVyc2lvbgABAAAACUxhc3RXcml0ZQAaXP+xkQEAAAACAP////9wAHAAAAAFX2lkABAAAAAEUnxz0IbrbES8tjB7dU2OzANEYXRhABYAAAACUGVyc29uYWxJZAABAAAAAAACTmFtZQALAAAAUGVyc29uYWxJZAAQVmVyc2lvbgAAAAAACUxhc3RXcml0ZQA5X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2333448"/>
  <p:tag name="EMPOWERCHARTSPROPERTIES_B_LENGTH" val="24576"/>
  <p:tag name="DOWN_MIGRATION_INITIAL_LAYOUT_REQUIRED" val="9.2.99"/>
  <p:tag name="RUNTIME_ID" val="12086383-73bb-4f3d-88a7-c0bfdb89188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BA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23btHA3nKlCuyxG6Znffu0EAAAAAAADAAAABAADAAAAAwADAAAAAAD///////8DAAEA////////BQAAAAMAEAALc60AzTVNe0O5eZfFcjW7HAQAAAABAAMAAAACAAMAAAABAAQAAQD///////8FAAAABAAQAAvD12xQKZl8Ta5CB9bN5Nrt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bdu0cDecqUK7LEbpmd9+7QREYXRhAAUAAAAAAk5hbWUADQAAAExpbmtEYXRhTGlzdAAQVmVyc2lvbgABAAAACUxhc3RXcml0ZQCHXP+xkQEAAAABAP////9hAGEAAAAFX2lkABAAAAAEc60AzTVNe0O5eZfFcjW7HAREYXRhAAUAAAAAAk5hbWUADQAAAExpbmtEYXRhTGlzdAAQVmVyc2lvbgAAAAAACUxhc3RXcml0ZQCHXP+xkQEAAAACAP////9wAHAAAAAFX2lkABAAAAAEw9dsUCmZfE2uQgfWzeTa7QNEYXRhABYAAAACUGVyc29uYWxJZAABAAAAAAACTmFtZQALAAAAUGVyc29uYWxJZAAQVmVyc2lvbgAAAAAACUxhc3RXcml0ZQCrX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IBAwAAAAQA////////DAAGUGVyc29uYWxJZF8wBAAAAAIABQAAAAI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3540350"/>
  <p:tag name="EMPOWERCHARTSPROPERTIES_B_LENGTH" val="24576"/>
  <p:tag name="DOWN_MIGRATION_INITIAL_LAYOUT_REQUIRED" val="9.2.99"/>
  <p:tag name="RUNTIME_ID" val="0a30f773-769c-4ccc-b3a0-64d8682b290a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2cYyaLc0T1LnTmGq6dEeHYEAAAAAAADAAAAAAADAAAABAADAAAAAAD///////8DAAEA////////BQAAAAMAEAALe74Hsnt/cUOD0JbYYbUoAAQAAAABAAMAAAAEAAMAAAABAAQAAQD///////8FAAAABAAQAAtnu2aj6OHOTo504awx0R43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ZxjJotzRPUudOYarp0R4dgREYXRhAAUAAAAAAk5hbWUADQAAAExpbmtEYXRhTGlzdAAQVmVyc2lvbgABAAAACUxhc3RXcml0ZQAAXf+xkQEAAAABAP////9hAGEAAAAFX2lkABAAAAAEe74Hsnt/cUOD0JbYYbUoAAREYXRhAAUAAAAAAk5hbWUADQAAAExpbmtEYXRhTGlzdAAQVmVyc2lvbgAAAAAACUxhc3RXcml0ZQAAXf+xkQEAAAACAP////9wAHAAAAAFX2lkABAAAAAEZ7tmo+jhzk6OdOGsMdEeNwNEYXRhABYAAAACUGVyc29uYWxJZAABAAAAAAACTmFtZQALAAAAUGVyc29uYWxJZAAQVmVyc2lvbgAAAAAACUxhc3RXcml0ZQAfX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C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UBAwAAAAQA////////DAAGUGVyc29uYWxJZF8wBAAAAAIABQAAAAIABQAAAAEABQAAAAI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4634144"/>
  <p:tag name="EMPOWERCHARTSPROPERTIES_B_LENGTH" val="24576"/>
  <p:tag name="DOWN_MIGRATION_INITIAL_LAYOUT_REQUIRED" val="9.2.99"/>
  <p:tag name="RUNTIME_ID" val="0208961e-d284-4c58-a526-2e46590d5403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5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2F90ZrHEDJPmE9zbsoF1KoEAAAAAAADAAAAAAADAAAAAwADAAAAAAADAAAAAwADAAIA////////BQAAAAMAEAAL0cnItLg4hUKT99uSzpq0ZQQAAAABAAMAAAACAAMAAAAEAAMAAAACAAMAAAAEAAQAAwD///////8FAAAABAAQAAtPfKT2mjXfT4RsOc0tJfAPBAAAAAIAAwAAAAMAAwAAAAEAAwAAAAM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X3RmscQMk+YT3NuygXUqgREYXRhAAUAAAAAAk5hbWUADQAAAExpbmtEYXRhTGlzdAAQVmVyc2lvbgABAAAACUxhc3RXcml0ZQB9Xf+xkQEAAAABAP////9hAGEAAAAFX2lkABAAAAAE0cnItLg4hUKT99uSzpq0ZQREYXRhAAUAAAAAAk5hbWUADQAAAExpbmtEYXRhTGlzdAAQVmVyc2lvbgAAAAAACUxhc3RXcml0ZQB9Xf+xkQEAAAACAP////9wAHAAAAAFX2lkABAAAAAET3yk9po130+EbDnNLSXwDwNEYXRhABYAAAACUGVyc29uYWxJZAABAAAAAAACTmFtZQALAAAAUGVyc29uYWxJZAAQVmVyc2lvbgAAAAAACUxhc3RXcml0ZQCcX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AFAAAABAADAAIBAwAAAAMA////////DgAGTGlua0RhdGFMaXN0XzAEAAAAAQAFAAAAAAAFAAAAAgAFAAAAAAAFAAAAAgAEAAIBAwAAAAQA////////DAAGUGVyc29uYWxJZF8wBAAAAAIABQAAAAI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6039528"/>
  <p:tag name="EMPOWERCHARTSPROPERTIES_B_LENGTH" val="24576"/>
  <p:tag name="DOWN_MIGRATION_INITIAL_LAYOUT_REQUIRED" val="9.2.99"/>
  <p:tag name="RUNTIME_ID" val="18481a2a-dbd1-42b4-9904-08a23356220c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/gsAAAAAAAAAAAAAIAD///////////////8AAAD////////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x/OSwqSSNVGtUny/pyrCqgEAAAAAAADAAAAAAADAAAABAADAAIA////////BQAAAAMAEAALsWV46MEWwkeJaBA9aR1RhgQAAAABAAMAAAAEAAMAAAABAAMAAAAEAP///////wQAAgD///////8FAAAABAAQAAukzgUZC5omQJH2KjdHo2KaBAAAAAIAAwAAAAIAAwAAAAM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H85LCpJI1Ua1SfL+nKsKqAREYXRhAAUAAAAAAk5hbWUADQAAAExpbmtEYXRhTGlzdAAQVmVyc2lvbgAAAAAACUxhc3RXcml0ZQD6Xf+xkQEAAAABAP////9hAGEAAAAFX2lkABAAAAAEsWV46MEWwkeJaBA9aR1RhgREYXRhAAUAAAAAAk5hbWUADQAAAExpbmtEYXRhTGlzdAAQVmVyc2lvbgABAAAACUxhc3RXcml0ZQD6Xf+xkQEAAAACAP////9wAHAAAAAFX2lkABAAAAAEpM4FGQuaJkCR9io3R6NimgNEYXRhABYAAAACUGVyc29uYWxJZAABAAAAAAACTmFtZQALAAAAUGVyc29uYWxJZAAQVmVyc2lvbgAAAAAACUxhc3RXcml0ZQAZX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7290387"/>
  <p:tag name="EMPOWERCHARTSPROPERTIES_B_LENGTH" val="24576"/>
  <p:tag name="DOWN_MIGRATION_INITIAL_LAYOUT_REQUIRED" val="9.2.99"/>
  <p:tag name="RUNTIME_ID" val="b3838912-53e9-406f-aa99-5dfd5ebaf19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IBAQEBAQEBAQEBAQEBAQMAAAAAAAAAAwAAAAMAAAAA/////wUA5gsAAAAAAAAAAAAAIAD///////////////8AAAD///////////////8DAAAAAg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7xO9Cdan+5Mst8wy82PweQEAAAAAAADAAAAAAADAAAABAADAAIA////////BQAAAAMAEAAL3+KcyWc97ki6x8iBNWxeqQQAAAABAAMAAAAEAAMAAAABAAMAAAAEAP///////wQABAD///////8FAAAABAAQAAufpp+HwkZgRZl4TvT9yNZ9BAAAAAIAAwAAAAIAAwAAAAMAAwAAAAAAAwAAAAM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vE70J1qf7kyy3zDLzY/B5AREYXRhAAUAAAAAAk5hbWUADQAAAExpbmtEYXRhTGlzdAAQVmVyc2lvbgABAAAACUxhc3RXcml0ZQB3Xv+xkQEAAAABAP////9hAGEAAAAFX2lkABAAAAAE3+KcyWc97ki6x8iBNWxeqQREYXRhAAUAAAAAAk5hbWUADQAAAExpbmtEYXRhTGlzdAAQVmVyc2lvbgAAAAAACUxhc3RXcml0ZQB3Xv+xkQEAAAACAP////9wAHAAAAAFX2lkABAAAAAEn6afh8JGYEWZeE70/cjWfQNEYXRhABYAAAACUGVyc29uYWxJZAABAAAAAAACTmFtZQALAAAAUGVyc29uYWxJZAAQVmVyc2lvbgAAAAAACUxhc3RXcml0ZQCWX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8540428"/>
  <p:tag name="EMPOWERCHARTSPROPERTIES_B_LENGTH" val="24576"/>
  <p:tag name="DOWN_MIGRATION_INITIAL_LAYOUT_REQUIRED" val="9.2.99"/>
  <p:tag name="RUNTIME_ID" val="0daccccf-1614-4905-a421-a6a832a2b14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4r3+i21cdZMl4KMcc0ZdN8EAAAAAAADAAAAAAADAAAAAwADAAEA////////BQAAAAMAEAALtOpAtT0UHkCldGWeSDmFPwQAAAABAAMAAAACAAMAAAAEAAQAAQD///////8FAAAABAAQAAsm+eDq4bbkSIZXU41wn7UA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vf6LbVx1kyXgoxxzRl03wREYXRhAAUAAAAAAk5hbWUADQAAAExpbmtEYXRhTGlzdAAQVmVyc2lvbgABAAAACUxhc3RXcml0ZQD0Xv+xkQEAAAABAP////9hAGEAAAAFX2lkABAAAAAEtOpAtT0UHkCldGWeSDmFPwREYXRhAAUAAAAAAk5hbWUADQAAAExpbmtEYXRhTGlzdAAQVmVyc2lvbgAAAAAACUxhc3RXcml0ZQDkXv+xkQEAAAACAP////9wAHAAAAAFX2lkABAAAAAEJvng6uG25EiGV1ONcJ+1AANEYXRhABYAAAACUGVyc29uYWxJZAABAAAAAAACTmFtZQALAAAAUGVyc29uYWxJZAAQVmVyc2lvbgAAAAAACUxhc3RXcml0ZQATX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89790346"/>
  <p:tag name="EMPOWERCHARTSPROPERTIES_B_LENGTH" val="24576"/>
  <p:tag name="DOWN_MIGRATION_INITIAL_LAYOUT_REQUIRED" val="9.2.99"/>
  <p:tag name="RUNTIME_ID" val="02593128-b393-495f-9e92-fdf0d541e84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/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xYeKGuL7LpJt38GjUuE12cEAAAAAAADAAAAAAADAAAABAADAAAAAAD///////8DAAAAAAD///////8DAAEA////////BQAAAAMAEAALAyuk7rpzNEanY0GG21ZRTQQAAAABAAMAAAAEAAMAAAABAAQAAQD///////8FAAAABAAQAAskiqxrmPslTbs0X7rV4Sky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Fh4oa4vsukm3fwaNS4TXZwREYXRhAAUAAAAAAk5hbWUADQAAAExpbmtEYXRhTGlzdAAQVmVyc2lvbgABAAAACUxhc3RXcml0ZQBxX/+xkQEAAAABAP////9hAGEAAAAFX2lkABAAAAAEAyuk7rpzNEanY0GG21ZRTQREYXRhAAUAAAAAAk5hbWUADQAAAExpbmtEYXRhTGlzdAAQVmVyc2lvbgAAAAAACUxhc3RXcml0ZQBxX/+xkQEAAAACAP////9wAHAAAAAFX2lkABAAAAAEJIqsa5j7JU27NF+61eEpMgNEYXRhABYAAAACUGVyc29uYWxJZAABAAAAAAACTmFtZQALAAAAUGVyc29uYWxJZAAQVmVyc2lvbgAAAAAACUxhc3RXcml0ZQCgX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AD///////8FAAAAAAD///////8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91196677"/>
  <p:tag name="EMPOWERCHARTSPROPERTIES_B_LENGTH" val="24576"/>
  <p:tag name="DOWN_MIGRATION_INITIAL_LAYOUT_REQUIRED" val="9.2.99"/>
  <p:tag name="RUNTIME_ID" val="d7144e16-3155-40dd-aa73-baa8534741f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2ufDysYgbNFhZyz6z1exdEEAAAAAAADAAAAAAADAAAABAADAAIA////////BQAAAAMAEAALaQvDu3hd7E+cFc7IAzY2yAQAAAABAAMAAAAEAAMAAAABAAMAAAAAAP///////wQAAQD///////8FAAAABAAQAAup5QM01pm+RIYEqWH//1Bk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a58PKxiBs0WFnLPrPV7F0QREYXRhAAUAAAAAAk5hbWUADQAAAExpbmtEYXRhTGlzdAAQVmVyc2lvbgAAAAAACUxhc3RXcml0ZQD+X/+xkQEAAAABAP////9hAGEAAAAFX2lkABAAAAAEaQvDu3hd7E+cFc7IAzY2yAREYXRhAAUAAAAAAk5hbWUADQAAAExpbmtEYXRhTGlzdAAQVmVyc2lvbgABAAAACUxhc3RXcml0ZQD+X/+xkQEAAAACAP////9wAHAAAAAFX2lkABAAAAAEqeUDNNaZvkSGBKlh//9QZANEYXRhABYAAAACUGVyc29uYWxJZAABAAAAAAACTmFtZQALAAAAUGVyc29uYWxJZAAQVmVyc2lvbgAAAAAACUxhc3RXcml0ZQAtY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92602845"/>
  <p:tag name="EMPOWERCHARTSPROPERTIES_B_LENGTH" val="24576"/>
  <p:tag name="DOWN_MIGRATION_INITIAL_LAYOUT_REQUIRED" val="9.2.99"/>
  <p:tag name="RUNTIME_ID" val="382d1452-9a9a-4bcb-803e-a07e48b1053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wzwZGWer95LuDfJVN6b050EAAAAAAADAAAAAAADAAAABAADAAEA////////BQAAAAMAEAALhcxfpXoo1UyFbMdLQk1o+gQAAAABAAMAAAAEAAMAAAABAAQAAQD///////8FAAAABAAQAAsdm46KJLKwTbmlaNNcvsxc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DPBkZZ6v3ku4N8lU3pvTnQREYXRhAAUAAAAAAk5hbWUADQAAAExpbmtEYXRhTGlzdAAQVmVyc2lvbgAAAAAACUxhc3RXcml0ZQCVYP+xkQEAAAABAP////9hAGEAAAAFX2lkABAAAAAEhcxfpXoo1UyFbMdLQk1o+gREYXRhAAUAAAAAAk5hbWUADQAAAExpbmtEYXRhTGlzdAAQVmVyc2lvbgABAAAACUxhc3RXcml0ZQCVYP+xkQEAAAACAP////9wAHAAAAAFX2lkABAAAAAEHZuOiiSysE25pWjTXL7MXANEYXRhABYAAAACUGVyc29uYWxJZAABAAAAAAACTmFtZQALAAAAUGVyc29uYWxJZAAQVmVyc2lvbgAAAAAACUxhc3RXcml0ZQDDY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94112721"/>
  <p:tag name="EMPOWERCHARTSPROPERTIES_B_LENGTH" val="24576"/>
  <p:tag name="DOWN_MIGRATION_INITIAL_LAYOUT_REQUIRED" val="9.2.99"/>
  <p:tag name="RUNTIME_ID" val="25744813-e3fe-48e3-b4c7-43a1f64e215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/gsAAAAAAAAAAAAAIAD///////////////8AAAD///////////////8DAAAABA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S42GcCX6ZGjgIcF63daOYEAAAAAAADAAAABAADAAAAAwADAAMA////////BQAAAAMAEAALt22Pk8PLhU2XNFAoHjFQHgQAAAABAAMAAAACAAMAAAABAAMAAAAAAP///////wMAAAAAAP///////wQAAQD///////8FAAAABAAQAAtJyMBLYBa4S7XHdjFc3rBT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VLjYZwJfpkaOAhwXrd1o5gREYXRhAAUAAAAAAk5hbWUADQAAAExpbmtEYXRhTGlzdAAQVmVyc2lvbgABAAAACUxhc3RXcml0ZQAhYf+xkQEAAAABAP////9hAGEAAAAFX2lkABAAAAAEt22Pk8PLhU2XNFAoHjFQHgREYXRhAAUAAAAAAk5hbWUADQAAAExpbmtEYXRhTGlzdAAQVmVyc2lvbgAAAAAACUxhc3RXcml0ZQAhYf+xkQEAAAACAP////9wAHAAAAAFX2lkABAAAAAEScjAS2AWuEu1x3YxXN6wUwNEYXRhABYAAAACUGVyc29uYWxJZAABAAAAAAACTmFtZQALAAAAUGVyc29uYWxJZAAQVmVyc2lvbgAAAAAACUxhc3RXcml0ZQBQY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MBAwAAAAMA////////DgAGTGlua0RhdGFMaXN0XzAEAAAAAQAFAAAAAAAFAAAAAgA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95674476"/>
  <p:tag name="EMPOWERCHARTSPROPERTIES_B_LENGTH" val="24576"/>
  <p:tag name="DOWN_MIGRATION_INITIAL_LAYOUT_REQUIRED" val="9.2.99"/>
  <p:tag name="RUNTIME_ID" val="e7e25f92-92bd-4553-a452-ff187246fc0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BA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/1FO7QMvp9GqTWRc4Kdg2YEAAAAAAADAAAABAADAAAAAwADAAIA////////BQAAAAMAEAALkGZH3/Rrb0qkQEMTZyuEJwQAAAABAAMAAAACAAMAAAABAAMAAAAAAP///////wQAAQD///////8FAAAABAAQAAtgNqQ7Vm0PRbx4a8hW8M3W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/UU7tAy+n0apNZFzgp2DZgREYXRhAAUAAAAAAk5hbWUADQAAAExpbmtEYXRhTGlzdAAQVmVyc2lvbgAAAAAACUxhc3RXcml0ZQDJYf+xkQEAAAABAP////9hAGEAAAAFX2lkABAAAAAEkGZH3/Rrb0qkQEMTZyuEJwREYXRhAAUAAAAAAk5hbWUADQAAAExpbmtEYXRhTGlzdAAQVmVyc2lvbgABAAAACUxhc3RXcml0ZQDJYf+xkQEAAAACAP////9wAHAAAAAFX2lkABAAAAAEYDakO1ZtD0W8eGvIVvDN1gNEYXRhABYAAAACUGVyc29uYWxJZAABAAAAAAACTmFtZQALAAAAUGVyc29uYWxJZAAQVmVyc2lvbgAAAAAACUxhc3RXcml0ZQDoY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97037344"/>
  <p:tag name="EMPOWERCHARTSPROPERTIES_B_LENGTH" val="24576"/>
  <p:tag name="DOWN_MIGRATION_INITIAL_LAYOUT_REQUIRED" val="9.2.99"/>
  <p:tag name="RUNTIME_ID" val="099f5cd8-3d6a-4cd7-a85f-e0ceceecb54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+Z1TVBG2PNNiNXWTm9csxMEAAAAAAADAAAAAAADAAAABAADAAAAAAD///////8DAAEA////////BQAAAAMAEAALGwmHedfcBUaMYp9ojsOwJAQAAAABAAMAAAAEAAMAAAABAAQAAQD///////8FAAAABAAQAAsyAdZhhnwuQ45Gj0p59Yl3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5nVNUEbY802I1dZOb1yzEwREYXRhAAUAAAAAAk5hbWUADQAAAExpbmtEYXRhTGlzdAAQVmVyc2lvbgAAAAAACUxhc3RXcml0ZQBlYv+xkQEAAAABAP////9hAGEAAAAFX2lkABAAAAAEGwmHedfcBUaMYp9ojsOwJAREYXRhAAUAAAAAAk5hbWUADQAAAExpbmtEYXRhTGlzdAAQVmVyc2lvbgABAAAACUxhc3RXcml0ZQBlYv+xkQEAAAACAP////9wAHAAAAAFX2lkABAAAAAEMgHWYYZ8LkOORo9KefWJdwNEYXRhABYAAAACUGVyc29uYWxJZAABAAAAAAACTmFtZQALAAAAUGVyc29uYWxJZAAQVmVyc2lvbgAAAAAACUxhc3RXcml0ZQCUY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898756055"/>
  <p:tag name="EMPOWERCHARTSPROPERTIES_B_LENGTH" val="24576"/>
  <p:tag name="DOWN_MIGRATION_INITIAL_LAYOUT_REQUIRED" val="9.2.99"/>
  <p:tag name="RUNTIME_ID" val="103faf55-b03a-44c6-a3fe-17d2f8da07ad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/////wUA/gsAAAAAAAAAAAAAIAD///////////////8AAAD///////////////8DAAAAAg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1R7fleyeUhEsHx7rjYkiSUEAAAAAAADAAAAAAADAAAAAwADAAEA////////BQAAAAMAEAALMSNMYBvbFk6DvxKYc2qz4AQAAAABAAMAAAACAAMAAAAEAAQAAwD///////8FAAAABAAQAAugLQK2eX6fSpA2g7sb6VqpBAAAAAIAAwAAAAMAAwAAAAE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VHt+V7J5SESwfHuuNiSJJQREYXRhAAUAAAAAAk5hbWUADQAAAExpbmtEYXRhTGlzdAAQVmVyc2lvbgAAAAAACUxhc3RXcml0ZQABY/+xkQEAAAABAP////9hAGEAAAAFX2lkABAAAAAEMSNMYBvbFk6DvxKYc2qz4AREYXRhAAUAAAAAAk5hbWUADQAAAExpbmtEYXRhTGlzdAAQVmVyc2lvbgABAAAACUxhc3RXcml0ZQABY/+xkQEAAAACAP////9wAHAAAAAFX2lkABAAAAAEoC0Ctnl+n0qQNoO7G+laqQNEYXRhABYAAAACUGVyc29uYWxJZAABAAAAAAACTmFtZQALAAAAUGVyc29uYWxJZAAQVmVyc2lvbgAAAAAACUxhc3RXcml0ZQAwY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QBAwAAAAQA////////DAAGUGVyc29uYWxJZF8wBAAAAAIABQAAAAMABQAAAAEA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0318520"/>
  <p:tag name="EMPOWERCHARTSPROPERTIES_B_LENGTH" val="24576"/>
  <p:tag name="DOWN_MIGRATION_INITIAL_LAYOUT_REQUIRED" val="9.2.99"/>
  <p:tag name="RUNTIME_ID" val="7075a36e-f239-44be-99e5-cd4eedb8dd4c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2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yN0pgCSVa5Gta/Y4ttsEhQEAAAAAAADAAAAAAADAAAAAwADAAAAAAADAAAAAwADAAAAAAD///////8DAAAAAAD///////8DAAIA////////BQAAAAMAEAALwtXpGB9iFUKN6sbWLY1TRgQAAAABAAMAAAACAAMAAAAEAAMAAAACAAMAAAAEAAQAAgD///////8FAAAABAAQAAvs9+tgGqYGTaK670EihZ33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3SmAJJVrka1r9ji22wSFAREYXRhAAUAAAAAAk5hbWUADQAAAExpbmtEYXRhTGlzdAAQVmVyc2lvbgAAAAAACUxhc3RXcml0ZQCOY/+xkQEAAAABAP////9hAGEAAAAFX2lkABAAAAAEwtXpGB9iFUKN6sbWLY1TRgREYXRhAAUAAAAAAk5hbWUADQAAAExpbmtEYXRhTGlzdAAQVmVyc2lvbgABAAAACUxhc3RXcml0ZQCOY/+xkQEAAAACAP////9wAHAAAAAFX2lkABAAAAAE7PfrYBqmBk2iuu9BIoWd9wNEYXRhABYAAAACUGVyc29uYWxJZAABAAAAAAACTmFtZQALAAAAUGVyc29uYWxJZAAQVmVyc2lvbgAAAAAACUxhc3RXcml0ZQCtY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AFAAAAAwAFAAAAAAD///////8FAAAAAAD///////8DAAIBAwAAAAMA////////DgAGTGlua0RhdGFMaXN0XzEEAAAAAQAFAAAAAgAFAAAABAAFAAAAAg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1568555"/>
  <p:tag name="EMPOWERCHARTSPROPERTIES_B_LENGTH" val="24576"/>
  <p:tag name="DOWN_MIGRATION_INITIAL_LAYOUT_REQUIRED" val="9.2.99"/>
  <p:tag name="RUNTIME_ID" val="5c4badaf-333f-4443-8e39-8762499035c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5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4qsrA5vgFlOsUga+QtFOOQEAAAAAAADAAAAAAADAAAAAwADAAAAAAADAAAAAwADAAAAAAD///////8DAAAAAAD///////8DAAIA////////BQAAAAMAEAALpwLGJEk+9EOhjEDpolKpGwQAAAABAAMAAAACAAMAAAAEAAMAAAACAP///////wQAAQD///////8FAAAABAAQAAs3dBZVv+qUSJTzhZnPD8zj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qysDm+AWU6xSBr5C0U45AREYXRhAAUAAAAAAk5hbWUADQAAAExpbmtEYXRhTGlzdAAQVmVyc2lvbgAAAAAACUxhc3RXcml0ZQALZP+xkQEAAAABAP////9hAGEAAAAFX2lkABAAAAAEpwLGJEk+9EOhjEDpolKpGwREYXRhAAUAAAAAAk5hbWUADQAAAExpbmtEYXRhTGlzdAAQVmVyc2lvbgABAAAACUxhc3RXcml0ZQALZP+xkQEAAAACAP////9wAHAAAAAFX2lkABAAAAAEN3QWVb/qlEiU84WZzw/M4wNEYXRhABYAAAACUGVyc29uYWxJZAABAAAAAAACTmFtZQALAAAAUGVyc29uYWxJZAAQVmVyc2lvbgAAAAAACUxhc3RXcml0ZQA3Z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AFAAAAAwAFAAAAAAD///////8FAAAAAAD///////8DAAIBAwAAAAMA////////DgAGTGlua0RhdGFMaXN0XzEEAAAAAQAFAAAAAgAFAAAABAAFAAAAAg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2947860"/>
  <p:tag name="EMPOWERCHARTSPROPERTIES_B_LENGTH" val="24576"/>
  <p:tag name="DOWN_MIGRATION_INITIAL_LAYOUT_REQUIRED" val="9.2.99"/>
  <p:tag name="RUNTIME_ID" val="ec3b1338-a10d-406e-b2d2-ebaa45ae952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8gsAAAAAAAAAAAAAIAD///////////////8AAAD///////////////8DAAAAAg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nZLJxZg2pJqUoWCGqXhggEAAAAAAADAAAAAAADAAAABAADAAIA////////BQAAAAMAEAAL32m03HO1M0ey85gqE9z5XgQAAAABAAMAAAAEAAMAAAABAAMAAAAEAP///////wQAAwD///////8FAAAABAAQAAvIb9KusCkmRq7wLmu/REchBAAAAAIAAwAAAAIAAwAAAAMAAwAAAAAAAwAAAAMA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OdksnFmDakmpShYIapeGCAREYXRhAAUAAAAAAk5hbWUADQAAAExpbmtEYXRhTGlzdAAQVmVyc2lvbgAAAAAACUxhc3RXcml0ZQCVZP+xkQEAAAABAP////9hAGEAAAAFX2lkABAAAAAE32m03HO1M0ey85gqE9z5XgREYXRhAAUAAAAAAk5hbWUADQAAAExpbmtEYXRhTGlzdAAQVmVyc2lvbgABAAAACUxhc3RXcml0ZQCVZP+xkQEAAAACAP////9wAHAAAAAFX2lkABAAAAAEyG/SrrApJkau8C5rv0RHIQNEYXRhABYAAAACUGVyc29uYWxJZAABAAAAAAACTmFtZQALAAAAUGVyc29uYWxJZAAQVmVyc2lvbgAAAAAACUxhc3RXcml0ZQC0Z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IBAwAAAAMA////////DgAGTGlua0RhdGFMaXN0XzEEAAAAAQAFAAAAAgAFAAAABAA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4198185"/>
  <p:tag name="EMPOWERCHARTSPROPERTIES_B_LENGTH" val="24576"/>
  <p:tag name="DOWN_MIGRATION_INITIAL_LAYOUT_REQUIRED" val="9.2.99"/>
  <p:tag name="RUNTIME_ID" val="2861d2b2-69cb-4e09-9efd-efeca3176c7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IBAQEBAQEBAQEBAQEBAQMAAAAAAAAAAwAAAAMAAAAA/////wUA2gsAAAAAAAAAAAAAIAD///////////////8AAAD///////////////8DAAAAAgD///////8DAAAAAg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14zyB9vb9dMt7uD8r/LxhAEAAAAAAADAAAAAAADAAAABAADAAAAAAADAAAABAADAAIA////////BQAAAAMAEAALq7eAvfzGYUWtZPiflGd7QwQAAAABAAMAAAAEAAMAAAABAAMAAAAEAP///////wQABAD///////8FAAAABAAQAAvKL8RRRHg8TIl2Fh7Z1XT0BAAAAAIAAwAAAAIAAwAAAAMAAwAAAAIAAwAAAAM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XjPIH29v10y3u4Pyv8vGEAREYXRhAAUAAAAAAk5hbWUADQAAAExpbmtEYXRhTGlzdAAQVmVyc2lvbgAAAAAACUxhc3RXcml0ZQAhZf+xkQEAAAABAP////9hAGEAAAAFX2lkABAAAAAEq7eAvfzGYUWtZPiflGd7QwREYXRhAAUAAAAAAk5hbWUADQAAAExpbmtEYXRhTGlzdAAQVmVyc2lvbgABAAAACUxhc3RXcml0ZQAhZf+xkQEAAAACAP////9wAHAAAAAFX2lkABAAAAAEyi/EUUR4PEyJdhYe2dV09ANEYXRhABYAAAACUGVyc29uYWxJZAABAAAAAAACTmFtZQALAAAAUGVyc29uYWxJZAAQVmVyc2lvbgAAAAAACUxhc3RXcml0ZQBBZ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AFAAAAAwADAAIBAwAAAAMA////////DgAGTGlua0RhdGFMaXN0XzEEAAAAAQAFAAAAAgAFAAAABAAFAAAAAg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5604492"/>
  <p:tag name="EMPOWERCHARTSPROPERTIES_B_LENGTH" val="24576"/>
  <p:tag name="DOWN_MIGRATION_INITIAL_LAYOUT_REQUIRED" val="9.2.99"/>
  <p:tag name="RUNTIME_ID" val="8421764d-ecf4-4d31-a6ef-fc9a5ab088c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8gsAAAAAAAAAAAAAIAD///////////////8AAAD////////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xtNCUhKdjtNsi9q9hlcu/MEAAAAAAADAAAABAADAAAAAwADAAAABAADAAAAAwADAAIA////////BQAAAAMAEAALuSwSVD17KEqp24R8xtnXxAQAAAABAAMAAAACAAMAAAABAAMAAAACAP///////wQAAgD///////8FAAAABAAQAAuLBvBHYsZPQaA1klU3v+0DBA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G00JSEp2O02yL2r2GVy78wREYXRhAAUAAAAAAk5hbWUADQAAAExpbmtEYXRhTGlzdAAQVmVyc2lvbgABAAAACUxhc3RXcml0ZQCeZf+xkQEAAAABAP////9hAGEAAAAFX2lkABAAAAAEuSwSVD17KEqp24R8xtnXxAREYXRhAAUAAAAAAk5hbWUADQAAAExpbmtEYXRhTGlzdAAQVmVyc2lvbgAAAAAACUxhc3RXcml0ZQCeZf+xkQEAAAACAP////9wAHAAAAAFX2lkABAAAAAEiwbwR2LGT0GgNZJVN7/tAwNEYXRhABYAAAACUGVyc29uYWxJZAABAAAAAAACTmFtZQALAAAAUGVyc29uYWxJZAAQVmVyc2lvbgAAAAAACUxhc3RXcml0ZQC5Z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6804780"/>
  <p:tag name="EMPOWERCHARTSPROPERTIES_B_LENGTH" val="24576"/>
  <p:tag name="DOWN_MIGRATION_INITIAL_LAYOUT_REQUIRED" val="9.2.99"/>
  <p:tag name="RUNTIME_ID" val="409275df-bf11-463e-93fc-f1a2b65cb4b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5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2EC24LQvahAhSHsldrVrjMEAAAAAAADAAAAAAADAAAABAADAAAAAAADAAAABAADAAIA////////BQAAAAMAEAALksDj0LsYy0iF30A//8e6AAQAAAABAAMAAAAEAAMAAAABAAMAAAAEAP///////wQAAwD///////8FAAAABAAQAAt2Haq3zjudSKw+sCaCvV8dBAAAAAIAAwAAAAIAAwAAAAMAAwAAAAIAAwAAAAMA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QLbgtC9qECFIeyV2tWuMwREYXRhAAUAAAAAAk5hbWUADQAAAExpbmtEYXRhTGlzdAAQVmVyc2lvbgABAAAACUxhc3RXcml0ZQAWZv+xkQEAAAABAP////9hAGEAAAAFX2lkABAAAAAEksDj0LsYy0iF30A//8e6AAREYXRhAAUAAAAAAk5hbWUADQAAAExpbmtEYXRhTGlzdAAQVmVyc2lvbgAAAAAACUxhc3RXcml0ZQAWZv+xkQEAAAACAP////9wAHAAAAAFX2lkABAAAAAEdh2qt847nUisPrAmgr1fHQNEYXRhABYAAAACUGVyc29uYWxJZAABAAAAAAACTmFtZQALAAAAUGVyc29uYWxJZAAQVmVyc2lvbgAAAAAACUxhc3RXcml0ZQBFZ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8054781"/>
  <p:tag name="EMPOWERCHARTSPROPERTIES_B_LENGTH" val="24576"/>
  <p:tag name="DOWN_MIGRATION_INITIAL_LAYOUT_REQUIRED" val="9.2.99"/>
  <p:tag name="RUNTIME_ID" val="a5a39657-1b7d-46f8-8a49-7d9764fbb2b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5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x99RB/lBZpPtBRYgN8LbQ0EAAAAAAADAAAAAAADAAAABAADAAAAAAADAAAABAADAAAAAAD///////8DAAAAAAD///////8DAAEA////////BQAAAAMAEAALvzeNNbnQrUmvsG5i+ejR+AQAAAABAAMAAAAEAAMAAAABAAQAAgD///////8FAAAABAAQAAtrU0gvA27NSrvNIQcZRPVwBAAAAAIAAwAAAAIAAwAAAAMA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H31EH+UFmk+0FFiA3wttDQREYXRhAAUAAAAAAk5hbWUADQAAAExpbmtEYXRhTGlzdAAQVmVyc2lvbgAAAAAACUxhc3RXcml0ZQCjZv+xkQEAAAABAP////9hAGEAAAAFX2lkABAAAAAEvzeNNbnQrUmvsG5i+ejR+AREYXRhAAUAAAAAAk5hbWUADQAAAExpbmtEYXRhTGlzdAAQVmVyc2lvbgABAAAACUxhc3RXcml0ZQCjZv+xkQEAAAACAP////9wAHAAAAAFX2lkABAAAAAEa1NILwNuzUq7zSEHGUT1cANEYXRhABYAAAACUGVyc29uYWxJZAABAAAAAAACTmFtZQALAAAAUGVyc29uYWxJZAAQVmVyc2lvbgAAAAAACUxhc3RXcml0ZQDCZ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D///////8FAAAAAAD///////8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09304791"/>
  <p:tag name="EMPOWERCHARTSPROPERTIES_B_LENGTH" val="24576"/>
  <p:tag name="DOWN_MIGRATION_INITIAL_LAYOUT_REQUIRED" val="9.2.99"/>
  <p:tag name="RUNTIME_ID" val="17485e71-9cf2-4a60-9156-7c56e06d4e9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8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1P1yRMVeaVFg+91cNakpnkEAAAAAAADAAAAAAADAAAABAADAAAAAAD///////8DAAAAAAD///////8DAAAAAAD///////8DAAEA////////BQAAAAMAEAALdyrAcwtImUeiGzgXpM6TFQQAAAABAAMAAAAEAAMAAAABAAQAAQD///////8FAAAABAAQAAvm681NuprJQIHxeHPW9f+b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U/XJExV5pUWD73Vw1qSmeQREYXRhAAUAAAAAAk5hbWUADQAAAExpbmtEYXRhTGlzdAAQVmVyc2lvbgABAAAACUxhc3RXcml0ZQAgZ/+xkQEAAAABAP////9hAGEAAAAFX2lkABAAAAAEdyrAcwtImUeiGzgXpM6TFQREYXRhAAUAAAAAAk5hbWUADQAAAExpbmtEYXRhTGlzdAAQVmVyc2lvbgAAAAAACUxhc3RXcml0ZQAgZ/+xkQEAAAACAP////9wAHAAAAAFX2lkABAAAAAE5uvNTbqayUCB8Xhz1vX/mwNEYXRhABYAAAACUGVyc29uYWxJZAABAAAAAAACTmFtZQALAAAAUGVyc29uYWxJZAAQVmVyc2lvbgAAAAAACUxhc3RXcml0ZQA/Z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EEAAAAAAAFAAAAAwAFAAAABAAFAAAAAAD///////8FAAAAAAD///////8FAAAAAAD///////8DAAEBAwAAAAMA////////DgAGTGlua0RhdGFMaXN0XzAEAAAAAQ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10710242"/>
  <p:tag name="EMPOWERCHARTSPROPERTIES_B_LENGTH" val="24576"/>
  <p:tag name="DOWN_MIGRATION_INITIAL_LAYOUT_REQUIRED" val="9.2.99"/>
  <p:tag name="RUNTIME_ID" val="adae050b-a33c-4b96-a4da-e6ac6037574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5gsAAAAAAAAAAAAAIAD///////////////8AAAD////////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EAP///////wUAAAACABAAC8oBwpmciTxKnS8P3paufwEEAAAAAAADAAAAAAADAAAABAADAAAAAAADAAAAAwADAAAAAAD///////8DAAAAAAD///////8DAAIA////////BQAAAAMAEAALkubQ2KqnGU2nDUtqrGFw1AQAAAABAAMAAAAEAAMAAAABAAMAAAACAP///////wQAAQD///////8FAAAABAAQAAv+/0y+eVJoTpisi6nlp3WU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ygHCmZyJPEqdLw/elq5/AQREYXRhAAUAAAAAAk5hbWUADQAAAExpbmtEYXRhTGlzdAAQVmVyc2lvbgAAAAAACUxhc3RXcml0ZQCkZ/+xkQEAAAABAP////9hAGEAAAAFX2lkABAAAAAEkubQ2KqnGU2nDUtqrGFw1AREYXRhAAUAAAAAAk5hbWUADQAAAExpbmtEYXRhTGlzdAAQVmVyc2lvbgABAAAACUxhc3RXcml0ZQCkZ/+xkQEAAAACAP////9wAHAAAAAFX2lkABAAAAAE/v9MvnlSaE6YrIup5ad1lANEYXRhABYAAAACUGVyc29uYWxJZAABAAAAAAACTmFtZQALAAAAUGVyc29uYWxJZAAQVmVyc2lvbgAAAAAACUxhc3RXcml0ZQDDZ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QBAwAAAAIA////////DgAGTGlua0RhdGFMaXN0XzAEAAAAAAAFAAAAAAAFAAAAAwAFAAAAAAAFAAAAAwAFAAAAAAD///////8FAAAAAAD///////8DAAIBAwAAAAMA////////DgAGTGlua0RhdGFMaXN0XzEEAAAAAQAFAAAAAgAFAAAABAAFAAAAAgAFAAAABAAEAAIBAwAAAAQA////////DAAGUGVyc29uYWxJZF8wBAAAAAIABQAAAAMABQAAAAEABQ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12030008"/>
  <p:tag name="EMPOWERCHARTSPROPERTIES_B_LENGTH" val="24576"/>
  <p:tag name="DOWN_MIGRATION_INITIAL_LAYOUT_REQUIRED" val="9.2.99"/>
  <p:tag name="RUNTIME_ID" val="3d90c122-849d-48c8-a987-8ec67e9c045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9/W9ziojmNKjVVzAeKzBQ4EAAAAAAADAAAAAAADAAAAAwADAAEA////////BQAAAAMAEAAL8uF1lcj8HkSrtgADotDWnAQAAAABAAMAAAACAAMAAAAEAAQAAQD///////8FAAAABAAQAAviCVbKLi/WSZMlBfkdFhnm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39b3OKiOY0qNVXMB4rMFDgREYXRhAAUAAAAAAk5hbWUADQAAAExpbmtEYXRhTGlzdAAQVmVyc2lvbgAAAAAACUxhc3RXcml0ZQAxaP+xkQEAAAABAP////9hAGEAAAAFX2lkABAAAAAE8uF1lcj8HkSrtgADotDWnAREYXRhAAUAAAAAAk5hbWUADQAAAExpbmtEYXRhTGlzdAAQVmVyc2lvbgABAAAACUxhc3RXcml0ZQAxaP+xkQEAAAACAP////9wAHAAAAAFX2lkABAAAAAE4glWyi4v1kmTJQX5HRYZ5gNEYXRhABYAAAACUGVyc29uYWxJZAABAAAAAAACTmFtZQALAAAAUGVyc29uYWxJZAAQVmVyc2lvbgAAAAAACUxhc3RXcml0ZQBQa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13435258"/>
  <p:tag name="EMPOWERCHARTSPROPERTIES_B_LENGTH" val="24576"/>
  <p:tag name="DOWN_MIGRATION_INITIAL_LAYOUT_REQUIRED" val="9.2.99"/>
  <p:tag name="RUNTIME_ID" val="cad1f0ab-4ced-40a2-bedd-642838ea7f1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/////wUA8gsAAAAAAAAAAAAAIAD///////////////8AAAD////////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6ZLfn4lb5FKgTrqjBC4mPIEAAAAAAADAAAABAADAAAAAwADAAAABAD///////8DAAEA////////BQAAAAMAEAALOM/2oiaSP0KNlgiHDQ58/wQAAAABAAMAAAACAAMAAAABAAQAAwD///////8FAAAABAAQAAt+U+MSU/fFQ7ligw3Za5v6BAAAAAIAAwAAAAAAAwAAAAIAAwAAAAAAAwAAAAIA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kt+fiVvkUqBOuqMELiY8gREYXRhAAUAAAAAAk5hbWUADQAAAExpbmtEYXRhTGlzdAAQVmVyc2lvbgABAAAACUxhc3RXcml0ZQC9aP+xkQEAAAABAP////9hAGEAAAAFX2lkABAAAAAEOM/2oiaSP0KNlgiHDQ58/wREYXRhAAUAAAAAAk5hbWUADQAAAExpbmtEYXRhTGlzdAAQVmVyc2lvbgAAAAAACUxhc3RXcml0ZQC9aP+xkQEAAAACAP////9wAHAAAAAFX2lkABAAAAAEflPjElP3xUO5YoMN2Wub+gNEYXRhABYAAAACUGVyc29uYWxJZAABAAAAAAACTmFtZQALAAAAUGVyc29uYWxJZAAQVmVyc2lvbgAAAAAACUxhc3RXcml0ZQBka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AAFAAAABAADAAEBAwAAAAMA////////DgAGTGlua0RhdGFMaXN0XzAEAAAAAQAFAAAAAAAFAAAAAgAEAAIBAwAAAAQA////////DAAGUGVyc29uYWxJZF8wBAAAAAIABQAAAAI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16196866"/>
  <p:tag name="EMPOWERCHARTSPROPERTIES_B_LENGTH" val="24576"/>
  <p:tag name="DOWN_MIGRATION_INITIAL_LAYOUT_REQUIRED" val="9.2.99"/>
  <p:tag name="RUNTIME_ID" val="9c8421d4-a4f7-45b1-9ac4-6f4f91162f5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/////wUA5gsAAAAAAAAAAAAAIAD///////////////8AAAD///////////////8DAAAABAD///////8DAAAABA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+n8cnnDPOZIrQuYgiufD9QEAAAAAAADAAAABAADAAAAAwADAAQA////////BQAAAAMAEAALfryc/9+4d0GOXF+YMCZA1QQAAAABAAMAAAACAAMAAAABAAMAAAAEAP///////wMAAAAAAP///////wMAAAAAAP///////wQAAgD///////8FAAAABAAQAAuTjRFiypQXQZ9O3W5S/1jg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6fxyecM85kitC5iCK58P1AREYXRhAAUAAAAAAk5hbWUADQAAAExpbmtEYXRhTGlzdAAQVmVyc2lvbgAAAAAACUxhc3RXcml0ZQDRaf+xkQEAAAABAP////9hAGEAAAAFX2lkABAAAAAEfryc/9+4d0GOXF+YMCZA1QREYXRhAAUAAAAAAk5hbWUADQAAAExpbmtEYXRhTGlzdAAQVmVyc2lvbgABAAAACUxhc3RXcml0ZQDRaf+xkQEAAAACAP////9wAHAAAAAFX2lkABAAAAAEk40RYsqUF0GfTt1uUv9Y4ANEYXRhABYAAAACUGVyc29uYWxJZAABAAAAAAACTmFtZQALAAAAUGVyc29uYWxJZAAQVmVyc2lvbgAAAAAACUxhc3RXcml0ZQDxa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QBAwAAAAMA////////DgAGTGlua0RhdGFMaXN0XzEEAAAAAQAFAAAAAgAFAAAABAAFAAAAAAD///////8FAAAAAAD///////8FAAAAAAD///////8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17603993"/>
  <p:tag name="EMPOWERCHARTSPROPERTIES_B_LENGTH" val="24576"/>
  <p:tag name="DOWN_MIGRATION_INITIAL_LAYOUT_REQUIRED" val="9.2.99"/>
  <p:tag name="RUNTIME_ID" val="497da045-e9cb-4eaf-a1c1-77f2295f374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/////wUA/gsAAAAAAAAAAAAAIAD///////////////8AAAD///////////////8DAAAAAg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7zLfwl8SG9HsjUf9j3zmRwEAAAAAAADAAAAAAADAAAAAwADAAEA////////BQAAAAMAEAALTYbXFpGrZ0uld/ld8ceZGAQAAAABAAMAAAACAAMAAAAEAAQAAwD///////8FAAAABAAQAAvJzImvhVgDQL0ETc9iSCi0BAAAAAIAAwAAAAMAAwAAAAE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vMt/CXxIb0eyNR/2PfOZHAREYXRhAAUAAAAAAk5hbWUADQAAAExpbmtEYXRhTGlzdAAQVmVyc2lvbgAAAAAACUxhc3RXcml0ZQBeav+xkQEAAAABAP////9hAGEAAAAFX2lkABAAAAAETYbXFpGrZ0uld/ld8ceZGAREYXRhAAUAAAAAAk5hbWUADQAAAExpbmtEYXRhTGlzdAAQVmVyc2lvbgABAAAACUxhc3RXcml0ZQBeav+xkQEAAAACAP////9wAHAAAAAFX2lkABAAAAAEycyJr4VYA0C9BE3PYkgotANEYXRhABYAAAACUGVyc29uYWxJZAABAAAAAAACTmFtZQALAAAAUGVyc29uYWxJZAAQVmVyc2lvbgAAAAAACUxhc3RXcml0ZQCcav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C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QBAwAAAAQA////////DAAGUGVyc29uYWxJZF8wBAAAAAIABQAAAAMABQAAAAEA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19322708"/>
  <p:tag name="EMPOWERCHARTSPROPERTIES_B_LENGTH" val="24576"/>
  <p:tag name="DOWN_MIGRATION_INITIAL_LAYOUT_REQUIRED" val="9.2.99"/>
  <p:tag name="RUNTIME_ID" val="0dc3f175-cfa9-4b73-a3ef-da14cf3494f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EBAQEBAQEBAQEBAQEBAQMAAAAAAAAAAwAAAAMAAAAA/////wUA2gsAAAAAAAAAAAAAIAD///////////////8AAAD///////////////8DAAAAAg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38nAqdEIO5EpjnQ1aL42nAEAAAAAAADAAAAAAADAAAAAwADAAEA////////BQAAAAMAEAAL1Hedp1S3AU6G2GRUp1WApwQAAAABAAMAAAACAAMAAAAEAAQABgD///////8FAAAABAAQAAt2zlG3OX08Q6piQ7Xa/PbPBAAAAAIAAwAAAAMAAwAAAAEAAwAAAAAA////////AwAAAAAA////////AwAAAAAA////////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fycCp0Qg7kSmOdDVovjacAREYXRhAAUAAAAAAk5hbWUADQAAAExpbmtEYXRhTGlzdAAQVmVyc2lvbgAAAAAACUxhc3RXcml0ZQAVa/+xkQEAAAABAP////9hAGEAAAAFX2lkABAAAAAE1Hedp1S3AU6G2GRUp1WApwREYXRhAAUAAAAAAk5hbWUADQAAAExpbmtEYXRhTGlzdAAQVmVyc2lvbgABAAAACUxhc3RXcml0ZQAla/+xkQEAAAACAP////9wAHAAAAAFX2lkABAAAAAEds5Rtzl9PEOqYkO12vz2zwNEYXRhABYAAAACUGVyc29uYWxJZAABAAAAAAACTmFtZQALAAAAUGVyc29uYWxJZAAQVmVyc2lvbgAAAAAACUxhc3RXcml0ZQBEa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eDAAAAAAAAAAAAAAgAf///////////////wAAAP////////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20995239"/>
  <p:tag name="EMPOWERCHARTSPROPERTIES_B_LENGTH" val="24576"/>
  <p:tag name="DOWN_MIGRATION_INITIAL_LAYOUT_REQUIRED" val="9.2.99"/>
  <p:tag name="RUNTIME_ID" val="b9e54e44-2340-44fc-ba7c-712160adacd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/////wUA2gsAAAAAAAAAAAAAIAD///////////////8AAAD///////////////8DAAAAAgD///////8DAAAAAgD///////8DAAAAAgD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5jDgH2bw8xNij8F3aPYwbcEAAAAAAADAAAAAAADAAAAAwADAAAAAAD///////8DAAAAAAD///////8DAAAAAAD///////8DAAAAAAD///////8DAAAAAAD///////8DAAEA////////BQAAAAMAEAALUaMpk/K0akyns+e5iwBh/AQAAAABAAMAAAACAAMAAAAEAAQAAQD///////8FAAAABAAQAAu0ElLKILfPT7EDjYC6mYfw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mMOAfZvDzE2KPwXdo9jBtwREYXRhAAUAAAAAAk5hbWUADQAAAExpbmtEYXRhTGlzdAAQVmVyc2lvbgAAAAAACUxhc3RXcml0ZQCia/+xkQEAAAABAP////9hAGEAAAAFX2lkABAAAAAEUaMpk/K0akyns+e5iwBh/AREYXRhAAUAAAAAAk5hbWUADQAAAExpbmtEYXRhTGlzdAAQVmVyc2lvbgABAAAACUxhc3RXcml0ZQCxa/+xkQEAAAACAP////9wAHAAAAAFX2lkABAAAAAEtBJSyiC3z0+xA42AupmH8ANEYXRhABYAAAACUGVyc29uYWxJZAABAAAAAAACTmFtZQALAAAAUGVyc29uYWxJZAAQVmVyc2lvbgAAAAAACUxhc3RXcml0ZQDga/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CAP///////wUAAAACAP///////wUAAAACAP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YBAwAAAAIA////////DgAGTGlua0RhdGFMaXN0XzAEAAAAAAAFAAAAAAAFAAAAAwAFAAAAAAAFAAAABAAFAAAAAAD///////8FAAAAAAD///////8FAAAAAAD///////8FAAAAAAD///////8DAAEBAwAAAAMA////////DgAGTGlua0RhdGFMaXN0XzEEAAAAAQAFAAAAAgAFAAAABAAEAAIBAwAAAAQA////////DAAGUGVyc29uYWxJZF8wBAAAAAIABQAAAAMABQAAAAEA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22714318"/>
  <p:tag name="EMPOWERCHARTSPROPERTIES_B_LENGTH" val="24576"/>
  <p:tag name="DOWN_MIGRATION_INITIAL_LAYOUT_REQUIRED" val="9.2.99"/>
  <p:tag name="RUNTIME_ID" val="94c780d0-ff42-4359-9aa8-3d8ab815403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/gs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wPWcKRPJfhEn7sqI6MXKlgEAAAAAAADAAAAAAADAAAAAwADAAAAAAADAAAABAADAAEA////////BQAAAAMAEAAL1ypOqw+dLUyVMWKouPKdtgQAAAABAAMAAAACAAMAAAAEAAQAAgD///////8FAAAABAAQAAv2D3rMYKxeR72kiO7ZOuYSBAAAAAIAAwAAAAMAAwAAAAEAAw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A9ZwpE8l+ESfuyojoxcqWAREYXRhAAUAAAAAAk5hbWUADQAAAExpbmtEYXRhTGlzdAAQVmVyc2lvbgAAAAAACUxhc3RXcml0ZQBNbP+xkQEAAAABAP////9hAGEAAAAFX2lkABAAAAAE1ypOqw+dLUyVMWKouPKdtgREYXRhAAUAAAAAAk5hbWUADQAAAExpbmtEYXRhTGlzdAAQVmVyc2lvbgABAAAACUxhc3RXcml0ZQBNbP+xkQEAAAACAP////9wAHAAAAAFX2lkABAAAAAE9g96zGCsXke9pIju2TrmEgNEYXRhABYAAAACUGVyc29uYWxJZAABAAAAAAACTmFtZQALAAAAUGVyc29uYWxJZAAQVmVyc2lvbgAAAAAACUxhc3RXcml0ZQB8bP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24121208"/>
  <p:tag name="EMPOWERCHARTSPROPERTIES_B_LENGTH" val="24576"/>
  <p:tag name="DOWN_MIGRATION_INITIAL_LAYOUT_REQUIRED" val="9.2.99"/>
  <p:tag name="RUNTIME_ID" val="83a20058-bbd9-4867-9609-fb0915a3b8d0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11No1M+caRAt80CTZIVrsYEAAAAAAADAAAABAADAAAAAwADAAAABAD///////8DAAAABAD///////8DAAEA////////BQAAAAMAEAALOVqtoMtztk+KmWtllOCsewQAAAABAAMAAAACAAMAAAABAAQAAwD///////8FAAAABAAQAAuQ7Oc/WU+iRZlBk3XpEZ5tBAAAAAIAAwAAAAAAAw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XU2jUz5xpEC3zQJNkhWuxgREYXRhAAUAAAAAAk5hbWUADQAAAExpbmtEYXRhTGlzdAAQVmVyc2lvbgAAAAAACUxhc3RXcml0ZQD5bP+xkQEAAAABAP////9hAGEAAAAFX2lkABAAAAAEOVqtoMtztk+KmWtllOCsewREYXRhAAUAAAAAAk5hbWUADQAAAExpbmtEYXRhTGlzdAAQVmVyc2lvbgABAAAACUxhc3RXcml0ZQAJbf+xkQEAAAACAP////9wAHAAAAAFX2lkABAAAAAEkOznP1lPokWZQZN16RGebQNEYXRhABYAAAACUGVyc29uYWxJZAABAAAAAAACTmFtZQALAAAAUGVyc29uYWxJZAAQVmVyc2lvbgAAAAAACUxhc3RXcml0ZQAob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uCwAAAAAAAAAAAAAgAf///////////////wAAAP///////////////wUAAAACAP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AEAAAAAAAFAAAAAAAFAAAAAwAFAAAAAAAFAAAABAAFAAAAAAAFAAAABAADAAEBAwAAAAMA////////DgAGTGlua0RhdGFMaXN0XzEEAAAAAQAFAAAAAgAFAAAABAAEAAMBAwAAAAQA////////DAAGUGVyc29uYWxJZF8wBAAAAAIABQAAAAMABQAAAAEABQAAAAIA////////BQAAAAI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25965420"/>
  <p:tag name="EMPOWERCHARTSPROPERTIES_B_LENGTH" val="24576"/>
  <p:tag name="DOWN_MIGRATION_INITIAL_LAYOUT_REQUIRED" val="9.2.99"/>
  <p:tag name="RUNTIME_ID" val="d38aed9e-e72c-48bb-9f36-ea7fab32b72b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UBAQEBAQEBAQEBAQEBAQMAAAAAAAAAAwAAAAMAAAAA/////wUA/gsAAAAAAAAAAAAAIAD///////////////8AAAD///////////////8DAAAAAg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3Kn2TTsjY5FoMCaNIjAF1QEAAAAAAADAAAAAAADAAAAAwADAAMA////////BQAAAAMAEAALJw5SYDHre0GFDcJVO3iOzgQAAAABAAMAAAACAAMAAAAEAAMAAAAAAP///////wMAAAAAAP///////wQAAQD///////8FAAAABAAQAAujZhSdvnvvQqtnCXMSvSmJ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cqfZNOyNjkWgwJo0iMAXVAREYXRhAAUAAAAAAk5hbWUADQAAAExpbmtEYXRhTGlzdAAQVmVyc2lvbgABAAAACUxhc3RXcml0ZQDVbf+xkQEAAAABAP////9hAGEAAAAFX2lkABAAAAAEJw5SYDHre0GFDcJVO3iOzgREYXRhAAUAAAAAAk5hbWUADQAAAExpbmtEYXRhTGlzdAAQVmVyc2lvbgAAAAAACUxhc3RXcml0ZQDVbf+xkQEAAAACAP////9wAHAAAAAFX2lkABAAAAAEo2YUnb5770KrZwlzEr0piQNEYXRhABYAAAACUGVyc29uYWxJZAABAAAAAAACTmFtZQALAAAAUGVyc29uYWxJZAAQVmVyc2lvbgAAAAAACUxhc3RXcml0ZQD0bf+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MBAwAAAAMA////////DgAGTGlua0RhdGFMaXN0XzAEAAAAAQAFAAAAAAAFAAAAAgAFAAAAAAAFAAAABAAFAAAAAAAFAAAABAAEAAUBAwAAAAQA////////DAAGUGVyc29uYWxJZF8wBAAAAAIABQAAAAIABQAAAAEABQAAAAMA////////BQAAAAM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49927881730"/>
  <p:tag name="EMPOWERCHARTSPROPERTIES_B_LENGTH" val="24576"/>
  <p:tag name="DOWN_MIGRATION_INITIAL_LAYOUT_REQUIRED" val="9.2.99"/>
  <p:tag name="RUNTIME_ID" val="1a831ec8-d950-42d4-95fd-09f13a8cf38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586AjKWf7BEqPt/6ub6ZTMEAAAAAAADAAAAAAADAAAABAADAAAAAAD///////8DAAEA////////BQAAAAMAEAAL6Guq/QyOMkObOT6lxcO5WgQAAAABAAMAAAAEAAMAAAABAAQAAQD///////8FAAAABAAQAAsJlmiZwKN9RYU1NHWJsnPf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nzoCMpZ/sESo+3/q5vplMwREYXRhAAUAAAAAAk5hbWUADQAAAExpbmtEYXRhTGlzdAAQVmVyc2lvbgAAAAAACUxhc3RXcml0ZQD0KeWxkQEAAAABAP////9hAGEAAAAFX2lkABAAAAAE6Guq/QyOMkObOT6lxcO5WgREYXRhAAUAAAAAAk5hbWUADQAAAExpbmtEYXRhTGlzdAAQVmVyc2lvbgABAAAACUxhc3RXcml0ZQD0KeWxkQEAAAACAP////9wAHAAAAAFX2lkABAAAAAECZZomcCjfUWFNTR1ibJz3wNEYXRhABYAAAACUGVyc29uYWxJZAABAAAAAAACTmFtZQALAAAAUGVyc29uYWxJZAAQVmVyc2lvbgAAAAAACUxhc3RXcml0ZQATKuW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2714589406"/>
  <p:tag name="EMPOWERCHARTSPROPERTIES_B_LENGTH" val="24576"/>
  <p:tag name="DOWN_MIGRATION_INITIAL_LAYOUT_REQUIRED" val="9.2.99"/>
  <p:tag name="RUNTIME_ID" val="e557c820-e813-45e7-b469-70d2d250357a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/////wUAzgsAAAAAAAAAAAAAIAD///////////////8AAAD///////////////8DAAAAAgD///////8DAAAAAg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hk3WWf6UZPqv3nb69yJ6sEAAAAAAADAAAAAAADAAAABAADAAAAAAADAAAAAwADAAYA////////BQAAAAMAEAALEAEIyD/9WEemGw9bHNAOlQQAAAABAAMAAAAEAAMAAAABAAMAAAACAP///////wMAAAAAAP///////wMAAAAAAP///////wMAAAAAAP///////wMAAAAAAP///////wQAAQD///////8FAAAABAAQAAvlC5q4T/r/SLQD3aDZS9b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dZZ/pRk+q/edvr3InqwREYXRhAAUAAAAAAk5hbWUADQAAAExpbmtEYXRhTGlzdAAQVmVyc2lvbgABAAAACUxhc3RXcml0ZQDMuOqxkQEAAAABAP////9hAGEAAAAFX2lkABAAAAAEEAEIyD/9WEemGw9bHNAOlQREYXRhAAUAAAAAAk5hbWUADQAAAExpbmtEYXRhTGlzdAAQVmVyc2lvbgAAAAAACUxhc3RXcml0ZQDMuOqxkQEAAAACAP////9wAHAAAAAFX2lkABAAAAAE5QuauE/6/0i0A92g2UvW9QNEYXRhABYAAAACUGVyc29uYWxJZAABAAAAAAACTmFtZQALAAAAUGVyc29uYWxJZAAQVmVyc2lvbgAAAAAACUxhc3RXcml0ZQALueq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YBAwAAAAMA////////DgAGTGlua0RhdGFMaXN0XzAEAAAAAQAFAAAAAAAFAAAAAgAFAAAAAAAFAAAAAgAFAAAAAAD///////8FAAAAAAD///////8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6357542618"/>
  <p:tag name="EMPOWERCHARTSPROPERTIES_B_LENGTH" val="24576"/>
  <p:tag name="DOWN_MIGRATION_INITIAL_LAYOUT_REQUIRED" val="9.2.99"/>
  <p:tag name="RUNTIME_ID" val="dc71c8d3-6475-448d-a9e2-1bfb7c5e922d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8068e8bb-e0a1-4a61-9aa1-7209e796c62d"/>
  <p:tag name="MIO_EK" val="653"/>
  <p:tag name="MIO_EKGUID" val="2906d404-84d6-493d-923d-e0bc83bd0e0b"/>
  <p:tag name="MIO_UPDATE" val="True"/>
  <p:tag name="MIO_VERSION" val="09.03.2023 10:09:36"/>
  <p:tag name="MIO_DBID" val="FDE84254-54DB-49E3-9A0E-CDE72035D530"/>
  <p:tag name="MIO_LASTDOWNLOADED" val="02.09.2024 10:46:16.916"/>
  <p:tag name="MIO_OBJECTNAME" val="02 Text 14pt regular"/>
  <p:tag name="MIO_CONTENTTAG" val="SybroMqSiE6gGyoSVgsLWgYuiPNM/h9LtR2VGyuJcu4="/>
  <p:tag name="MIO_LASTEDITORNAME" val="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4oREzCnexVFvjdF9ZZflgUEAAAAAAADAAAAAAADAAAAAwADAAAAAAADAAAAAwADAAAAAAD///////8DAAIA////////BQAAAAMAEAAL5ziqjN6RyE+idPEONYuTxwQAAAABAAMAAAACAAMAAAAEAAMAAAACAAMAAAAEAAQAAgD///////8FAAAABAAQAAuByTzOO1iqRZiCluG7cUk0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hETMKd7FUW+N0X1ll+WBQREYXRhAAUAAAAAAk5hbWUADQAAAExpbmtEYXRhTGlzdAAQVmVyc2lvbgABAAAACUxhc3RXcml0ZQDV9e2xkQEAAAABAP////9hAGEAAAAFX2lkABAAAAAE5ziqjN6RyE+idPEONYuTxwREYXRhAAUAAAAAAk5hbWUADQAAAExpbmtEYXRhTGlzdAAQVmVyc2lvbgAAAAAACUxhc3RXcml0ZQDV9e2xkQEAAAACAP////9wAHAAAAAFX2lkABAAAAAEgck8zjtYqkWYgpbhu3FJNANEYXRhABYAAAACUGVyc29uYWxJZAABAAAAAAACTmFtZQALAAAAUGVyc29uYWxJZAAQVmVyc2lvbgAAAAAACUxhc3RXcml0ZQDp9e2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A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8479449139"/>
  <p:tag name="EMPOWERCHARTSPROPERTIES_B_LENGTH" val="24576"/>
  <p:tag name="DOWN_MIGRATION_INITIAL_LAYOUT_REQUIRED" val="9.2.99"/>
  <p:tag name="RUNTIME_ID" val="5778f37c-ca2c-4d15-bf37-8a6e1d48cec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586AjKWf7BEqPt/6ub6ZTMEAAAAAAADAAAAAAADAAAABAADAAAAAAD///////8DAAEA////////BQAAAAMAEAAL6Guq/QyOMkObOT6lxcO5WgQAAAABAAMAAAAEAAMAAAABAAQAAQD///////8FAAAABAAQAAsJlmiZwKN9RYU1NHWJsnPf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nzoCMpZ/sESo+3/q5vplMwREYXRhAAUAAAAAAk5hbWUADQAAAExpbmtEYXRhTGlzdAAQVmVyc2lvbgAAAAAACUxhc3RXcml0ZQD0KeWxkQEAAAABAP////9hAGEAAAAFX2lkABAAAAAE6Guq/QyOMkObOT6lxcO5WgREYXRhAAUAAAAAAk5hbWUADQAAAExpbmtEYXRhTGlzdAAQVmVyc2lvbgABAAAACUxhc3RXcml0ZQD0KeWxkQEAAAACAP////9wAHAAAAAFX2lkABAAAAAECZZomcCjfUWFNTR1ibJz3wNEYXRhABYAAAACUGVyc29uYWxJZAABAAAAAAACTmFtZQALAAAAUGVyc29uYWxJZAAQVmVyc2lvbgAAAAAACUxhc3RXcml0ZQATKuW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2714589406"/>
  <p:tag name="EMPOWERCHARTSPROPERTIES_B_LENGTH" val="24576"/>
  <p:tag name="DOWN_MIGRATION_INITIAL_LAYOUT_REQUIRED" val="9.2.99"/>
  <p:tag name="RUNTIME_ID" val="df8ace6e-635a-4704-9298-4e09a294682a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GUID" val="8068e8bb-e0a1-4a61-9aa1-7209e796c62d"/>
  <p:tag name="MIO_EK" val="653"/>
  <p:tag name="MIO_EKGUID" val="2906d404-84d6-493d-923d-e0bc83bd0e0b"/>
  <p:tag name="MIO_UPDATE" val="True"/>
  <p:tag name="MIO_VERSION" val="09.03.2023 10:09:36"/>
  <p:tag name="MIO_DBID" val="FDE84254-54DB-49E3-9A0E-CDE72035D530"/>
  <p:tag name="MIO_LASTDOWNLOADED" val="02.09.2024 10:46:16.916"/>
  <p:tag name="MIO_OBJECTNAME" val="02 Text 14pt regular"/>
  <p:tag name="MIO_CONTENTTAG" val="SybroMqSiE6gGyoSVgsLWgYuiPNM/h9LtR2VGyuJcu4="/>
  <p:tag name="MIO_LASTEDITORNAME" val="Verena Kohl"/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5gs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UAAAACABAAC4oREzCnexVFvjdF9ZZflgUEAAAAAAADAAAAAAADAAAAAwADAAAAAAADAAAAAwADAAAAAAD///////8DAAIA////////BQAAAAMAEAAL5ziqjN6RyE+idPEONYuTxwQAAAABAAMAAAACAAMAAAAEAAMAAAACAAMAAAAEAAQAAgD///////8FAAAABAAQAAuByTzOO1iqRZiCluG7cUk0BAAAAAIAAwAAAAMAAwAAAAEAAwAAAAM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hETMKd7FUW+N0X1ll+WBQREYXRhAAUAAAAAAk5hbWUADQAAAExpbmtEYXRhTGlzdAAQVmVyc2lvbgABAAAACUxhc3RXcml0ZQDV9e2xkQEAAAABAP////9hAGEAAAAFX2lkABAAAAAE5ziqjN6RyE+idPEONYuTxwREYXRhAAUAAAAAAk5hbWUADQAAAExpbmtEYXRhTGlzdAAQVmVyc2lvbgAAAAAACUxhc3RXcml0ZQDV9e2xkQEAAAACAP////9wAHAAAAAFX2lkABAAAAAEgck8zjtYqkWYgpbhu3FJNANEYXRhABYAAAACUGVyc29uYWxJZAABAAAAAAACTmFtZQALAAAAUGVyc29uYWxJZAAQVmVyc2lvbgAAAAAACUxhc3RXcml0ZQDp9e2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A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8479449139"/>
  <p:tag name="EMPOWERCHARTSPROPERTIES_B_LENGTH" val="24576"/>
  <p:tag name="DOWN_MIGRATION_INITIAL_LAYOUT_REQUIRED" val="9.2.99"/>
  <p:tag name="RUNTIME_ID" val="8ac63633-f9b1-4840-9f98-3d9585d8fde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gYBAQEBAQEBAQEBAQEBAQMAAAAAAAAAAwAAAAMAAAAA/////wUAzgsAAAAAAAAAAAAAIAD///////////////8AAAD///////////////8DAAAAAgD///////8DAAAAAgD///////8DAAAAAw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hk3WWf6UZPqv3nb69yJ6sEAAAAAAADAAAAAAADAAAABAADAAAAAAADAAAAAwADAAYA////////BQAAAAMAEAALEAEIyD/9WEemGw9bHNAOlQQAAAABAAMAAAAEAAMAAAABAAMAAAACAP///////wMAAAAAAP///////wMAAAAAAP///////wMAAAAAAP///////wMAAAAAAP///////wQAAQD///////8FAAAABAAQAAvlC5q4T/r/SLQD3aDZS9b1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dZZ/pRk+q/edvr3InqwREYXRhAAUAAAAAAk5hbWUADQAAAExpbmtEYXRhTGlzdAAQVmVyc2lvbgABAAAACUxhc3RXcml0ZQDMuOqxkQEAAAABAP////9hAGEAAAAFX2lkABAAAAAEEAEIyD/9WEemGw9bHNAOlQREYXRhAAUAAAAAAk5hbWUADQAAAExpbmtEYXRhTGlzdAAQVmVyc2lvbgAAAAAACUxhc3RXcml0ZQDMuOqxkQEAAAACAP////9wAHAAAAAFX2lkABAAAAAE5QuauE/6/0i0A92g2UvW9QNEYXRhABYAAAACUGVyc29uYWxJZAABAAAAAAACTmFtZQALAAAAUGVyc29uYWxJZAAQVmVyc2lvbgAAAAAACUxhc3RXcml0ZQALueqxk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WCwAAAAAAAAAAAAAgAf///////////////wAAAP///////////////wUAAAADAP///////wUAAAADAP///////wUAAAADAP///////wUAAAADAP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YBAwAAAAMA////////DgAGTGlua0RhdGFMaXN0XzAEAAAAAQAFAAAAAAAFAAAAAgAFAAAAAAAFAAAAAgAFAAAAAAD///////8FAAAAAAD///////8FAAAAAAD///////8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608636357542618"/>
  <p:tag name="EMPOWERCHARTSPROPERTIES_B_LENGTH" val="24576"/>
  <p:tag name="DOWN_MIGRATION_INITIAL_LAYOUT_REQUIRED" val="9.2.99"/>
  <p:tag name="RUNTIME_ID" val="4d001edf-f683-4703-96b9-35d9632a796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8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oLYXuIGE9NkGdfc3qko0UEAAAAAAADAAAAAAADAAAAAwADAAAAAAADAAAABAADAAEA////////BQAAAAMAEAALonfmggQArkKlt3C31p67UQQAAAABAAMAAAACAAMAAAAEAAQAAwD///////8FAAAABAAQAAuv23fw4TYWR7Nmk3vMAZuDBAAAAAIAAwAAAAMAAwAAAAEAAwAAAAI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he4gYT02QZ19zeqSjRQREYXRhAAUAAAAAAk5hbWUADQAAAExpbmtEYXRhTGlzdAAQVmVyc2lvbgAAAAAACUxhc3RXcml0ZQAHaQo1lwEAAAABAP////9hAGEAAAAFX2lkABAAAAAEonfmggQArkKlt3C31p67UQREYXRhAAUAAAAAAk5hbWUADQAAAExpbmtEYXRhTGlzdAAQVmVyc2lvbgABAAAACUxhc3RXcml0ZQAIaQo1lwEAAAACAP////9wAHAAAAAFX2lkABAAAAAEr9t38OE2FkezZpN7zAGbgwNEYXRhABYAAAACUGVyc29uYWxJZAABAAAAAAACTmFtZQALAAAAUGVyc29uYWxJZAAQVmVyc2lvbgAAAAAACUxhc3RXcml0ZQA7aQo1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MBAwAAAAQA////////DAAGUGVyc29uYWxJZF8wBAAAAAIABQAAAAM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5383642491519"/>
  <p:tag name="EMPOWERCHARTSPROPERTIES_B_LENGTH" val="24576"/>
  <p:tag name="DOWN_MIGRATION_INITIAL_LAYOUT_REQUIRED" val="9.2.99"/>
  <p:tag name="RUNTIME_ID" val="8463accd-2a14-4dba-a834-42de763844c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8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oLYXuIGE9NkGdfc3qko0UEAAAAAAADAAAAAAADAAAAAwADAAAAAAADAAAABAADAAEA////////BQAAAAMAEAALonfmggQArkKlt3C31p67UQQAAAABAAMAAAACAAMAAAAEAAQAAwD///////8FAAAABAAQAAuv23fw4TYWR7Nmk3vMAZuDBAAAAAIAAwAAAAMAAwAAAAEAAwAAAAI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he4gYT02QZ19zeqSjRQREYXRhAAUAAAAAAk5hbWUADQAAAExpbmtEYXRhTGlzdAAQVmVyc2lvbgAAAAAACUxhc3RXcml0ZQAHaQo1lwEAAAABAP////9hAGEAAAAFX2lkABAAAAAEonfmggQArkKlt3C31p67UQREYXRhAAUAAAAAAk5hbWUADQAAAExpbmtEYXRhTGlzdAAQVmVyc2lvbgABAAAACUxhc3RXcml0ZQAIaQo1lwEAAAACAP////9wAHAAAAAFX2lkABAAAAAEr9t38OE2FkezZpN7zAGbgwNEYXRhABYAAAACUGVyc29uYWxJZAABAAAAAAACTmFtZQALAAAAUGVyc29uYWxJZAAQVmVyc2lvbgAAAAAACUxhc3RXcml0ZQA7aQo1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MBAwAAAAQA////////DAAGUGVyc29uYWxJZF8wBAAAAAIABQAAAAM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5383642491519"/>
  <p:tag name="EMPOWERCHARTSPROPERTIES_B_LENGTH" val="24576"/>
  <p:tag name="DOWN_MIGRATION_INITIAL_LAYOUT_REQUIRED" val="9.2.99"/>
  <p:tag name="RUNTIME_ID" val="8463accd-2a14-4dba-a834-42de763844c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855696e8-e2a9-45ae-8993-a8f36d15e511"/>
  <p:tag name="MIO_GUID" val="1b225875-f7d9-4901-bf3f-748df960a6f3"/>
  <p:tag name="MIO_UPDATE" val="True"/>
  <p:tag name="MIO_VERSION" val="05.03.2023 11:08:16"/>
  <p:tag name="MIO_DBID" val="FDE84254-54DB-49E3-9A0E-CDE72035D530"/>
  <p:tag name="MIO_LASTDOWNLOADED" val="03.06.2025 11:00:34.854"/>
  <p:tag name="MIO_OBJECTNAME" val="Academy"/>
  <p:tag name="MIO_CONTENTTAG" val="0wGNS+05cUiDxMNQRFpSAOB++RmFThpBksx6UBgJPS4="/>
  <p:tag name="MIO_LASTEDITORNAME" val="Verena Kohl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f7a7be58-cdc0-4e4e-b136-0bce89c28fd8"/>
  <p:tag name="MIO_GUID" val="ca3a8f32-62a3-4d68-ace5-2ec2d1adff0a"/>
  <p:tag name="MIO_UPDATE" val="True"/>
  <p:tag name="MIO_VERSION" val="05.03.2023 11:09:01"/>
  <p:tag name="MIO_DBID" val="FDE84254-54DB-49E3-9A0E-CDE72035D530"/>
  <p:tag name="MIO_LASTDOWNLOADED" val="03.06.2025 11:00:38.664"/>
  <p:tag name="MIO_OBJECTNAME" val="Big data"/>
  <p:tag name="MIO_CONTENTTAG" val="9MSLHssQVU+3B6KTmfsA/Gi+T3x1FWBDpjyb/HZJOdQ="/>
  <p:tag name="MIO_LASTEDITORNAME" val="Verena Kohl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EKGUID" val="ce665ee1-9162-437f-8ae6-906e4b017072"/>
  <p:tag name="MIO_GUID" val="83d4d4a4-07a3-4122-9f20-fbd40db04225"/>
  <p:tag name="MIO_UPDATE" val="True"/>
  <p:tag name="MIO_VERSION" val="05.03.2023 11:12:33"/>
  <p:tag name="MIO_DBID" val="FDE84254-54DB-49E3-9A0E-CDE72035D530"/>
  <p:tag name="MIO_LASTDOWNLOADED" val="03.06.2025 11:00:43.142"/>
  <p:tag name="MIO_OBJECTNAME" val="Group"/>
  <p:tag name="MIO_CONTENTTAG" val="3H8ie7E+fUalusxjdscRl0rA32PzeVNGq41iabwu89o="/>
  <p:tag name="MIO_LASTEDITORNAME" val="Verena Kohl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M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+EwOUkoRipCp/FzYHN6c30EAAAAAAADAAAAAAADAAAABAADAAEA////////BQAAAAMAEAALQA9wq3/hkE+yTSw3fAKecQQAAAABAAMAAAAEAAMAAAABAAQAAQD///////8FAAAABAAQAAsYx+5UywVyRoGRhU9DTXN0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4TA5SShGKkKn8XNgc3pzfQREYXRhAAUAAAAAAk5hbWUADQAAAExpbmtEYXRhTGlzdAAQVmVyc2lvbgABAAAACUxhc3RXcml0ZQDs0CE1lwEAAAABAP////9hAGEAAAAFX2lkABAAAAAEQA9wq3/hkE+yTSw3fAKecQREYXRhAAUAAAAAAk5hbWUADQAAAExpbmtEYXRhTGlzdAAQVmVyc2lvbgAAAAAACUxhc3RXcml0ZQDs0CE1lwEAAAACAP////9wAHAAAAAFX2lkABAAAAAEGMfuVMsFckaBkYVPQ01zdANEYXRhABYAAAACUGVyc29uYWxJZAABAAAAAAACTmFtZQALAAAAUGVyc29uYWxJZAAQVmVyc2lvbgAAAAAACUxhc3RXcml0ZQAN0SE1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6CwAAAAAAAAAAAAAgAf///////////////wAAAP///////////////wUAAAADAP///////wUAAAAD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MBAwAAAAIA////////DgAGTGlua0RhdGFMaXN0XzEEAAAAAAAFAAAAAwAFAAAABAAFAAAAAwD///////8FAAAAAA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5398981527878"/>
  <p:tag name="EMPOWERCHARTSPROPERTIES_B_LENGTH" val="24576"/>
  <p:tag name="DOWN_MIGRATION_INITIAL_LAYOUT_REQUIRED" val="9.2.99"/>
  <p:tag name="RUNTIME_ID" val="d45131f1-394f-460c-bf88-0b2066e8d1b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IBAQEBAQEBAQEBAQEBAQMAAAAAAAAAAwAAAAMAAAAA/////wUA2gsAAAAAAAAAAAAAIAD///////////////8AAAD///////////////8DAAAAAgD///////8DAAAAAgD///////8DAAAAAwD///////8DAAAAAw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6faqR9Q05JLjntJO7XgxBwEAAAAAAADAAAAAAADAAAABAADAAAAAAADAAAAAwADAAUA////////BQAAAAMAEAAL7R5kzm0FiUa4oVqrvHkZPQQAAAABAAMAAAAEAAMAAAABAAMAAAACAP///////wMAAAAAAP///////wMAAAAAAP///////wMAAAAAAP///////wQAAQD///////8FAAAABAAQAAuj+8GSZGHwQa5Q8ED5xVGu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9qpH1DTkkuOe0k7teDEHAREYXRhAAUAAAAAAk5hbWUADQAAAExpbmtEYXRhTGlzdAAQVmVyc2lvbgABAAAACUxhc3RXcml0ZQDCnNrUlwEAAAABAP////9hAGEAAAAFX2lkABAAAAAE7R5kzm0FiUa4oVqrvHkZPQREYXRhAAUAAAAAAk5hbWUADQAAAExpbmtEYXRhTGlzdAAQVmVyc2lvbgAAAAAACUxhc3RXcml0ZQDCnNrUlwEAAAACAP////9wAHAAAAAFX2lkABAAAAAEo/vBkmRh8EGuUPBA+cVRrgNEYXRhABYAAAACUGVyc29uYWxJZAABAAAAAAACTmFtZQALAAAAUGVyc29uYWxJZAAQVmVyc2lvbgAAAAAACUxhc3RXcml0ZQDknNrU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D///////8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2195863040168"/>
  <p:tag name="EMPOWERCHARTSPROPERTIES_B_LENGTH" val="24576"/>
  <p:tag name="DOWN_MIGRATION_INITIAL_LAYOUT_REQUIRED" val="9.2.99"/>
  <p:tag name="RUNTIME_ID" val="a907a12a-9899-44ca-886c-4a63a9e8633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/////wUAFgwAAAAAAAAAAAAAIAD///////////////8AAAD////////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4AxVTzpYrdKj1WMYPrsHfQEAAAAAAADAAAAAAADAAAAAwADAAEA////////BQAAAAMAEAAL+UWqlnR69EqUPslvH+KLWAQAAAABAAMAAAACAAMAAAAEAAQAAQD///////8FAAAABAAQAAuiOrulwAY+Rpz09xARV3mx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gDFVPOlit0qPVYxg+uwd9AREYXRhAAUAAAAAAk5hbWUADQAAAExpbmtEYXRhTGlzdAAQVmVyc2lvbgAAAAAACUxhc3RXcml0ZQBMndrUlwEAAAABAP////9hAGEAAAAFX2lkABAAAAAE+UWqlnR69EqUPslvH+KLWAREYXRhAAUAAAAAAk5hbWUADQAAAExpbmtEYXRhTGlzdAAQVmVyc2lvbgABAAAACUxhc3RXcml0ZQBPndrUlwEAAAACAP////9wAHAAAAAFX2lkABAAAAAEojq7pcAGPkac9PcQEVd5sQNEYXRhABYAAAACUGVyc29uYWxJZAABAAAAAAACTmFtZQALAAAAUGVyc29uYWxJZAAQVmVyc2lvbgAAAAAACUxhc3RXcml0ZQBxndrU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IBAwAAAAQA////////DAAGUGVyc29uYWxJZF8wBAAAAAIABQAAAAMABQAAAAEA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72195864720945"/>
  <p:tag name="EMPOWERCHARTSPROPERTIES_B_LENGTH" val="24576"/>
  <p:tag name="DOWN_MIGRATION_INITIAL_LAYOUT_REQUIRED" val="9.2.99"/>
  <p:tag name="RUNTIME_ID" val="433b0246-bc01-45b7-a62c-20539b171b6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2DRznTTIRPuJBqDFR0y3MEAAAAAAADAAAAAAADAAAAAwADAAIA////////BQAAAAMAEAALo5nQctlK70mMqN/Mb8jnVwQAAAABAAMAAAACAAMAAAAEAAMAAAAAAP///////wQAAQD///////8FAAAABAAQAAuzXaaAOwz3SZdtVJCGnw5e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YNHOdNMhE+4kGoMVHTLcwREYXRhAAUAAAAAAk5hbWUADQAAAExpbmtEYXRhTGlzdAAQVmVyc2lvbgABAAAACUxhc3RXcml0ZQDC7vY0lwEAAAABAP////9hAGEAAAAFX2lkABAAAAAEo5nQctlK70mMqN/Mb8jnVwREYXRhAAUAAAAAAk5hbWUADQAAAExpbmtEYXRhTGlzdAAQVmVyc2lvbgAAAAAACUxhc3RXcml0ZQDC7vY0lwEAAAACAP////9wAHAAAAAFX2lkABAAAAAEs12mgDsM90mXbVSQhp8OXgNEYXRhABYAAAACUGVyc29uYWxJZAABAAAAAAACTmFtZQALAAAAUGVyc29uYWxJZAAQVmVyc2lvbgAAAAAACUxhc3RXcml0ZQD87vY0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5370877729245"/>
  <p:tag name="EMPOWERCHARTSPROPERTIES_B_LENGTH" val="24576"/>
  <p:tag name="DOWN_MIGRATION_INITIAL_LAYOUT_REQUIRED" val="9.2.99"/>
  <p:tag name="RUNTIME_ID" val="62a9e1fa-89c1-4a8a-832b-c395f967f85b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z2DRznTTIRPuJBqDFR0y3MEAAAAAAADAAAAAAADAAAAAwADAAIA////////BQAAAAMAEAALo5nQctlK70mMqN/Mb8jnVwQAAAABAAMAAAACAAMAAAAEAAMAAAAAAP///////wQAAQD///////8FAAAABAAQAAuzXaaAOwz3SZdtVJCGnw5e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PYNHOdNMhE+4kGoMVHTLcwREYXRhAAUAAAAAAk5hbWUADQAAAExpbmtEYXRhTGlzdAAQVmVyc2lvbgABAAAACUxhc3RXcml0ZQDC7vY0lwEAAAABAP////9hAGEAAAAFX2lkABAAAAAEo5nQctlK70mMqN/Mb8jnVwREYXRhAAUAAAAAAk5hbWUADQAAAExpbmtEYXRhTGlzdAAQVmVyc2lvbgAAAAAACUxhc3RXcml0ZQDC7vY0lwEAAAACAP////9wAHAAAAAFX2lkABAAAAAEs12mgDsM90mXbVSQhp8OXgNEYXRhABYAAAACUGVyc29uYWxJZAABAAAAAAACTmFtZQALAAAAUGVyc29uYWxJZAAQVmVyc2lvbgAAAAAACUxhc3RXcml0ZQD87vY0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DAP///////wUAAAAD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EEAAAAAAAFAAAAAwAFAAAABAAFAAAAAwD///////8DAAIBAwAAAAMA////////DgAGTGlua0RhdGFMaXN0XzAEAAAAAQAFAAAAAAAFAAAAAgAFAAAAAAAFAAAAAgAEAAEBAwAAAAQA////////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5370877729245"/>
  <p:tag name="EMPOWERCHARTSPROPERTIES_B_LENGTH" val="24576"/>
  <p:tag name="DOWN_MIGRATION_INITIAL_LAYOUT_REQUIRED" val="9.2.99"/>
  <p:tag name="RUNTIME_ID" val="6d7b2d2f-7ae1-4aa0-9279-90e75a4d0ab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/////wUA8gsAAAAAAAAAAAAAIAD///////////////8AAAD///////////////8DAAAAAgD///////8DAAAAAg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Q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CAP///////wUAAAACABAAC4oLYXuIGE9NkGdfc3qko0UEAAAAAAADAAAAAAADAAAAAwADAAAAAAADAAAABAADAAEA////////BQAAAAMAEAALonfmggQArkKlt3C31p67UQQAAAABAAMAAAACAAMAAAAEAAQAAwD///////8FAAAABAAQAAuv23fw4TYWR7Nmk3vMAZuDBAAAAAIAAwAAAAMAAwAAAAEAAwAAAAI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igthe4gYT02QZ19zeqSjRQREYXRhAAUAAAAAAk5hbWUADQAAAExpbmtEYXRhTGlzdAAQVmVyc2lvbgAAAAAACUxhc3RXcml0ZQAHaQo1lwEAAAABAP////9hAGEAAAAFX2lkABAAAAAEonfmggQArkKlt3C31p67UQREYXRhAAUAAAAAAk5hbWUADQAAAExpbmtEYXRhTGlzdAAQVmVyc2lvbgABAAAACUxhc3RXcml0ZQAIaQo1lwEAAAACAP////9wAHAAAAAFX2lkABAAAAAEr9t38OE2FkezZpN7zAGbgwNEYXRhABYAAAACUGVyc29uYWxJZAABAAAAAAACTmFtZQALAAAAUGVyc29uYWxJZAAQVmVyc2lvbgAAAAAACUxhc3RXcml0ZQA7aQo1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GDAAAAAAAAAAAAAAgAf///////////////wAAAP///////////////wUAAAAC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AEAAAAAAAFAAAAAAAFAAAAAwADAAEBAwAAAAMA////////DgAGTGlua0RhdGFMaXN0XzEEAAAAAQAFAAAAAgAFAAAABAAEAAMBAwAAAAQA////////DAAGUGVyc29uYWxJZF8wBAAAAAIABQAAAAMABQAAAAEA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5383642491519"/>
  <p:tag name="EMPOWERCHARTSPROPERTIES_B_LENGTH" val="24576"/>
  <p:tag name="DOWN_MIGRATION_INITIAL_LAYOUT_REQUIRED" val="9.2.99"/>
  <p:tag name="RUNTIME_ID" val="769ab521-dd65-47d0-99c7-d0f74f4a78c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6a3fa3e3-9727-4773-a3c5-6c2bdd14376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6b5886f8-03b2-4950-ba1c-61896f3a153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6120f0d8-07e8-4a47-ab69-2d46d9771f9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456612fe-8624-491e-b05d-fe776621789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IBAQEBAQEBAQEBAQEBAQMAAAAAAAAAAwAAAAMAAAAA/////wUAhgsAAAAAAAAAAAAAIAD///////////////8AAAD///////////////8DAAAABAD///////8DAAAABAD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+lk5DRLcghPnXMJGIkUlVYEAAAAAAADAAAABAADAAAAAwADAAAABAD///////8DAAAABAD///////8DAAAABAD///////8DAAAABAD///////8DAAAABAD///////8DAAEA////////BQAAAAMAEAALId+TVoQGxk+Vz2JAA+mWiwQAAAABAAMAAAACAAMAAAABAAQACAD///////8FAAAABAAQAAtedLMDJBvuT4k96Q9c5KLhBAAAAAIAAwAAAAAAAwAAAAIAAwAAAAAAAwAAAAIAAwAAAAAAAwAAAAIAAwAAAAAAAwAAAAIAAwAAAAAAAwAAAAIAAwAAAAAAAwAAAAI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6WTkNEtyCE+dcwkYiRSVVgREYXRhAAUAAAAAAk5hbWUADQAAAExpbmtEYXRhTGlzdAAQVmVyc2lvbgAAAAAACUxhc3RXcml0ZQBeZ18xlwEAAAABAP////9hAGEAAAAFX2lkABAAAAAEId+TVoQGxk+Vz2JAA+mWiwREYXRhAAUAAAAAAk5hbWUADQAAAExpbmtEYXRhTGlzdAAQVmVyc2lvbgABAAAACUxhc3RXcml0ZQBfZ18xlwEAAAACAP////9wAHAAAAAFX2lkABAAAAAEXnSzAyQb7k+JPekPXOSi4QNEYXRhABYAAAACUGVyc29uYWxJZAABAAAAAAACTmFtZQALAAAAUGVyc29uYWxJZAAQVmVyc2lvbgAAAAAACUxhc3RXcml0ZQB6Z18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8254927142"/>
  <p:tag name="EMPOWERCHARTSPROPERTIES_B_LENGTH" val="24576"/>
  <p:tag name="DOWN_MIGRATION_INITIAL_LAYOUT_REQUIRED" val="9.2.99"/>
  <p:tag name="RUNTIME_ID" val="99a10724-e32c-41e6-8d1f-66c079b35eca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IBAQEBAQEBAQEBAQEBAQMAAAAAAAAAAwAAAAMAAAAA/////wUAhgsAAAAAAAAAAAAAIAD///////////////8AAAD///////////////8DAAAABAD///////8DAAAABAD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+lk5DRLcghPnXMJGIkUlVYEAAAAAAADAAAABAADAAAAAwADAAAABAD///////8DAAAABAD///////8DAAAABAD///////8DAAAABAD///////8DAAAABAD///////8DAAEA////////BQAAAAMAEAALId+TVoQGxk+Vz2JAA+mWiwQAAAABAAMAAAACAAMAAAABAAQACAD///////8FAAAABAAQAAtedLMDJBvuT4k96Q9c5KLhBAAAAAIAAwAAAAAAAwAAAAIAAwAAAAAAAwAAAAIAAwAAAAAAAwAAAAIAAwAAAAAAAwAAAAIAAwAAAAAAAwAAAAIAAwAAAAAAAwAAAAI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6WTkNEtyCE+dcwkYiRSVVgREYXRhAAUAAAAAAk5hbWUADQAAAExpbmtEYXRhTGlzdAAQVmVyc2lvbgAAAAAACUxhc3RXcml0ZQBeZ18xlwEAAAABAP////9hAGEAAAAFX2lkABAAAAAEId+TVoQGxk+Vz2JAA+mWiwREYXRhAAUAAAAAAk5hbWUADQAAAExpbmtEYXRhTGlzdAAQVmVyc2lvbgABAAAACUxhc3RXcml0ZQBfZ18xlwEAAAACAP////9wAHAAAAAFX2lkABAAAAAEXnSzAyQb7k+JPekPXOSi4QNEYXRhABYAAAACUGVyc29uYWxJZAABAAAAAAACTmFtZQALAAAAUGVyc29uYWxJZAAQVmVyc2lvbgAAAAAACUxhc3RXcml0ZQB6Z18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8254927142"/>
  <p:tag name="EMPOWERCHARTSPROPERTIES_B_LENGTH" val="24576"/>
  <p:tag name="DOWN_MIGRATION_INITIAL_LAYOUT_REQUIRED" val="9.2.99"/>
  <p:tag name="RUNTIME_ID" val="e05a2715-f7af-40b8-b4fe-2c971162a440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IBAQEBAQEBAQEBAQEBAQMAAAAAAAAAAwAAAAMAAAAA/////wUAhgsAAAAAAAAAAAAAIAD///////////////8AAAD///////////////8DAAAABAD///////8DAAAABAD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+lk5DRLcghPnXMJGIkUlVYEAAAAAAADAAAABAADAAAAAwADAAAABAD///////8DAAAABAD///////8DAAAABAD///////8DAAAABAD///////8DAAAABAD///////8DAAEA////////BQAAAAMAEAALId+TVoQGxk+Vz2JAA+mWiwQAAAABAAMAAAACAAMAAAABAAQACAD///////8FAAAABAAQAAtedLMDJBvuT4k96Q9c5KLhBAAAAAIAAwAAAAAAAwAAAAIAAwAAAAAAAwAAAAIAAwAAAAAAAwAAAAIAAwAAAAAAAwAAAAIAAwAAAAAAAwAAAAIAAwAAAAAAAwAAAAI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6WTkNEtyCE+dcwkYiRSVVgREYXRhAAUAAAAAAk5hbWUADQAAAExpbmtEYXRhTGlzdAAQVmVyc2lvbgAAAAAACUxhc3RXcml0ZQBeZ18xlwEAAAABAP////9hAGEAAAAFX2lkABAAAAAEId+TVoQGxk+Vz2JAA+mWiwREYXRhAAUAAAAAAk5hbWUADQAAAExpbmtEYXRhTGlzdAAQVmVyc2lvbgABAAAACUxhc3RXcml0ZQBfZ18xlwEAAAACAP////9wAHAAAAAFX2lkABAAAAAEXnSzAyQb7k+JPekPXOSi4QNEYXRhABYAAAACUGVyc29uYWxJZAABAAAAAAACTmFtZQALAAAAUGVyc29uYWxJZAAQVmVyc2lvbgAAAAAACUxhc3RXcml0ZQB6Z18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8254927142"/>
  <p:tag name="EMPOWERCHARTSPROPERTIES_B_LENGTH" val="24576"/>
  <p:tag name="DOWN_MIGRATION_INITIAL_LAYOUT_REQUIRED" val="9.2.99"/>
  <p:tag name="RUNTIME_ID" val="9de11b60-f95f-4a5b-a591-84f97094796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IBAQEBAQEBAQEBAQEBAQMAAAAAAAAAAwAAAAMAAAAA/////wUAhgsAAAAAAAAAAAAAIAD///////////////8AAAD///////////////8DAAAABAD///////8DAAAABAD///////8DAAAABAD///////8DAAAABAD///////8DAAAABAD///////8DAAAABAD///////8DAAAABAD///////8D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GAP///////wUAAAACABAAC+lk5DRLcghPnXMJGIkUlVYEAAAAAAADAAAABAADAAAAAwADAAAABAD///////8DAAAABAD///////8DAAAABAD///////8DAAAABAD///////8DAAAABAD///////8DAAEA////////BQAAAAMAEAALId+TVoQGxk+Vz2JAA+mWiwQAAAABAAMAAAACAAMAAAABAAQACAD///////8FAAAABAAQAAtedLMDJBvuT4k96Q9c5KLhBAAAAAIAAwAAAAAAAwAAAAIAAwAAAAAAAwAAAAIAAwAAAAAAAwAAAAIAAwAAAAAAAwAAAAIAAwAAAAAAAwAAAAIAAwAAAAAAAwAAAAIAAwAAAAAA////////Aw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6WTkNEtyCE+dcwkYiRSVVgREYXRhAAUAAAAAAk5hbWUADQAAAExpbmtEYXRhTGlzdAAQVmVyc2lvbgAAAAAACUxhc3RXcml0ZQBeZ18xlwEAAAABAP////9hAGEAAAAFX2lkABAAAAAEId+TVoQGxk+Vz2JAA+mWiwREYXRhAAUAAAAAAk5hbWUADQAAAExpbmtEYXRhTGlzdAAQVmVyc2lvbgABAAAACUxhc3RXcml0ZQBfZ18xlwEAAAACAP////9wAHAAAAAFX2lkABAAAAAEXnSzAyQb7k+JPekPXOSi4QNEYXRhABYAAAACUGVyc29uYWxJZAABAAAAAAACTmFtZQALAAAAUGVyc29uYWxJZAAQVmVyc2lvbgAAAAAACUxhc3RXcml0ZQB6Z18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ASDAAAAAAAAAAAAAAgAf///////////////wAAAP///////////////wUAAAACAP///////wU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IBAwAAAAIA////////DgAGTGlua0RhdGFMaXN0XzAEAAAAAAAFAAAAAAAFAAAAAwAFAAAAAAD///////8DAAEBAwAAAAMA////////DgAGTGlua0RhdGFMaXN0XzEEAAAAAQAFAAAAAgAFAAAABAAEAAEBAwAAAAQA////////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8254927142"/>
  <p:tag name="EMPOWERCHARTSPROPERTIES_B_LENGTH" val="24576"/>
  <p:tag name="DOWN_MIGRATION_INITIAL_LAYOUT_REQUIRED" val="9.2.99"/>
  <p:tag name="RUNTIME_ID" val="475cede6-c277-4127-992e-9a0dc40c458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c8e5b429-00a0-4b0c-86d8-883aee73923c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afdd49f3-5488-4106-8c06-3f1429796e1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F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wAAAAAAAAAEAAAACQAAAF9pZD0kLl9pZAEDAAAAAAADAAAAAQADAAAAIwAAAENvbWJpSW5kZXg9JC5OYW1lICsgJ18nICsgJC5WZXJzaW9uAQUAAAAAAAUAAAABAAU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UBAQEBAQEBAQEBAQEBAQMAAAAAAAAAAwAAAAMAAAAA/////wUACgwAAAAAAAAAAAAAIAD///////////////8AAAD///////////////8DAAAAAgD///////8DAAAAAw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BAP///////wUAAAACABAACyVxuQzBl5BGnjUQPhkCIlIEAAAAAAADAAAAAAADAAAABAADAAIA////////BQAAAAMAEAALdqXUzFe1cUCmtoG7IwNtHQQAAAABAAMAAAAEAAMAAAABAAMAAAAAAP///////wQAAQD///////8FAAAABAAQAAvBj8A+orwXSaEgpF8XW6Bx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////8DAJ0OAAAAAAAAAAAAAP////9hAGEAAAAFX2lkABAAAAAEJXG5DMGXkEaeNRA+GQIiUgREYXRhAAUAAAAAAk5hbWUADQAAAExpbmtEYXRhTGlzdAAQVmVyc2lvbgABAAAACUxhc3RXcml0ZQDevmAxlwEAAAABAP////9hAGEAAAAFX2lkABAAAAAEdqXUzFe1cUCmtoG7IwNtHQREYXRhAAUAAAAAAk5hbWUADQAAAExpbmtEYXRhTGlzdAAQVmVyc2lvbgAAAAAACUxhc3RXcml0ZQDZvmAxlwEAAAACAP////9wAHAAAAAFX2lkABAAAAAEwY/APqK8F0mhIKRfF1ugcQNEYXRhABYAAAACUGVyc29uYWxJZAABAAAAAAACTmFtZQALAAAAUGVyc29uYWxJZAAQVmVyc2lvbgAAAAAACUxhc3RXcml0ZQAAv2Axl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/////BQDiCwAAAAAAAAAAAAAgAf///////////////wAAAP///////////////wUAAAADAP///////wUAAAADAP///////wUAAAAEAP///////wUAAAAEAP///////wUAAAAE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EAIAH///////////////8AAA7///////8FAAAABA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CAAEBAwAAAAIA////////DgAGTGlua0RhdGFMaXN0XzEEAAAAAAAFAAAAAwAFAAAABAADAAIBAwAAAAMA////////DgAGTGlua0RhdGFMaXN0XzAEAAAAAQAFAAAAAAAFAAAAAgAFAAAAAAAFAAAABAAEAAUBAwAAAAQA////////DAAGUGVyc29uYWxJZF8wBAAAAAIABQAAAAIABQAAAAEABQAAAAMA////////BQAAAAAA////////BQAAAAAA////////BQ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844769134381106"/>
  <p:tag name="EMPOWERCHARTSPROPERTIES_B_LENGTH" val="24576"/>
  <p:tag name="DOWN_MIGRATION_INITIAL_LAYOUT_REQUIRED" val="9.2.99"/>
  <p:tag name="RUNTIME_ID" val="6a3fa3e3-9727-4773-a3c5-6c2bdd14376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4"/>
  <p:tag name="MIO_SHOW_DATE" val="False"/>
  <p:tag name="MIO_SHOW_FOOTER" val="False"/>
  <p:tag name="MIO_SHOW_PAGENUMBER" val="False"/>
  <p:tag name="MIO_AVOID_BLANK_LAYOUT" val="True"/>
  <p:tag name="MIO_CD_LAYOUT_VALID_AREA" val="False"/>
  <p:tag name="MIO_EMBED_FONT" val="False"/>
  <p:tag name="MIO_MATCH_COLOR_SCHEME" val="False"/>
  <p:tag name="MIO_NUMBER_OF_VALID_LAYOUTS" val="18"/>
  <p:tag name="MIO_HDS" val="True"/>
  <p:tag name="MIO_SKIPVERSION" val="01.01.0001 00:00:00"/>
  <p:tag name="MIO_EKGUID" val="f8120ca7-cceb-428f-a7d0-f20ce9397e1b"/>
  <p:tag name="MIO_UPDATE" val="True"/>
  <p:tag name="MIO_DBID" val="FDE84254-54DB-49E3-9A0E-CDE72035D530"/>
  <p:tag name="MIO_OBJECTNAME" val="Infineon LCD 16:9"/>
  <p:tag name="MIO_VERSION" val="17.04.2026 10:16:31"/>
  <p:tag name="MIO_LASTDOWNLOADED" val="21.04.2026 15:05:33.947"/>
  <p:tag name="MIO_CONTENTTAG" val="IbgtWURMPU6UHyje9CCi1A=="/>
  <p:tag name="MIO_CDID" val="e2fc2f9e-d5cf-4311-b3a1-0559b8fd1ab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heme/theme1.xml><?xml version="1.0" encoding="utf-8"?>
<a:theme xmlns:a="http://schemas.openxmlformats.org/drawingml/2006/main" name="Infineon 16:9">
  <a:themeElements>
    <a:clrScheme name="Infineon 2023 - 2">
      <a:dk1>
        <a:srgbClr val="1D1D1D"/>
      </a:dk1>
      <a:lt1>
        <a:srgbClr val="FFFFFF"/>
      </a:lt1>
      <a:dk2>
        <a:srgbClr val="0A8276"/>
      </a:dk2>
      <a:lt2>
        <a:srgbClr val="8D8786"/>
      </a:lt2>
      <a:accent1>
        <a:srgbClr val="0A8276"/>
      </a:accent1>
      <a:accent2>
        <a:srgbClr val="575352"/>
      </a:accent2>
      <a:accent3>
        <a:srgbClr val="F97414"/>
      </a:accent3>
      <a:accent4>
        <a:srgbClr val="9BBA43"/>
      </a:accent4>
      <a:accent5>
        <a:srgbClr val="FCD442"/>
      </a:accent5>
      <a:accent6>
        <a:srgbClr val="9C216E"/>
      </a:accent6>
      <a:hlink>
        <a:srgbClr val="0A8276"/>
      </a:hlink>
      <a:folHlink>
        <a:srgbClr val="0A8276"/>
      </a:folHlink>
    </a:clrScheme>
    <a:fontScheme name="Infineon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9525">
          <a:noFill/>
          <a:miter lim="800000"/>
          <a:headEnd/>
          <a:tailEnd/>
        </a:ln>
      </a:spPr>
      <a:bodyPr wrap="square" lIns="72000" tIns="72000" rIns="72000" bIns="72000" rtlCol="0" anchor="ctr"/>
      <a:lstStyle>
        <a:defPPr algn="ctr" defTabSz="576000" eaLnBrk="0" hangingPunct="0">
          <a:lnSpc>
            <a:spcPct val="120000"/>
          </a:lnSpc>
          <a:defRPr sz="1600" baseline="0" dirty="0">
            <a:solidFill>
              <a:schemeClr val="bg1"/>
            </a:solidFill>
            <a:latin typeface="+mn-lt"/>
            <a:ea typeface="+mn-ea"/>
            <a:cs typeface="+mn-cs"/>
          </a:defRPr>
        </a:defPPr>
      </a:lstStyle>
    </a:spDef>
    <a:lnDef>
      <a:spPr>
        <a:ln w="9525">
          <a:solidFill>
            <a:schemeClr val="bg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  <a:effectLst/>
      </a:spPr>
      <a:bodyPr wrap="square" lIns="0" tIns="0" rIns="0" bIns="0" rtlCol="0" anchor="t" anchorCtr="0">
        <a:spAutoFit/>
      </a:bodyPr>
      <a:lstStyle>
        <a:defPPr marL="252000" marR="0" indent="-252000" algn="l" defTabSz="576000" eaLnBrk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>
            <a:schemeClr val="tx2"/>
          </a:buClr>
          <a:buSzTx/>
          <a:buFont typeface="Arial" panose="020B0604020202020204" pitchFamily="34" charset="0"/>
          <a:buChar char="‒"/>
          <a:tabLst/>
          <a:defRPr sz="1800" kern="0" baseline="0" dirty="0"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Ocean 100">
      <a:srgbClr val="0A8276"/>
    </a:custClr>
    <a:custClr name="Ocean 80">
      <a:srgbClr val="3B9B91"/>
    </a:custClr>
    <a:custClr name="Ocean 60">
      <a:srgbClr val="6CB4AD"/>
    </a:custClr>
    <a:custClr name="Ocean 40">
      <a:srgbClr val="B8DEDA"/>
    </a:custClr>
    <a:custClr name="White">
      <a:srgbClr val="FFFFFF"/>
    </a:custClr>
    <a:custClr name="White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Lawn Main">
      <a:srgbClr val="9BBA43"/>
    </a:custClr>
    <a:custClr name="Berry Main">
      <a:srgbClr val="9C216E"/>
    </a:custClr>
    <a:custClr name="Engineering Main">
      <a:srgbClr val="575352"/>
    </a:custClr>
    <a:custClr name="Sun Main">
      <a:srgbClr val="F97414"/>
    </a:custClr>
    <a:custClr name="Sand Main">
      <a:srgbClr val="FCD442"/>
    </a:custClr>
    <a:custClr name="White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Lawn Light">
      <a:srgbClr val="B9D257"/>
    </a:custClr>
    <a:custClr name="Berry Light">
      <a:srgbClr val="BE3283"/>
    </a:custClr>
    <a:custClr name="Engineering Light">
      <a:srgbClr val="8D8786"/>
    </a:custClr>
    <a:custClr name="Sun Light">
      <a:srgbClr val="FF9737"/>
    </a:custClr>
    <a:custClr name="Sand Light">
      <a:srgbClr val="FBE273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Grey 300 ">
      <a:srgbClr val="DCD5D7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</a:custClrLst>
  <a:extLst>
    <a:ext uri="{05A4C25C-085E-4340-85A3-A5531E510DB2}">
      <thm15:themeFamily xmlns:thm15="http://schemas.microsoft.com/office/thememl/2012/main" name="Default Theme" id="{ED7E8F12-E96D-42A2-872D-A027653977F8}" vid="{5C68DE80-BD01-4FC2-B1D4-40E87738B934}"/>
    </a:ext>
  </a:extLst>
</a:theme>
</file>

<file path=ppt/theme/theme2.xml><?xml version="1.0" encoding="utf-8"?>
<a:theme xmlns:a="http://schemas.openxmlformats.org/drawingml/2006/main" name="1_Infineon 16:9">
  <a:themeElements>
    <a:clrScheme name="Infineon 2023 - 2">
      <a:dk1>
        <a:srgbClr val="1D1D1D"/>
      </a:dk1>
      <a:lt1>
        <a:srgbClr val="FFFFFF"/>
      </a:lt1>
      <a:dk2>
        <a:srgbClr val="0A8276"/>
      </a:dk2>
      <a:lt2>
        <a:srgbClr val="8D8786"/>
      </a:lt2>
      <a:accent1>
        <a:srgbClr val="0A8276"/>
      </a:accent1>
      <a:accent2>
        <a:srgbClr val="575352"/>
      </a:accent2>
      <a:accent3>
        <a:srgbClr val="F97414"/>
      </a:accent3>
      <a:accent4>
        <a:srgbClr val="9BBA43"/>
      </a:accent4>
      <a:accent5>
        <a:srgbClr val="FCD442"/>
      </a:accent5>
      <a:accent6>
        <a:srgbClr val="9C216E"/>
      </a:accent6>
      <a:hlink>
        <a:srgbClr val="0A8276"/>
      </a:hlink>
      <a:folHlink>
        <a:srgbClr val="0A827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9525">
          <a:noFill/>
          <a:miter lim="800000"/>
          <a:headEnd/>
          <a:tailEnd/>
        </a:ln>
      </a:spPr>
      <a:bodyPr wrap="square" lIns="72000" tIns="72000" rIns="72000" bIns="72000" rtlCol="0" anchor="ctr"/>
      <a:lstStyle>
        <a:defPPr algn="ctr" defTabSz="576000" eaLnBrk="0" hangingPunct="0">
          <a:lnSpc>
            <a:spcPct val="120000"/>
          </a:lnSpc>
          <a:defRPr sz="1600" baseline="0" dirty="0">
            <a:solidFill>
              <a:schemeClr val="bg1"/>
            </a:solidFill>
            <a:latin typeface="+mn-lt"/>
            <a:ea typeface="+mn-ea"/>
            <a:cs typeface="+mn-cs"/>
          </a:defRPr>
        </a:defPPr>
      </a:lstStyle>
    </a:spDef>
    <a:lnDef>
      <a:spPr>
        <a:ln w="9525">
          <a:solidFill>
            <a:schemeClr val="bg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  <a:effectLst/>
      </a:spPr>
      <a:bodyPr wrap="square" lIns="0" tIns="0" rIns="0" bIns="0" rtlCol="0" anchor="t" anchorCtr="0">
        <a:spAutoFit/>
      </a:bodyPr>
      <a:lstStyle>
        <a:defPPr marL="252000" marR="0" indent="-252000" algn="l" defTabSz="576000" eaLnBrk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>
            <a:schemeClr val="tx2"/>
          </a:buClr>
          <a:buSzTx/>
          <a:buFont typeface="Arial" panose="020B0604020202020204" pitchFamily="34" charset="0"/>
          <a:buChar char="‒"/>
          <a:tabLst/>
          <a:defRPr sz="1800" kern="0" baseline="0" dirty="0"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Ocean 100">
      <a:srgbClr val="0A8276"/>
    </a:custClr>
    <a:custClr name="Ocean 80">
      <a:srgbClr val="3B9B91"/>
    </a:custClr>
    <a:custClr name="Ocean 60">
      <a:srgbClr val="6CB4AD"/>
    </a:custClr>
    <a:custClr name="Ocean 40">
      <a:srgbClr val="B8DEDA"/>
    </a:custClr>
    <a:custClr name="White">
      <a:srgbClr val="FFFFFF"/>
    </a:custClr>
    <a:custClr name="White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Lawn Main">
      <a:srgbClr val="9BBA43"/>
    </a:custClr>
    <a:custClr name="Berry Main">
      <a:srgbClr val="9C216E"/>
    </a:custClr>
    <a:custClr name="Engineering Main">
      <a:srgbClr val="575352"/>
    </a:custClr>
    <a:custClr name="Sun Main">
      <a:srgbClr val="F97414"/>
    </a:custClr>
    <a:custClr name="Sand Main">
      <a:srgbClr val="FCD442"/>
    </a:custClr>
    <a:custClr name="White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Lawn Light">
      <a:srgbClr val="B9D257"/>
    </a:custClr>
    <a:custClr name="Berry Light">
      <a:srgbClr val="BE3283"/>
    </a:custClr>
    <a:custClr name="Engineering Light">
      <a:srgbClr val="8D8786"/>
    </a:custClr>
    <a:custClr name="Sun Light">
      <a:srgbClr val="FF9737"/>
    </a:custClr>
    <a:custClr name="Sand Light">
      <a:srgbClr val="FBE273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Grey 300 ">
      <a:srgbClr val="DCD5D7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  <a:custClr name="White ">
      <a:srgbClr val="FFFFFF"/>
    </a:custClr>
  </a:custClrLst>
  <a:extLst>
    <a:ext uri="{05A4C25C-085E-4340-85A3-A5531E510DB2}">
      <thm15:themeFamily xmlns:thm15="http://schemas.microsoft.com/office/thememl/2012/main" name="Presentation2" id="{E03F5E17-BF70-4960-97B0-C2D86FF5CFC5}" vid="{6E3B5D42-80BA-4FB2-A623-9147C354B4D0}"/>
    </a:ext>
  </a:extLst>
</a:theme>
</file>

<file path=ppt/theme/theme3.xml><?xml version="1.0" encoding="utf-8"?>
<a:theme xmlns:a="http://schemas.openxmlformats.org/drawingml/2006/main" name="Larissa-Design">
  <a:themeElements>
    <a:clrScheme name="Infineon">
      <a:dk1>
        <a:srgbClr val="000000"/>
      </a:dk1>
      <a:lt1>
        <a:srgbClr val="FFFFFF"/>
      </a:lt1>
      <a:dk2>
        <a:srgbClr val="FFE054"/>
      </a:dk2>
      <a:lt2>
        <a:srgbClr val="E9E6E6"/>
      </a:lt2>
      <a:accent1>
        <a:srgbClr val="E30034"/>
      </a:accent1>
      <a:accent2>
        <a:srgbClr val="928285"/>
      </a:accent2>
      <a:accent3>
        <a:srgbClr val="84B6A7"/>
      </a:accent3>
      <a:accent4>
        <a:srgbClr val="AEC067"/>
      </a:accent4>
      <a:accent5>
        <a:srgbClr val="EE813C"/>
      </a:accent5>
      <a:accent6>
        <a:srgbClr val="AB377A"/>
      </a:accent6>
      <a:hlink>
        <a:srgbClr val="1122CC"/>
      </a:hlink>
      <a:folHlink>
        <a:srgbClr val="1122CC"/>
      </a:folHlink>
    </a:clrScheme>
    <a:fontScheme name="Infineon Fonts">
      <a:majorFont>
        <a:latin typeface="Verdana"/>
        <a:ea typeface=""/>
        <a:cs typeface="Verdana"/>
      </a:majorFont>
      <a:minorFont>
        <a:latin typeface="Verdana"/>
        <a:ea typeface=""/>
        <a:cs typeface="Verdan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Infineon_ColorTheme_2012">
      <a:dk1>
        <a:srgbClr val="00214A"/>
      </a:dk1>
      <a:lt1>
        <a:srgbClr val="FFFFFF"/>
      </a:lt1>
      <a:dk2>
        <a:srgbClr val="00214A"/>
      </a:dk2>
      <a:lt2>
        <a:srgbClr val="C8D8E6"/>
      </a:lt2>
      <a:accent1>
        <a:srgbClr val="B70D28"/>
      </a:accent1>
      <a:accent2>
        <a:srgbClr val="E3EBF2"/>
      </a:accent2>
      <a:accent3>
        <a:srgbClr val="005DA9"/>
      </a:accent3>
      <a:accent4>
        <a:srgbClr val="969696"/>
      </a:accent4>
      <a:accent5>
        <a:srgbClr val="FDC400"/>
      </a:accent5>
      <a:accent6>
        <a:srgbClr val="009651"/>
      </a:accent6>
      <a:hlink>
        <a:srgbClr val="1122CC"/>
      </a:hlink>
      <a:folHlink>
        <a:srgbClr val="1122CC"/>
      </a:folHlink>
    </a:clrScheme>
    <a:fontScheme name="Infineon Fonts">
      <a:majorFont>
        <a:latin typeface="Verdana"/>
        <a:ea typeface=""/>
        <a:cs typeface="Verdana"/>
      </a:majorFont>
      <a:minorFont>
        <a:latin typeface="Verdana"/>
        <a:ea typeface=""/>
        <a:cs typeface="Verdan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2454C00D2EF442A214BAD81EA171EE" ma:contentTypeVersion="2" ma:contentTypeDescription="Create a new document." ma:contentTypeScope="" ma:versionID="6dfe76c5eca12708d54955d4aebde6fe">
  <xsd:schema xmlns:xsd="http://www.w3.org/2001/XMLSchema" xmlns:xs="http://www.w3.org/2001/XMLSchema" xmlns:p="http://schemas.microsoft.com/office/2006/metadata/properties" xmlns:ns2="5e714628-569d-4280-a492-6a2c3afd315e" targetNamespace="http://schemas.microsoft.com/office/2006/metadata/properties" ma:root="true" ma:fieldsID="edc2cd59f04e2d5ffe4eaa2f7328f1da" ns2:_="">
    <xsd:import namespace="5e714628-569d-4280-a492-6a2c3afd315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14628-569d-4280-a492-6a2c3afd315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99A1D5-F553-4264-9022-E0136C61CE27}">
  <ds:schemaRefs>
    <ds:schemaRef ds:uri="http://schemas.microsoft.com/office/2006/documentManagement/types"/>
    <ds:schemaRef ds:uri="http://purl.org/dc/terms/"/>
    <ds:schemaRef ds:uri="http://purl.org/dc/dcmitype/"/>
    <ds:schemaRef ds:uri="5e714628-569d-4280-a492-6a2c3afd315e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B9BD3C7-2E94-4A57-B7AB-0A3AA48443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714628-569d-4280-a492-6a2c3afd3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C6748B-B74E-4BE1-834C-AEBB9BCA18F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15a25aa-e944-415d-b7a7-40f6b9180b6b}" enabled="1" method="Standard" siteId="{eeb8d0e8-3544-41d3-aac6-934c309faf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1248</Words>
  <Application>Microsoft Office PowerPoint</Application>
  <PresentationFormat>Widescreen</PresentationFormat>
  <Paragraphs>253</Paragraphs>
  <Slides>10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Wingdings</vt:lpstr>
      <vt:lpstr>Infineon 16:9</vt:lpstr>
      <vt:lpstr>1_Infineon 16:9</vt:lpstr>
      <vt:lpstr>think-cell Folie</vt:lpstr>
      <vt:lpstr>think-cell Slide</vt:lpstr>
      <vt:lpstr>Automotive SW in Open ecosystems: is not (yet) mainstream  </vt:lpstr>
      <vt:lpstr>Infineon’s top market position is built on system competence based on an industry-leading product portfolio</vt:lpstr>
      <vt:lpstr>Software-Defined-Vehicles demand dependable computing –  Infineon’s market-leading solutions ensure safety and reliability</vt:lpstr>
      <vt:lpstr>Infineon belief: Intelligent Zone controllers and balanced centralization is the backbone of Software-defined-Vehicles </vt:lpstr>
      <vt:lpstr>Impact on evolving E/E architectures on IFX software portfolio</vt:lpstr>
      <vt:lpstr>Holistic customer journey</vt:lpstr>
      <vt:lpstr>Customer journey</vt:lpstr>
      <vt:lpstr>However, the open-source eco-system needs to find its way into SOP</vt:lpstr>
      <vt:lpstr>The Bifurcated Software Ecosystem Problem: Call for Action</vt:lpstr>
      <vt:lpstr>PowerPoint Presentation</vt:lpstr>
    </vt:vector>
  </TitlesOfParts>
  <Company>Infineon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Suresh Vishal (ATV MC SPE EMK)</dc:creator>
  <cp:lastModifiedBy>Suresh Vishal (ATV MC SPE EMK)</cp:lastModifiedBy>
  <cp:revision>4</cp:revision>
  <dcterms:created xsi:type="dcterms:W3CDTF">2026-06-26T13:56:20Z</dcterms:created>
  <dcterms:modified xsi:type="dcterms:W3CDTF">2026-06-29T06:46:21Z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ID">
    <vt:lpwstr/>
  </property>
  <property fmtid="{D5CDD505-2E9C-101B-9397-08002B2CF9AE}" pid="3" name="DocumentVersion">
    <vt:lpwstr/>
  </property>
  <property fmtid="{D5CDD505-2E9C-101B-9397-08002B2CF9AE}" pid="4" name="Proprietary">
    <vt:lpwstr/>
  </property>
  <property fmtid="{D5CDD505-2E9C-101B-9397-08002B2CF9AE}" pid="5" name="ConfidentialityMarking">
    <vt:lpwstr>restricted</vt:lpwstr>
  </property>
  <property fmtid="{D5CDD505-2E9C-101B-9397-08002B2CF9AE}" pid="6" name="AdditionalMarking">
    <vt:lpwstr/>
  </property>
  <property fmtid="{D5CDD505-2E9C-101B-9397-08002B2CF9AE}" pid="7" name="TemplateCompany">
    <vt:lpwstr>IFX</vt:lpwstr>
  </property>
  <property fmtid="{D5CDD505-2E9C-101B-9397-08002B2CF9AE}" pid="8" name="ContentTypeId">
    <vt:lpwstr>0x0101009D2454C00D2EF442A214BAD81EA171EE</vt:lpwstr>
  </property>
  <property fmtid="{D5CDD505-2E9C-101B-9397-08002B2CF9AE}" pid="9" name="empower.integration.Classification.DocumentId">
    <vt:lpwstr/>
  </property>
  <property fmtid="{D5CDD505-2E9C-101B-9397-08002B2CF9AE}" pid="10" name="empower.integration.Classification.DocumentVersion">
    <vt:lpwstr/>
  </property>
  <property fmtid="{D5CDD505-2E9C-101B-9397-08002B2CF9AE}" pid="11" name="empower.integration.Classification.DocumentOwner">
    <vt:lpwstr/>
  </property>
  <property fmtid="{D5CDD505-2E9C-101B-9397-08002B2CF9AE}" pid="12" name="empower.integration.Classification.ShowFooter">
    <vt:bool>true</vt:bool>
  </property>
  <property fmtid="{D5CDD505-2E9C-101B-9397-08002B2CF9AE}" pid="13" name="empower.integration.Classification.RestrictionLevel">
    <vt:i4>1</vt:i4>
  </property>
  <property fmtid="{D5CDD505-2E9C-101B-9397-08002B2CF9AE}" pid="14" name="empower.integration.Classification.FooterDate">
    <vt:filetime>2025-12-31T23:00:00Z</vt:filetime>
  </property>
  <property fmtid="{D5CDD505-2E9C-101B-9397-08002B2CF9AE}" pid="15" name="empower.integration.Classification.DateFormat">
    <vt:lpwstr>yyyy-MM-dd</vt:lpwstr>
  </property>
  <property fmtid="{D5CDD505-2E9C-101B-9397-08002B2CF9AE}" pid="16" name="empower.integration.Classification.IsDraft">
    <vt:bool>false</vt:bool>
  </property>
  <property fmtid="{D5CDD505-2E9C-101B-9397-08002B2CF9AE}" pid="17" name="empower.integration.Classification.IsProprietary">
    <vt:bool>false</vt:bool>
  </property>
  <property fmtid="{D5CDD505-2E9C-101B-9397-08002B2CF9AE}" pid="18" name="empower.integration.Classification.HasAdditionalMarking">
    <vt:bool>false</vt:bool>
  </property>
  <property fmtid="{D5CDD505-2E9C-101B-9397-08002B2CF9AE}" pid="19" name="empower.integration.Classification.AdditionalMarking">
    <vt:lpwstr/>
  </property>
  <property fmtid="{D5CDD505-2E9C-101B-9397-08002B2CF9AE}" pid="20" name="empower.integration.Classification.IsEmpowerClassified">
    <vt:bool>true</vt:bool>
  </property>
  <property fmtid="{D5CDD505-2E9C-101B-9397-08002B2CF9AE}" pid="21" name="empower_migrated_document">
    <vt:lpwstr>true</vt:lpwstr>
  </property>
  <property fmtid="{D5CDD505-2E9C-101B-9397-08002B2CF9AE}" pid="22" name="MSIP_Label_a15a25aa-e944-415d-b7a7-40f6b9180b6b_Enabled">
    <vt:lpwstr>true</vt:lpwstr>
  </property>
  <property fmtid="{D5CDD505-2E9C-101B-9397-08002B2CF9AE}" pid="23" name="MSIP_Label_a15a25aa-e944-415d-b7a7-40f6b9180b6b_SetDate">
    <vt:lpwstr>2026-01-19T11:45:44Z</vt:lpwstr>
  </property>
  <property fmtid="{D5CDD505-2E9C-101B-9397-08002B2CF9AE}" pid="24" name="MSIP_Label_a15a25aa-e944-415d-b7a7-40f6b9180b6b_Method">
    <vt:lpwstr>Standard</vt:lpwstr>
  </property>
  <property fmtid="{D5CDD505-2E9C-101B-9397-08002B2CF9AE}" pid="25" name="MSIP_Label_a15a25aa-e944-415d-b7a7-40f6b9180b6b_Name">
    <vt:lpwstr>a15a25aa-e944-415d-b7a7-40f6b9180b6b</vt:lpwstr>
  </property>
  <property fmtid="{D5CDD505-2E9C-101B-9397-08002B2CF9AE}" pid="26" name="MSIP_Label_a15a25aa-e944-415d-b7a7-40f6b9180b6b_SiteId">
    <vt:lpwstr>eeb8d0e8-3544-41d3-aac6-934c309faf5a</vt:lpwstr>
  </property>
  <property fmtid="{D5CDD505-2E9C-101B-9397-08002B2CF9AE}" pid="27" name="MSIP_Label_a15a25aa-e944-415d-b7a7-40f6b9180b6b_ActionId">
    <vt:lpwstr>c8a1406b-396c-4c19-a875-13042f87da53</vt:lpwstr>
  </property>
  <property fmtid="{D5CDD505-2E9C-101B-9397-08002B2CF9AE}" pid="28" name="MSIP_Label_a15a25aa-e944-415d-b7a7-40f6b9180b6b_ContentBits">
    <vt:lpwstr>0</vt:lpwstr>
  </property>
  <property fmtid="{D5CDD505-2E9C-101B-9397-08002B2CF9AE}" pid="29" name="MSIP_Label_a15a25aa-e944-415d-b7a7-40f6b9180b6b_Tag">
    <vt:lpwstr>10, 3, 0, 1</vt:lpwstr>
  </property>
</Properties>
</file>