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675" r:id="rId5"/>
    <p:sldMasterId id="2147483708" r:id="rId6"/>
    <p:sldMasterId id="2147483719" r:id="rId7"/>
  </p:sldMasterIdLst>
  <p:notesMasterIdLst>
    <p:notesMasterId r:id="rId48"/>
  </p:notesMasterIdLst>
  <p:handoutMasterIdLst>
    <p:handoutMasterId r:id="rId49"/>
  </p:handoutMasterIdLst>
  <p:sldIdLst>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311" r:id="rId24"/>
    <p:sldId id="256" r:id="rId25"/>
    <p:sldId id="2592" r:id="rId26"/>
    <p:sldId id="312" r:id="rId27"/>
    <p:sldId id="314" r:id="rId28"/>
    <p:sldId id="315" r:id="rId29"/>
    <p:sldId id="288" r:id="rId30"/>
    <p:sldId id="289" r:id="rId31"/>
    <p:sldId id="290" r:id="rId32"/>
    <p:sldId id="291" r:id="rId33"/>
    <p:sldId id="292" r:id="rId34"/>
    <p:sldId id="295" r:id="rId35"/>
    <p:sldId id="2147483058" r:id="rId36"/>
    <p:sldId id="2147483061" r:id="rId37"/>
    <p:sldId id="2147483062" r:id="rId38"/>
    <p:sldId id="2147483063" r:id="rId39"/>
    <p:sldId id="2147483064" r:id="rId40"/>
    <p:sldId id="260" r:id="rId41"/>
    <p:sldId id="293" r:id="rId42"/>
    <p:sldId id="263" r:id="rId43"/>
    <p:sldId id="266" r:id="rId44"/>
    <p:sldId id="262" r:id="rId45"/>
    <p:sldId id="2147483647" r:id="rId46"/>
    <p:sldId id="268" r:id="rId47"/>
  </p:sldIdLst>
  <p:sldSz cx="12192000" cy="6858000"/>
  <p:notesSz cx="6735763" cy="9866313"/>
  <p:defaultTex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p:defaultTextStyle>
  <p:extLst>
    <p:ext uri="{521415D9-36F7-43E2-AB2F-B90AF26B5E84}">
      <p14:sectionLst xmlns:p14="http://schemas.microsoft.com/office/powerpoint/2010/main">
        <p14:section name="表紙・アジェンダ" id="{842DD556-F88E-4B65-9434-E1A36445733C}">
          <p14:sldIdLst>
            <p14:sldId id="272"/>
            <p14:sldId id="273"/>
          </p14:sldIdLst>
        </p14:section>
        <p14:section name="JSPAR概要" id="{641C8035-B4C6-4827-A6E1-7AD608769DBC}">
          <p14:sldIdLst>
            <p14:sldId id="274"/>
            <p14:sldId id="275"/>
            <p14:sldId id="276"/>
            <p14:sldId id="277"/>
          </p14:sldIdLst>
        </p14:section>
        <p14:section name="API標準化" id="{3ED4DE8B-8139-4A44-8789-9809FE390AF0}">
          <p14:sldIdLst>
            <p14:sldId id="278"/>
            <p14:sldId id="279"/>
            <p14:sldId id="280"/>
            <p14:sldId id="281"/>
            <p14:sldId id="282"/>
            <p14:sldId id="283"/>
            <p14:sldId id="284"/>
            <p14:sldId id="285"/>
            <p14:sldId id="286"/>
            <p14:sldId id="287"/>
            <p14:sldId id="311"/>
            <p14:sldId id="256"/>
            <p14:sldId id="2592"/>
            <p14:sldId id="312"/>
            <p14:sldId id="314"/>
            <p14:sldId id="315"/>
          </p14:sldIdLst>
        </p14:section>
        <p14:section name="COVESA連携" id="{8EFF4F17-6582-4569-960D-DFC6A8AF01E3}">
          <p14:sldIdLst>
            <p14:sldId id="288"/>
            <p14:sldId id="289"/>
            <p14:sldId id="290"/>
          </p14:sldIdLst>
        </p14:section>
        <p14:section name="まとめ" id="{9C837FDC-69B9-40DA-B746-A9319160AD61}">
          <p14:sldIdLst>
            <p14:sldId id="291"/>
            <p14:sldId id="292"/>
            <p14:sldId id="295"/>
          </p14:sldIdLst>
        </p14:section>
        <p14:section name="Appendix" id="{5138D7F7-7CB4-467E-B67A-8EF54ABB96EB}">
          <p14:sldIdLst>
            <p14:sldId id="2147483058"/>
            <p14:sldId id="2147483061"/>
            <p14:sldId id="2147483062"/>
            <p14:sldId id="2147483063"/>
            <p14:sldId id="2147483064"/>
            <p14:sldId id="260"/>
            <p14:sldId id="293"/>
            <p14:sldId id="263"/>
            <p14:sldId id="266"/>
            <p14:sldId id="262"/>
            <p14:sldId id="2147483647"/>
            <p14:sldId id="268"/>
          </p14:sldIdLst>
        </p14:section>
      </p14:sectionLst>
    </p:ext>
    <p:ext uri="{EFAFB233-063F-42B5-8137-9DF3F51BA10A}">
      <p15:sldGuideLst xmlns:p15="http://schemas.microsoft.com/office/powerpoint/2012/main">
        <p15:guide id="1" orient="horz" pos="2069" userDrawn="1">
          <p15:clr>
            <a:srgbClr val="A4A3A4"/>
          </p15:clr>
        </p15:guide>
        <p15:guide id="2" orient="horz" pos="709" userDrawn="1">
          <p15:clr>
            <a:srgbClr val="A4A3A4"/>
          </p15:clr>
        </p15:guide>
        <p15:guide id="3" orient="horz" pos="4133" userDrawn="1">
          <p15:clr>
            <a:srgbClr val="A4A3A4"/>
          </p15:clr>
        </p15:guide>
        <p15:guide id="4" pos="3840" userDrawn="1">
          <p15:clr>
            <a:srgbClr val="A4A3A4"/>
          </p15:clr>
        </p15:guide>
        <p15:guide id="6" pos="4032"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A0A32717-2C24-D266-509F-A55F75911D43}" name="KAZUO TSUBOUCHI (坪内 一雄)" initials="KT" userId="S::J0139923@jpn.mds.honda.com::ddb53a58-a90a-4d67-aac4-f69c55b4e043" providerId="AD"/>
  <p188:author id="{00AC6423-F508-541B-45C8-91B7203B6EB4}" name="ARIMA，HIDETOSHI / 有馬秀俊" initials="A有" userId="S::hidetoshi.arima.kb_hitachiastemo.com#ext#@jaspar55.onmicrosoft.com::be4ab026-47ad-47b2-a2cd-2408363286f4" providerId="AD"/>
  <p188:author id="{22169824-E6B7-7EFD-AC1D-017A02EFFDFB}" name="Takei, Yuki 4" initials="TY4" userId="S::yuki4.takei@tohmatsu.co.jp::9ca080e3-4c09-419c-ab8d-5e5b276e5bb5" providerId="AD"/>
  <p188:author id="{48697F39-D060-D8F7-1870-630D82107171}" name="Ando, Yasushi/安藤 靖志" initials="靖安" userId="S::1431467@tmc.twfr.toyota.co.jp::989d2eda-c338-4255-9aaa-099c78ac53ae" providerId="AD"/>
  <p188:author id="{8F345541-0581-6F74-DA65-0DCE7C1089F4}" name="Saikai, Toshihide" initials="ST" userId="S::toshihide.saikai@tohmatsu.co.jp::a948af3c-43b9-4cc4-ab87-89e7024fc2d0" providerId="AD"/>
  <p188:author id="{55C1F865-5577-7D72-8C08-CDA2FE5033A1}" name="Suzuki, Shinichi/鈴木 真一" initials="真鈴" userId="S::1431062@tmc.twfr.toyota.co.jp::cef4ac55-765e-4030-947e-233efcd8cf64" providerId="AD"/>
  <p188:author id="{47D17B8A-9382-0F84-2DCA-3A9DF468FAD3}" name="RYOSUKE KASHIMURA (鹿志村 亮介)" initials="R亮" userId="S::ryosuke_kashimura_jp.honda#ext#@jaspar55.onmicrosoft.com::f6a1ba6b-292e-4a24-9fee-01e80925c96d" providerId="AD"/>
  <p188:author id="{5BDA61B0-F27E-DF47-294D-2EE893AE172C}" name="MASANOBU SEKO (世古 将伸)" initials="M将" userId="S::masanobu_seko_jp.honda#ext#@jaspar55.onmicrosoft.com::2a9ad39c-7955-4817-8a51-84734037f136" providerId="AD"/>
  <p188:author id="{AD158BDD-2C29-6395-806B-7691C989AC4D}" name="OMORI, YOSHIKI" initials="義大" userId="S::yoshiki-omori@mail.nissan.co.jp::b638f724-a420-4d4d-96fc-6a63671ff873" providerId="AD"/>
  <p188:author id="{EF9A76FB-D2B3-05DD-BE14-C3BA8FB36E2E}" name="Nakayama, Yosuke/中山 陽介" initials="NY" userId="S::yosuke_nakayama_ac_mail.toyota.co.jp#ext#@jaspar55.onmicrosoft.com::4c5fbe35-ec11-471b-84ab-923fb66fd1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DB92"/>
    <a:srgbClr val="2D6719"/>
    <a:srgbClr val="BFBFBF"/>
    <a:srgbClr val="1FD2A5"/>
    <a:srgbClr val="FFCC66"/>
    <a:srgbClr val="D9D9D9"/>
    <a:srgbClr val="FFFFFF"/>
    <a:srgbClr val="AFEAFF"/>
    <a:srgbClr val="C2FF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49" autoAdjust="0"/>
  </p:normalViewPr>
  <p:slideViewPr>
    <p:cSldViewPr snapToGrid="0">
      <p:cViewPr varScale="1">
        <p:scale>
          <a:sx n="142" d="100"/>
          <a:sy n="142" d="100"/>
        </p:scale>
        <p:origin x="150" y="318"/>
      </p:cViewPr>
      <p:guideLst>
        <p:guide orient="horz" pos="2069"/>
        <p:guide orient="horz" pos="709"/>
        <p:guide orient="horz" pos="4133"/>
        <p:guide pos="3840"/>
        <p:guide pos="4032"/>
      </p:guideLst>
    </p:cSldViewPr>
  </p:slideViewPr>
  <p:notesTextViewPr>
    <p:cViewPr>
      <p:scale>
        <a:sx n="1" d="1"/>
        <a:sy n="1" d="1"/>
      </p:scale>
      <p:origin x="0" y="0"/>
    </p:cViewPr>
  </p:notesTextViewPr>
  <p:notesViewPr>
    <p:cSldViewPr snapToGrid="0">
      <p:cViewPr>
        <p:scale>
          <a:sx n="1" d="2"/>
          <a:sy n="1" d="2"/>
        </p:scale>
        <p:origin x="0" y="0"/>
      </p:cViewPr>
      <p:guideLst>
        <p:guide orient="horz" pos="3107"/>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ZUO TSUBOUCHI (坪内 一雄)" userId="ddb53a58-a90a-4d67-aac4-f69c55b4e043" providerId="ADAL" clId="{4D5158EB-9094-49AC-BDF5-D88B1859E7FA}"/>
    <pc:docChg chg="undo custSel addSld delSld modSld sldOrd delMainMaster modMainMaster modSection">
      <pc:chgData name="KAZUO TSUBOUCHI (坪内 一雄)" userId="ddb53a58-a90a-4d67-aac4-f69c55b4e043" providerId="ADAL" clId="{4D5158EB-9094-49AC-BDF5-D88B1859E7FA}" dt="2026-06-22T04:38:39.541" v="375" actId="20577"/>
      <pc:docMkLst>
        <pc:docMk/>
      </pc:docMkLst>
      <pc:sldChg chg="add ord">
        <pc:chgData name="KAZUO TSUBOUCHI (坪内 一雄)" userId="ddb53a58-a90a-4d67-aac4-f69c55b4e043" providerId="ADAL" clId="{4D5158EB-9094-49AC-BDF5-D88B1859E7FA}" dt="2026-06-21T20:46:46.627" v="50"/>
        <pc:sldMkLst>
          <pc:docMk/>
          <pc:sldMk cId="3279594972" sldId="256"/>
        </pc:sldMkLst>
      </pc:sldChg>
      <pc:sldChg chg="addSp delSp modSp mod">
        <pc:chgData name="KAZUO TSUBOUCHI (坪内 一雄)" userId="ddb53a58-a90a-4d67-aac4-f69c55b4e043" providerId="ADAL" clId="{4D5158EB-9094-49AC-BDF5-D88B1859E7FA}" dt="2026-06-19T07:59:27.019" v="16"/>
        <pc:sldMkLst>
          <pc:docMk/>
          <pc:sldMk cId="1625938142" sldId="272"/>
        </pc:sldMkLst>
        <pc:spChg chg="mod">
          <ac:chgData name="KAZUO TSUBOUCHI (坪内 一雄)" userId="ddb53a58-a90a-4d67-aac4-f69c55b4e043" providerId="ADAL" clId="{4D5158EB-9094-49AC-BDF5-D88B1859E7FA}" dt="2026-06-19T07:59:27.019" v="16"/>
          <ac:spMkLst>
            <pc:docMk/>
            <pc:sldMk cId="1625938142" sldId="272"/>
            <ac:spMk id="3" creationId="{FC32B1CC-7647-DB5A-DD1E-14BFC3748726}"/>
          </ac:spMkLst>
        </pc:spChg>
      </pc:sldChg>
      <pc:sldChg chg="modSp mod">
        <pc:chgData name="KAZUO TSUBOUCHI (坪内 一雄)" userId="ddb53a58-a90a-4d67-aac4-f69c55b4e043" providerId="ADAL" clId="{4D5158EB-9094-49AC-BDF5-D88B1859E7FA}" dt="2026-06-21T20:26:36.950" v="31" actId="207"/>
        <pc:sldMkLst>
          <pc:docMk/>
          <pc:sldMk cId="656278749" sldId="274"/>
        </pc:sldMkLst>
        <pc:spChg chg="mod">
          <ac:chgData name="KAZUO TSUBOUCHI (坪内 一雄)" userId="ddb53a58-a90a-4d67-aac4-f69c55b4e043" providerId="ADAL" clId="{4D5158EB-9094-49AC-BDF5-D88B1859E7FA}" dt="2026-06-21T20:26:36.950" v="31" actId="207"/>
          <ac:spMkLst>
            <pc:docMk/>
            <pc:sldMk cId="656278749" sldId="274"/>
            <ac:spMk id="3" creationId="{BBE728E2-DFA0-D2E0-5F31-F4D9D2BCC445}"/>
          </ac:spMkLst>
        </pc:spChg>
      </pc:sldChg>
      <pc:sldChg chg="modSp mod">
        <pc:chgData name="KAZUO TSUBOUCHI (坪内 一雄)" userId="ddb53a58-a90a-4d67-aac4-f69c55b4e043" providerId="ADAL" clId="{4D5158EB-9094-49AC-BDF5-D88B1859E7FA}" dt="2026-06-22T01:38:54.805" v="363" actId="20577"/>
        <pc:sldMkLst>
          <pc:docMk/>
          <pc:sldMk cId="668753074" sldId="275"/>
        </pc:sldMkLst>
        <pc:spChg chg="mod">
          <ac:chgData name="KAZUO TSUBOUCHI (坪内 一雄)" userId="ddb53a58-a90a-4d67-aac4-f69c55b4e043" providerId="ADAL" clId="{4D5158EB-9094-49AC-BDF5-D88B1859E7FA}" dt="2026-06-22T01:38:32.905" v="357" actId="20577"/>
          <ac:spMkLst>
            <pc:docMk/>
            <pc:sldMk cId="668753074" sldId="275"/>
            <ac:spMk id="3" creationId="{B0657BDE-F1A8-C054-0E27-ACB63AAB7969}"/>
          </ac:spMkLst>
        </pc:spChg>
        <pc:spChg chg="mod">
          <ac:chgData name="KAZUO TSUBOUCHI (坪内 一雄)" userId="ddb53a58-a90a-4d67-aac4-f69c55b4e043" providerId="ADAL" clId="{4D5158EB-9094-49AC-BDF5-D88B1859E7FA}" dt="2026-06-22T01:38:45.151" v="360" actId="20577"/>
          <ac:spMkLst>
            <pc:docMk/>
            <pc:sldMk cId="668753074" sldId="275"/>
            <ac:spMk id="24" creationId="{BDC8C970-8565-65D8-1CF7-269A84C29B47}"/>
          </ac:spMkLst>
        </pc:spChg>
        <pc:spChg chg="mod">
          <ac:chgData name="KAZUO TSUBOUCHI (坪内 一雄)" userId="ddb53a58-a90a-4d67-aac4-f69c55b4e043" providerId="ADAL" clId="{4D5158EB-9094-49AC-BDF5-D88B1859E7FA}" dt="2026-06-22T01:38:54.805" v="363" actId="20577"/>
          <ac:spMkLst>
            <pc:docMk/>
            <pc:sldMk cId="668753074" sldId="275"/>
            <ac:spMk id="25" creationId="{42F299E9-4CED-260D-65F2-D96A8636E2D9}"/>
          </ac:spMkLst>
        </pc:spChg>
        <pc:spChg chg="mod">
          <ac:chgData name="KAZUO TSUBOUCHI (坪内 一雄)" userId="ddb53a58-a90a-4d67-aac4-f69c55b4e043" providerId="ADAL" clId="{4D5158EB-9094-49AC-BDF5-D88B1859E7FA}" dt="2026-06-22T01:38:39.068" v="358" actId="20577"/>
          <ac:spMkLst>
            <pc:docMk/>
            <pc:sldMk cId="668753074" sldId="275"/>
            <ac:spMk id="26" creationId="{11BAF360-8D76-035B-A7ED-86AA19FB9C9D}"/>
          </ac:spMkLst>
        </pc:spChg>
        <pc:spChg chg="mod">
          <ac:chgData name="KAZUO TSUBOUCHI (坪内 一雄)" userId="ddb53a58-a90a-4d67-aac4-f69c55b4e043" providerId="ADAL" clId="{4D5158EB-9094-49AC-BDF5-D88B1859E7FA}" dt="2026-06-22T01:38:48.980" v="361" actId="20577"/>
          <ac:spMkLst>
            <pc:docMk/>
            <pc:sldMk cId="668753074" sldId="275"/>
            <ac:spMk id="28" creationId="{08FCF92B-7E03-2BCC-549D-FF79008C12F5}"/>
          </ac:spMkLst>
        </pc:spChg>
      </pc:sldChg>
      <pc:sldChg chg="modSp mod">
        <pc:chgData name="KAZUO TSUBOUCHI (坪内 一雄)" userId="ddb53a58-a90a-4d67-aac4-f69c55b4e043" providerId="ADAL" clId="{4D5158EB-9094-49AC-BDF5-D88B1859E7FA}" dt="2026-06-22T01:39:03.371" v="367" actId="20577"/>
        <pc:sldMkLst>
          <pc:docMk/>
          <pc:sldMk cId="0" sldId="276"/>
        </pc:sldMkLst>
        <pc:spChg chg="mod">
          <ac:chgData name="KAZUO TSUBOUCHI (坪内 一雄)" userId="ddb53a58-a90a-4d67-aac4-f69c55b4e043" providerId="ADAL" clId="{4D5158EB-9094-49AC-BDF5-D88B1859E7FA}" dt="2026-06-22T01:39:03.371" v="367" actId="20577"/>
          <ac:spMkLst>
            <pc:docMk/>
            <pc:sldMk cId="0" sldId="276"/>
            <ac:spMk id="74767" creationId="{146F811A-F576-3607-1B18-729545FD10A1}"/>
          </ac:spMkLst>
        </pc:spChg>
      </pc:sldChg>
      <pc:sldChg chg="modSp mod modClrScheme chgLayout">
        <pc:chgData name="KAZUO TSUBOUCHI (坪内 一雄)" userId="ddb53a58-a90a-4d67-aac4-f69c55b4e043" providerId="ADAL" clId="{4D5158EB-9094-49AC-BDF5-D88B1859E7FA}" dt="2026-06-21T20:27:49.153" v="40"/>
        <pc:sldMkLst>
          <pc:docMk/>
          <pc:sldMk cId="4060293045" sldId="279"/>
        </pc:sldMkLst>
        <pc:spChg chg="mod ord">
          <ac:chgData name="KAZUO TSUBOUCHI (坪内 一雄)" userId="ddb53a58-a90a-4d67-aac4-f69c55b4e043" providerId="ADAL" clId="{4D5158EB-9094-49AC-BDF5-D88B1859E7FA}" dt="2026-06-21T20:27:49.153" v="40"/>
          <ac:spMkLst>
            <pc:docMk/>
            <pc:sldMk cId="4060293045" sldId="279"/>
            <ac:spMk id="7" creationId="{B18440D3-0BFB-6805-C750-89A0E79810E8}"/>
          </ac:spMkLst>
        </pc:spChg>
      </pc:sldChg>
      <pc:sldChg chg="mod modClrScheme chgLayout">
        <pc:chgData name="KAZUO TSUBOUCHI (坪内 一雄)" userId="ddb53a58-a90a-4d67-aac4-f69c55b4e043" providerId="ADAL" clId="{4D5158EB-9094-49AC-BDF5-D88B1859E7FA}" dt="2026-06-21T20:27:49.153" v="40"/>
        <pc:sldMkLst>
          <pc:docMk/>
          <pc:sldMk cId="3365111802" sldId="280"/>
        </pc:sldMkLst>
      </pc:sldChg>
      <pc:sldChg chg="mod modClrScheme chgLayout">
        <pc:chgData name="KAZUO TSUBOUCHI (坪内 一雄)" userId="ddb53a58-a90a-4d67-aac4-f69c55b4e043" providerId="ADAL" clId="{4D5158EB-9094-49AC-BDF5-D88B1859E7FA}" dt="2026-06-21T20:27:49.153" v="40"/>
        <pc:sldMkLst>
          <pc:docMk/>
          <pc:sldMk cId="3317503676" sldId="281"/>
        </pc:sldMkLst>
      </pc:sldChg>
      <pc:sldChg chg="modSp mod">
        <pc:chgData name="KAZUO TSUBOUCHI (坪内 一雄)" userId="ddb53a58-a90a-4d67-aac4-f69c55b4e043" providerId="ADAL" clId="{4D5158EB-9094-49AC-BDF5-D88B1859E7FA}" dt="2026-06-21T20:27:14.514" v="36" actId="20577"/>
        <pc:sldMkLst>
          <pc:docMk/>
          <pc:sldMk cId="876076966" sldId="282"/>
        </pc:sldMkLst>
        <pc:spChg chg="mod">
          <ac:chgData name="KAZUO TSUBOUCHI (坪内 一雄)" userId="ddb53a58-a90a-4d67-aac4-f69c55b4e043" providerId="ADAL" clId="{4D5158EB-9094-49AC-BDF5-D88B1859E7FA}" dt="2026-06-21T20:27:14.514" v="36" actId="20577"/>
          <ac:spMkLst>
            <pc:docMk/>
            <pc:sldMk cId="876076966" sldId="282"/>
            <ac:spMk id="35" creationId="{657B871A-037F-EC00-5583-8D4EC340B963}"/>
          </ac:spMkLst>
        </pc:spChg>
      </pc:sldChg>
      <pc:sldChg chg="mod modClrScheme chgLayout">
        <pc:chgData name="KAZUO TSUBOUCHI (坪内 一雄)" userId="ddb53a58-a90a-4d67-aac4-f69c55b4e043" providerId="ADAL" clId="{4D5158EB-9094-49AC-BDF5-D88B1859E7FA}" dt="2026-06-21T20:27:49.153" v="40"/>
        <pc:sldMkLst>
          <pc:docMk/>
          <pc:sldMk cId="3114663039" sldId="284"/>
        </pc:sldMkLst>
      </pc:sldChg>
      <pc:sldChg chg="mod modClrScheme chgLayout">
        <pc:chgData name="KAZUO TSUBOUCHI (坪内 一雄)" userId="ddb53a58-a90a-4d67-aac4-f69c55b4e043" providerId="ADAL" clId="{4D5158EB-9094-49AC-BDF5-D88B1859E7FA}" dt="2026-06-21T20:27:49.153" v="40"/>
        <pc:sldMkLst>
          <pc:docMk/>
          <pc:sldMk cId="2665966721" sldId="287"/>
        </pc:sldMkLst>
      </pc:sldChg>
      <pc:sldChg chg="modSp mod">
        <pc:chgData name="KAZUO TSUBOUCHI (坪内 一雄)" userId="ddb53a58-a90a-4d67-aac4-f69c55b4e043" providerId="ADAL" clId="{4D5158EB-9094-49AC-BDF5-D88B1859E7FA}" dt="2026-06-21T20:34:53.597" v="45" actId="20577"/>
        <pc:sldMkLst>
          <pc:docMk/>
          <pc:sldMk cId="455959983" sldId="292"/>
        </pc:sldMkLst>
        <pc:spChg chg="mod">
          <ac:chgData name="KAZUO TSUBOUCHI (坪内 一雄)" userId="ddb53a58-a90a-4d67-aac4-f69c55b4e043" providerId="ADAL" clId="{4D5158EB-9094-49AC-BDF5-D88B1859E7FA}" dt="2026-06-21T20:34:53.597" v="45" actId="20577"/>
          <ac:spMkLst>
            <pc:docMk/>
            <pc:sldMk cId="455959983" sldId="292"/>
            <ac:spMk id="6" creationId="{1314B323-9E06-49F9-4531-DA62B655FF64}"/>
          </ac:spMkLst>
        </pc:spChg>
      </pc:sldChg>
      <pc:sldChg chg="del">
        <pc:chgData name="KAZUO TSUBOUCHI (坪内 一雄)" userId="ddb53a58-a90a-4d67-aac4-f69c55b4e043" providerId="ADAL" clId="{4D5158EB-9094-49AC-BDF5-D88B1859E7FA}" dt="2026-06-21T20:32:41.644" v="43" actId="2696"/>
        <pc:sldMkLst>
          <pc:docMk/>
          <pc:sldMk cId="3427808153" sldId="294"/>
        </pc:sldMkLst>
      </pc:sldChg>
      <pc:sldChg chg="add">
        <pc:chgData name="KAZUO TSUBOUCHI (坪内 一雄)" userId="ddb53a58-a90a-4d67-aac4-f69c55b4e043" providerId="ADAL" clId="{4D5158EB-9094-49AC-BDF5-D88B1859E7FA}" dt="2026-06-21T20:32:17.378" v="41"/>
        <pc:sldMkLst>
          <pc:docMk/>
          <pc:sldMk cId="4052627863" sldId="311"/>
        </pc:sldMkLst>
      </pc:sldChg>
      <pc:sldChg chg="add">
        <pc:chgData name="KAZUO TSUBOUCHI (坪内 一雄)" userId="ddb53a58-a90a-4d67-aac4-f69c55b4e043" providerId="ADAL" clId="{4D5158EB-9094-49AC-BDF5-D88B1859E7FA}" dt="2026-06-21T20:32:17.378" v="41"/>
        <pc:sldMkLst>
          <pc:docMk/>
          <pc:sldMk cId="3343046257" sldId="312"/>
        </pc:sldMkLst>
      </pc:sldChg>
      <pc:sldChg chg="add">
        <pc:chgData name="KAZUO TSUBOUCHI (坪内 一雄)" userId="ddb53a58-a90a-4d67-aac4-f69c55b4e043" providerId="ADAL" clId="{4D5158EB-9094-49AC-BDF5-D88B1859E7FA}" dt="2026-06-21T20:32:17.378" v="41"/>
        <pc:sldMkLst>
          <pc:docMk/>
          <pc:sldMk cId="1241262831" sldId="314"/>
        </pc:sldMkLst>
      </pc:sldChg>
      <pc:sldChg chg="add">
        <pc:chgData name="KAZUO TSUBOUCHI (坪内 一雄)" userId="ddb53a58-a90a-4d67-aac4-f69c55b4e043" providerId="ADAL" clId="{4D5158EB-9094-49AC-BDF5-D88B1859E7FA}" dt="2026-06-21T20:32:17.378" v="41"/>
        <pc:sldMkLst>
          <pc:docMk/>
          <pc:sldMk cId="2841481588" sldId="315"/>
        </pc:sldMkLst>
      </pc:sldChg>
      <pc:sldChg chg="addSp delSp modSp add mod">
        <pc:chgData name="KAZUO TSUBOUCHI (坪内 一雄)" userId="ddb53a58-a90a-4d67-aac4-f69c55b4e043" providerId="ADAL" clId="{4D5158EB-9094-49AC-BDF5-D88B1859E7FA}" dt="2026-06-22T04:38:39.541" v="375" actId="20577"/>
        <pc:sldMkLst>
          <pc:docMk/>
          <pc:sldMk cId="818192025" sldId="2592"/>
        </pc:sldMkLst>
        <pc:spChg chg="mod">
          <ac:chgData name="KAZUO TSUBOUCHI (坪内 一雄)" userId="ddb53a58-a90a-4d67-aac4-f69c55b4e043" providerId="ADAL" clId="{4D5158EB-9094-49AC-BDF5-D88B1859E7FA}" dt="2026-06-21T20:59:46.257" v="161" actId="20577"/>
          <ac:spMkLst>
            <pc:docMk/>
            <pc:sldMk cId="818192025" sldId="2592"/>
            <ac:spMk id="2" creationId="{2DB4D9D6-028A-F799-EC8A-391DE34357E3}"/>
          </ac:spMkLst>
        </pc:spChg>
        <pc:spChg chg="add del mod">
          <ac:chgData name="KAZUO TSUBOUCHI (坪内 一雄)" userId="ddb53a58-a90a-4d67-aac4-f69c55b4e043" providerId="ADAL" clId="{4D5158EB-9094-49AC-BDF5-D88B1859E7FA}" dt="2026-06-21T20:38:35.765" v="48" actId="478"/>
          <ac:spMkLst>
            <pc:docMk/>
            <pc:sldMk cId="818192025" sldId="2592"/>
            <ac:spMk id="4" creationId="{1A705044-FCCE-BE78-2D6F-DE927ADFE483}"/>
          </ac:spMkLst>
        </pc:spChg>
        <pc:spChg chg="add del">
          <ac:chgData name="KAZUO TSUBOUCHI (坪内 一雄)" userId="ddb53a58-a90a-4d67-aac4-f69c55b4e043" providerId="ADAL" clId="{4D5158EB-9094-49AC-BDF5-D88B1859E7FA}" dt="2026-06-22T01:32:26.408" v="350" actId="22"/>
          <ac:spMkLst>
            <pc:docMk/>
            <pc:sldMk cId="818192025" sldId="2592"/>
            <ac:spMk id="4" creationId="{8920EB38-CD4F-FF42-3806-32CEBF3C0392}"/>
          </ac:spMkLst>
        </pc:spChg>
        <pc:spChg chg="del">
          <ac:chgData name="KAZUO TSUBOUCHI (坪内 一雄)" userId="ddb53a58-a90a-4d67-aac4-f69c55b4e043" providerId="ADAL" clId="{4D5158EB-9094-49AC-BDF5-D88B1859E7FA}" dt="2026-06-21T20:38:30.874" v="47" actId="478"/>
          <ac:spMkLst>
            <pc:docMk/>
            <pc:sldMk cId="818192025" sldId="2592"/>
            <ac:spMk id="6" creationId="{8146C432-D28D-5597-BC1D-7BE4C3E8E20F}"/>
          </ac:spMkLst>
        </pc:spChg>
        <pc:spChg chg="add del">
          <ac:chgData name="KAZUO TSUBOUCHI (坪内 一雄)" userId="ddb53a58-a90a-4d67-aac4-f69c55b4e043" providerId="ADAL" clId="{4D5158EB-9094-49AC-BDF5-D88B1859E7FA}" dt="2026-06-22T01:32:26.408" v="350" actId="22"/>
          <ac:spMkLst>
            <pc:docMk/>
            <pc:sldMk cId="818192025" sldId="2592"/>
            <ac:spMk id="6" creationId="{B6C24FA4-A253-C768-5F8D-C4E284461EB8}"/>
          </ac:spMkLst>
        </pc:spChg>
        <pc:spChg chg="add mod">
          <ac:chgData name="KAZUO TSUBOUCHI (坪内 一雄)" userId="ddb53a58-a90a-4d67-aac4-f69c55b4e043" providerId="ADAL" clId="{4D5158EB-9094-49AC-BDF5-D88B1859E7FA}" dt="2026-06-21T20:58:51.767" v="136" actId="164"/>
          <ac:spMkLst>
            <pc:docMk/>
            <pc:sldMk cId="818192025" sldId="2592"/>
            <ac:spMk id="8" creationId="{9B3C5C51-552F-EF5F-AF8C-7B8F592CA779}"/>
          </ac:spMkLst>
        </pc:spChg>
        <pc:spChg chg="add del">
          <ac:chgData name="KAZUO TSUBOUCHI (坪内 一雄)" userId="ddb53a58-a90a-4d67-aac4-f69c55b4e043" providerId="ADAL" clId="{4D5158EB-9094-49AC-BDF5-D88B1859E7FA}" dt="2026-06-21T20:55:43.437" v="106" actId="22"/>
          <ac:spMkLst>
            <pc:docMk/>
            <pc:sldMk cId="818192025" sldId="2592"/>
            <ac:spMk id="10" creationId="{34D3C2A5-EB01-9CBC-E04D-2BE0A0310ED5}"/>
          </ac:spMkLst>
        </pc:spChg>
        <pc:spChg chg="add del">
          <ac:chgData name="KAZUO TSUBOUCHI (坪内 一雄)" userId="ddb53a58-a90a-4d67-aac4-f69c55b4e043" providerId="ADAL" clId="{4D5158EB-9094-49AC-BDF5-D88B1859E7FA}" dt="2026-06-22T01:32:26.408" v="350" actId="22"/>
          <ac:spMkLst>
            <pc:docMk/>
            <pc:sldMk cId="818192025" sldId="2592"/>
            <ac:spMk id="10" creationId="{E672892F-1D90-BBEB-B84F-1106FFA7D4BC}"/>
          </ac:spMkLst>
        </pc:spChg>
        <pc:spChg chg="add mod">
          <ac:chgData name="KAZUO TSUBOUCHI (坪内 一雄)" userId="ddb53a58-a90a-4d67-aac4-f69c55b4e043" providerId="ADAL" clId="{4D5158EB-9094-49AC-BDF5-D88B1859E7FA}" dt="2026-06-22T04:38:39.541" v="375" actId="20577"/>
          <ac:spMkLst>
            <pc:docMk/>
            <pc:sldMk cId="818192025" sldId="2592"/>
            <ac:spMk id="11" creationId="{37CB768B-582F-134E-393F-07D8A6B8FB06}"/>
          </ac:spMkLst>
        </pc:spChg>
        <pc:spChg chg="add del mod">
          <ac:chgData name="KAZUO TSUBOUCHI (坪内 一雄)" userId="ddb53a58-a90a-4d67-aac4-f69c55b4e043" providerId="ADAL" clId="{4D5158EB-9094-49AC-BDF5-D88B1859E7FA}" dt="2026-06-21T20:58:00.892" v="122" actId="478"/>
          <ac:spMkLst>
            <pc:docMk/>
            <pc:sldMk cId="818192025" sldId="2592"/>
            <ac:spMk id="11" creationId="{925941D9-81B7-F112-6AA5-310862F1C67B}"/>
          </ac:spMkLst>
        </pc:spChg>
        <pc:spChg chg="add mod">
          <ac:chgData name="KAZUO TSUBOUCHI (坪内 一雄)" userId="ddb53a58-a90a-4d67-aac4-f69c55b4e043" providerId="ADAL" clId="{4D5158EB-9094-49AC-BDF5-D88B1859E7FA}" dt="2026-06-22T01:32:26.417" v="351"/>
          <ac:spMkLst>
            <pc:docMk/>
            <pc:sldMk cId="818192025" sldId="2592"/>
            <ac:spMk id="12" creationId="{CB547B1B-568E-79B7-4A55-997DC1D2F982}"/>
          </ac:spMkLst>
        </pc:spChg>
        <pc:spChg chg="add del mod">
          <ac:chgData name="KAZUO TSUBOUCHI (坪内 一雄)" userId="ddb53a58-a90a-4d67-aac4-f69c55b4e043" providerId="ADAL" clId="{4D5158EB-9094-49AC-BDF5-D88B1859E7FA}" dt="2026-06-22T01:32:17.369" v="348" actId="478"/>
          <ac:spMkLst>
            <pc:docMk/>
            <pc:sldMk cId="818192025" sldId="2592"/>
            <ac:spMk id="13" creationId="{0B47C598-2B04-86CD-B49D-C963C94F9158}"/>
          </ac:spMkLst>
        </pc:spChg>
        <pc:spChg chg="add mod">
          <ac:chgData name="KAZUO TSUBOUCHI (坪内 一雄)" userId="ddb53a58-a90a-4d67-aac4-f69c55b4e043" providerId="ADAL" clId="{4D5158EB-9094-49AC-BDF5-D88B1859E7FA}" dt="2026-06-22T01:32:26.417" v="351"/>
          <ac:spMkLst>
            <pc:docMk/>
            <pc:sldMk cId="818192025" sldId="2592"/>
            <ac:spMk id="15" creationId="{9B37B1AE-8055-F265-949C-EC0B2DA04610}"/>
          </ac:spMkLst>
        </pc:spChg>
        <pc:spChg chg="add del mod">
          <ac:chgData name="KAZUO TSUBOUCHI (坪内 一雄)" userId="ddb53a58-a90a-4d67-aac4-f69c55b4e043" providerId="ADAL" clId="{4D5158EB-9094-49AC-BDF5-D88B1859E7FA}" dt="2026-06-22T01:32:17.369" v="348" actId="478"/>
          <ac:spMkLst>
            <pc:docMk/>
            <pc:sldMk cId="818192025" sldId="2592"/>
            <ac:spMk id="16" creationId="{84E23598-1F75-FFDF-96B4-E7E5B130B48E}"/>
          </ac:spMkLst>
        </pc:spChg>
        <pc:spChg chg="mod">
          <ac:chgData name="KAZUO TSUBOUCHI (坪内 一雄)" userId="ddb53a58-a90a-4d67-aac4-f69c55b4e043" providerId="ADAL" clId="{4D5158EB-9094-49AC-BDF5-D88B1859E7FA}" dt="2026-06-21T21:00:40.678" v="169"/>
          <ac:spMkLst>
            <pc:docMk/>
            <pc:sldMk cId="818192025" sldId="2592"/>
            <ac:spMk id="19" creationId="{379C1496-2F25-3386-CFEB-B0C2FEE51BF5}"/>
          </ac:spMkLst>
        </pc:spChg>
        <pc:spChg chg="add del mod">
          <ac:chgData name="KAZUO TSUBOUCHI (坪内 一雄)" userId="ddb53a58-a90a-4d67-aac4-f69c55b4e043" providerId="ADAL" clId="{4D5158EB-9094-49AC-BDF5-D88B1859E7FA}" dt="2026-06-21T21:15:21.827" v="267" actId="478"/>
          <ac:spMkLst>
            <pc:docMk/>
            <pc:sldMk cId="818192025" sldId="2592"/>
            <ac:spMk id="23" creationId="{FE9F0630-4ABD-714E-BE1A-4FB2BCF5BDC8}"/>
          </ac:spMkLst>
        </pc:spChg>
        <pc:spChg chg="add del mod">
          <ac:chgData name="KAZUO TSUBOUCHI (坪内 一雄)" userId="ddb53a58-a90a-4d67-aac4-f69c55b4e043" providerId="ADAL" clId="{4D5158EB-9094-49AC-BDF5-D88B1859E7FA}" dt="2026-06-22T01:32:17.369" v="348" actId="478"/>
          <ac:spMkLst>
            <pc:docMk/>
            <pc:sldMk cId="818192025" sldId="2592"/>
            <ac:spMk id="25" creationId="{5C443436-A7E5-B4C6-6DDF-95DC37B78BCB}"/>
          </ac:spMkLst>
        </pc:spChg>
        <pc:grpChg chg="add del mod">
          <ac:chgData name="KAZUO TSUBOUCHI (坪内 一雄)" userId="ddb53a58-a90a-4d67-aac4-f69c55b4e043" providerId="ADAL" clId="{4D5158EB-9094-49AC-BDF5-D88B1859E7FA}" dt="2026-06-21T21:00:46.822" v="171" actId="478"/>
          <ac:grpSpMkLst>
            <pc:docMk/>
            <pc:sldMk cId="818192025" sldId="2592"/>
            <ac:grpSpMk id="14" creationId="{6B206818-4DB2-7BCC-8B6B-B8E15AA7AA00}"/>
          </ac:grpSpMkLst>
        </pc:grpChg>
        <pc:grpChg chg="add mod">
          <ac:chgData name="KAZUO TSUBOUCHI (坪内 一雄)" userId="ddb53a58-a90a-4d67-aac4-f69c55b4e043" providerId="ADAL" clId="{4D5158EB-9094-49AC-BDF5-D88B1859E7FA}" dt="2026-06-21T21:00:40.678" v="169"/>
          <ac:grpSpMkLst>
            <pc:docMk/>
            <pc:sldMk cId="818192025" sldId="2592"/>
            <ac:grpSpMk id="17" creationId="{DBBB5E87-4A55-3F95-B4D5-DCEA703735A2}"/>
          </ac:grpSpMkLst>
        </pc:grpChg>
        <pc:picChg chg="add mod">
          <ac:chgData name="KAZUO TSUBOUCHI (坪内 一雄)" userId="ddb53a58-a90a-4d67-aac4-f69c55b4e043" providerId="ADAL" clId="{4D5158EB-9094-49AC-BDF5-D88B1859E7FA}" dt="2026-06-21T20:58:51.767" v="136" actId="164"/>
          <ac:picMkLst>
            <pc:docMk/>
            <pc:sldMk cId="818192025" sldId="2592"/>
            <ac:picMk id="7" creationId="{C27FC14F-A40E-C9F5-CBC8-B6BBB1961739}"/>
          </ac:picMkLst>
        </pc:picChg>
        <pc:picChg chg="add del">
          <ac:chgData name="KAZUO TSUBOUCHI (坪内 一雄)" userId="ddb53a58-a90a-4d67-aac4-f69c55b4e043" providerId="ADAL" clId="{4D5158EB-9094-49AC-BDF5-D88B1859E7FA}" dt="2026-06-22T01:32:26.408" v="350" actId="22"/>
          <ac:picMkLst>
            <pc:docMk/>
            <pc:sldMk cId="818192025" sldId="2592"/>
            <ac:picMk id="8" creationId="{10DA5548-7A6F-C4E1-C6AC-2A2C32ACD214}"/>
          </ac:picMkLst>
        </pc:picChg>
        <pc:picChg chg="add mod">
          <ac:chgData name="KAZUO TSUBOUCHI (坪内 一雄)" userId="ddb53a58-a90a-4d67-aac4-f69c55b4e043" providerId="ADAL" clId="{4D5158EB-9094-49AC-BDF5-D88B1859E7FA}" dt="2026-06-22T01:32:26.417" v="351"/>
          <ac:picMkLst>
            <pc:docMk/>
            <pc:sldMk cId="818192025" sldId="2592"/>
            <ac:picMk id="14" creationId="{09447472-327A-E8C3-7748-6665ED3587CE}"/>
          </ac:picMkLst>
        </pc:picChg>
        <pc:picChg chg="mod">
          <ac:chgData name="KAZUO TSUBOUCHI (坪内 一雄)" userId="ddb53a58-a90a-4d67-aac4-f69c55b4e043" providerId="ADAL" clId="{4D5158EB-9094-49AC-BDF5-D88B1859E7FA}" dt="2026-06-21T21:00:40.678" v="169"/>
          <ac:picMkLst>
            <pc:docMk/>
            <pc:sldMk cId="818192025" sldId="2592"/>
            <ac:picMk id="18" creationId="{F88ECAB0-9C5D-5B17-7F79-C00A160A767E}"/>
          </ac:picMkLst>
        </pc:picChg>
        <pc:picChg chg="add del mod">
          <ac:chgData name="KAZUO TSUBOUCHI (坪内 一雄)" userId="ddb53a58-a90a-4d67-aac4-f69c55b4e043" providerId="ADAL" clId="{4D5158EB-9094-49AC-BDF5-D88B1859E7FA}" dt="2026-06-22T01:32:17.369" v="348" actId="478"/>
          <ac:picMkLst>
            <pc:docMk/>
            <pc:sldMk cId="818192025" sldId="2592"/>
            <ac:picMk id="21" creationId="{E38AF659-1471-17B3-456B-633B2C350DD4}"/>
          </ac:picMkLst>
        </pc:picChg>
      </pc:sldChg>
      <pc:sldChg chg="add del">
        <pc:chgData name="KAZUO TSUBOUCHI (坪内 一雄)" userId="ddb53a58-a90a-4d67-aac4-f69c55b4e043" providerId="ADAL" clId="{4D5158EB-9094-49AC-BDF5-D88B1859E7FA}" dt="2026-06-21T20:32:30.078" v="42" actId="2696"/>
        <pc:sldMkLst>
          <pc:docMk/>
          <pc:sldMk cId="3814116797" sldId="2593"/>
        </pc:sldMkLst>
      </pc:sldChg>
      <pc:sldMasterChg chg="del delSldLayout">
        <pc:chgData name="KAZUO TSUBOUCHI (坪内 一雄)" userId="ddb53a58-a90a-4d67-aac4-f69c55b4e043" providerId="ADAL" clId="{4D5158EB-9094-49AC-BDF5-D88B1859E7FA}" dt="2026-06-21T20:27:48.965" v="37"/>
        <pc:sldMasterMkLst>
          <pc:docMk/>
          <pc:sldMasterMk cId="2864204706" sldId="2147483697"/>
        </pc:sldMasterMkLst>
        <pc:sldLayoutChg chg="del">
          <pc:chgData name="KAZUO TSUBOUCHI (坪内 一雄)" userId="ddb53a58-a90a-4d67-aac4-f69c55b4e043" providerId="ADAL" clId="{4D5158EB-9094-49AC-BDF5-D88B1859E7FA}" dt="2026-06-21T20:27:48.965" v="37"/>
          <pc:sldLayoutMkLst>
            <pc:docMk/>
            <pc:sldMasterMk cId="2864204706" sldId="2147483697"/>
            <pc:sldLayoutMk cId="4125519153" sldId="2147483698"/>
          </pc:sldLayoutMkLst>
        </pc:sldLayoutChg>
        <pc:sldLayoutChg chg="del">
          <pc:chgData name="KAZUO TSUBOUCHI (坪内 一雄)" userId="ddb53a58-a90a-4d67-aac4-f69c55b4e043" providerId="ADAL" clId="{4D5158EB-9094-49AC-BDF5-D88B1859E7FA}" dt="2026-06-21T20:27:48.965" v="37"/>
          <pc:sldLayoutMkLst>
            <pc:docMk/>
            <pc:sldMasterMk cId="2864204706" sldId="2147483697"/>
            <pc:sldLayoutMk cId="1136955099" sldId="2147483699"/>
          </pc:sldLayoutMkLst>
        </pc:sldLayoutChg>
        <pc:sldLayoutChg chg="del">
          <pc:chgData name="KAZUO TSUBOUCHI (坪内 一雄)" userId="ddb53a58-a90a-4d67-aac4-f69c55b4e043" providerId="ADAL" clId="{4D5158EB-9094-49AC-BDF5-D88B1859E7FA}" dt="2026-06-21T20:27:48.965" v="37"/>
          <pc:sldLayoutMkLst>
            <pc:docMk/>
            <pc:sldMasterMk cId="2864204706" sldId="2147483697"/>
            <pc:sldLayoutMk cId="144692620" sldId="2147483700"/>
          </pc:sldLayoutMkLst>
        </pc:sldLayoutChg>
        <pc:sldLayoutChg chg="del">
          <pc:chgData name="KAZUO TSUBOUCHI (坪内 一雄)" userId="ddb53a58-a90a-4d67-aac4-f69c55b4e043" providerId="ADAL" clId="{4D5158EB-9094-49AC-BDF5-D88B1859E7FA}" dt="2026-06-21T20:27:48.965" v="37"/>
          <pc:sldLayoutMkLst>
            <pc:docMk/>
            <pc:sldMasterMk cId="2864204706" sldId="2147483697"/>
            <pc:sldLayoutMk cId="4059037158" sldId="2147483701"/>
          </pc:sldLayoutMkLst>
        </pc:sldLayoutChg>
        <pc:sldLayoutChg chg="del">
          <pc:chgData name="KAZUO TSUBOUCHI (坪内 一雄)" userId="ddb53a58-a90a-4d67-aac4-f69c55b4e043" providerId="ADAL" clId="{4D5158EB-9094-49AC-BDF5-D88B1859E7FA}" dt="2026-06-21T20:27:48.965" v="37"/>
          <pc:sldLayoutMkLst>
            <pc:docMk/>
            <pc:sldMasterMk cId="2864204706" sldId="2147483697"/>
            <pc:sldLayoutMk cId="693980917" sldId="2147483702"/>
          </pc:sldLayoutMkLst>
        </pc:sldLayoutChg>
        <pc:sldLayoutChg chg="del">
          <pc:chgData name="KAZUO TSUBOUCHI (坪内 一雄)" userId="ddb53a58-a90a-4d67-aac4-f69c55b4e043" providerId="ADAL" clId="{4D5158EB-9094-49AC-BDF5-D88B1859E7FA}" dt="2026-06-21T20:27:48.965" v="37"/>
          <pc:sldLayoutMkLst>
            <pc:docMk/>
            <pc:sldMasterMk cId="2864204706" sldId="2147483697"/>
            <pc:sldLayoutMk cId="1386037237" sldId="2147483703"/>
          </pc:sldLayoutMkLst>
        </pc:sldLayoutChg>
        <pc:sldLayoutChg chg="del">
          <pc:chgData name="KAZUO TSUBOUCHI (坪内 一雄)" userId="ddb53a58-a90a-4d67-aac4-f69c55b4e043" providerId="ADAL" clId="{4D5158EB-9094-49AC-BDF5-D88B1859E7FA}" dt="2026-06-21T20:27:48.965" v="37"/>
          <pc:sldLayoutMkLst>
            <pc:docMk/>
            <pc:sldMasterMk cId="2864204706" sldId="2147483697"/>
            <pc:sldLayoutMk cId="1347885402" sldId="2147483704"/>
          </pc:sldLayoutMkLst>
        </pc:sldLayoutChg>
      </pc:sldMasterChg>
      <pc:sldMasterChg chg="modSldLayout sldLayoutOrd">
        <pc:chgData name="KAZUO TSUBOUCHI (坪内 一雄)" userId="ddb53a58-a90a-4d67-aac4-f69c55b4e043" providerId="ADAL" clId="{4D5158EB-9094-49AC-BDF5-D88B1859E7FA}" dt="2026-06-21T20:27:49.090" v="38"/>
        <pc:sldMasterMkLst>
          <pc:docMk/>
          <pc:sldMasterMk cId="3442315157" sldId="2147483708"/>
        </pc:sldMasterMkLst>
        <pc:sldLayoutChg chg="modSp mod ord">
          <pc:chgData name="KAZUO TSUBOUCHI (坪内 一雄)" userId="ddb53a58-a90a-4d67-aac4-f69c55b4e043" providerId="ADAL" clId="{4D5158EB-9094-49AC-BDF5-D88B1859E7FA}" dt="2026-06-21T20:27:49.090" v="38"/>
          <pc:sldLayoutMkLst>
            <pc:docMk/>
            <pc:sldMasterMk cId="3442315157" sldId="2147483708"/>
            <pc:sldLayoutMk cId="4015477900" sldId="2147483714"/>
          </pc:sldLayoutMkLst>
          <pc:spChg chg="mod">
            <ac:chgData name="KAZUO TSUBOUCHI (坪内 一雄)" userId="ddb53a58-a90a-4d67-aac4-f69c55b4e043" providerId="ADAL" clId="{4D5158EB-9094-49AC-BDF5-D88B1859E7FA}" dt="2026-06-21T20:27:49.090" v="38"/>
            <ac:spMkLst>
              <pc:docMk/>
              <pc:sldMasterMk cId="3442315157" sldId="2147483708"/>
              <pc:sldLayoutMk cId="4015477900" sldId="2147483714"/>
              <ac:spMk id="2" creationId="{00000000-0000-0000-0000-000000000000}"/>
            </ac:spMkLst>
          </pc:spChg>
          <pc:spChg chg="mod">
            <ac:chgData name="KAZUO TSUBOUCHI (坪内 一雄)" userId="ddb53a58-a90a-4d67-aac4-f69c55b4e043" providerId="ADAL" clId="{4D5158EB-9094-49AC-BDF5-D88B1859E7FA}" dt="2026-06-21T20:27:49.090" v="38"/>
            <ac:spMkLst>
              <pc:docMk/>
              <pc:sldMasterMk cId="3442315157" sldId="2147483708"/>
              <pc:sldLayoutMk cId="4015477900" sldId="2147483714"/>
              <ac:spMk id="3" creationId="{00000000-0000-0000-0000-000000000000}"/>
            </ac:spMkLst>
          </pc:spChg>
        </pc:sldLayoutChg>
        <pc:sldLayoutChg chg="mod ord">
          <pc:chgData name="KAZUO TSUBOUCHI (坪内 一雄)" userId="ddb53a58-a90a-4d67-aac4-f69c55b4e043" providerId="ADAL" clId="{4D5158EB-9094-49AC-BDF5-D88B1859E7FA}" dt="2026-06-21T20:27:49.090" v="38"/>
          <pc:sldLayoutMkLst>
            <pc:docMk/>
            <pc:sldMasterMk cId="3442315157" sldId="2147483708"/>
            <pc:sldLayoutMk cId="1430779389" sldId="2147483715"/>
          </pc:sldLayoutMkLst>
        </pc:sldLayoutChg>
      </pc:sldMasterChg>
      <pc:sldMasterChg chg="del sldLayoutOrd">
        <pc:chgData name="KAZUO TSUBOUCHI (坪内 一雄)" userId="ddb53a58-a90a-4d67-aac4-f69c55b4e043" providerId="ADAL" clId="{4D5158EB-9094-49AC-BDF5-D88B1859E7FA}" dt="2026-06-21T20:27:49.121" v="39"/>
        <pc:sldMasterMkLst>
          <pc:docMk/>
          <pc:sldMasterMk cId="1940720032" sldId="2147483713"/>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75635990525132"/>
          <c:y val="2.7941509400337808E-2"/>
          <c:w val="0.75283083066759993"/>
          <c:h val="0.93852867931925688"/>
        </c:manualLayout>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18A0-4401-AA92-DAE98B8271F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18A0-4401-AA92-DAE98B8271F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18A0-4401-AA92-DAE98B8271F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18A0-4401-AA92-DAE98B8271F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18A0-4401-AA92-DAE98B8271FC}"/>
              </c:ext>
            </c:extLst>
          </c:dPt>
          <c:val>
            <c:numRef>
              <c:f>Sheet1!$B$2:$B$6</c:f>
              <c:numCache>
                <c:formatCode>General</c:formatCode>
                <c:ptCount val="5"/>
                <c:pt idx="0">
                  <c:v>12</c:v>
                </c:pt>
                <c:pt idx="1">
                  <c:v>45</c:v>
                </c:pt>
                <c:pt idx="2">
                  <c:v>55</c:v>
                </c:pt>
                <c:pt idx="3">
                  <c:v>36</c:v>
                </c:pt>
                <c:pt idx="4">
                  <c:v>52</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会員数</c:v>
                      </c:pt>
                    </c:strCache>
                  </c:strRef>
                </c15:tx>
              </c15:filteredSeriesTitle>
            </c:ext>
            <c:ext xmlns:c15="http://schemas.microsoft.com/office/drawing/2012/chart" uri="{02D57815-91ED-43cb-92C2-25804820EDAC}">
              <c15:filteredCategoryTitle>
                <c15:cat>
                  <c:strRef>
                    <c:extLst>
                      <c:ext uri="{02D57815-91ED-43cb-92C2-25804820EDAC}">
                        <c15:formulaRef>
                          <c15:sqref>Sheet1!$A$2:$A$6</c15:sqref>
                        </c15:formulaRef>
                      </c:ext>
                    </c:extLst>
                    <c:strCache>
                      <c:ptCount val="5"/>
                      <c:pt idx="0">
                        <c:v>自動車メーカ</c:v>
                      </c:pt>
                      <c:pt idx="1">
                        <c:v>電装品メーカ</c:v>
                      </c:pt>
                      <c:pt idx="2">
                        <c:v>ｿﾌﾄｳｪｱ・ﾂｰﾙﾒｰｶ</c:v>
                      </c:pt>
                      <c:pt idx="3">
                        <c:v>半導体・電子部品メーカ</c:v>
                      </c:pt>
                      <c:pt idx="4">
                        <c:v>通信キャリア・商社・その他</c:v>
                      </c:pt>
                    </c:strCache>
                  </c:strRef>
                </c15:cat>
              </c15:filteredCategoryTitle>
            </c:ext>
            <c:ext xmlns:c16="http://schemas.microsoft.com/office/drawing/2014/chart" uri="{C3380CC4-5D6E-409C-BE32-E72D297353CC}">
              <c16:uniqueId val="{0000000A-18A0-4401-AA92-DAE98B8271F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spPr>
            <a:solidFill>
              <a:srgbClr val="FFCCCC"/>
            </a:solidFill>
            <a:ln>
              <a:noFill/>
            </a:ln>
            <a:effectLst/>
          </c:spPr>
          <c:val>
            <c:numRef>
              <c:f>Sheet1!$B$2:$V$2</c:f>
              <c:numCache>
                <c:formatCode>General</c:formatCode>
                <c:ptCount val="21"/>
                <c:pt idx="0">
                  <c:v>16</c:v>
                </c:pt>
                <c:pt idx="1">
                  <c:v>28</c:v>
                </c:pt>
                <c:pt idx="2">
                  <c:v>35</c:v>
                </c:pt>
                <c:pt idx="3">
                  <c:v>46</c:v>
                </c:pt>
                <c:pt idx="4">
                  <c:v>48</c:v>
                </c:pt>
                <c:pt idx="5">
                  <c:v>56</c:v>
                </c:pt>
                <c:pt idx="6">
                  <c:v>49</c:v>
                </c:pt>
                <c:pt idx="7">
                  <c:v>53</c:v>
                </c:pt>
                <c:pt idx="8">
                  <c:v>49</c:v>
                </c:pt>
                <c:pt idx="9">
                  <c:v>55</c:v>
                </c:pt>
                <c:pt idx="10">
                  <c:v>61</c:v>
                </c:pt>
                <c:pt idx="11">
                  <c:v>63</c:v>
                </c:pt>
                <c:pt idx="12">
                  <c:v>77</c:v>
                </c:pt>
                <c:pt idx="13">
                  <c:v>81</c:v>
                </c:pt>
                <c:pt idx="14">
                  <c:v>81</c:v>
                </c:pt>
                <c:pt idx="15">
                  <c:v>83</c:v>
                </c:pt>
                <c:pt idx="16">
                  <c:v>89</c:v>
                </c:pt>
                <c:pt idx="17">
                  <c:v>99</c:v>
                </c:pt>
                <c:pt idx="18">
                  <c:v>98</c:v>
                </c:pt>
                <c:pt idx="19">
                  <c:v>99</c:v>
                </c:pt>
                <c:pt idx="20">
                  <c:v>104</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3FD2-40AA-B4B5-75CDAEF29B1C}"/>
            </c:ext>
          </c:extLst>
        </c:ser>
        <c:ser>
          <c:idx val="1"/>
          <c:order val="1"/>
          <c:spPr>
            <a:solidFill>
              <a:srgbClr val="8DD5F0"/>
            </a:solidFill>
            <a:ln>
              <a:noFill/>
            </a:ln>
            <a:effectLst/>
          </c:spPr>
          <c:val>
            <c:numRef>
              <c:f>Sheet1!$B$3:$V$3</c:f>
              <c:numCache>
                <c:formatCode>General</c:formatCode>
                <c:ptCount val="21"/>
                <c:pt idx="0">
                  <c:v>29</c:v>
                </c:pt>
                <c:pt idx="1">
                  <c:v>34</c:v>
                </c:pt>
                <c:pt idx="2">
                  <c:v>44</c:v>
                </c:pt>
                <c:pt idx="3">
                  <c:v>61</c:v>
                </c:pt>
                <c:pt idx="4">
                  <c:v>65</c:v>
                </c:pt>
                <c:pt idx="5">
                  <c:v>59</c:v>
                </c:pt>
                <c:pt idx="6">
                  <c:v>61</c:v>
                </c:pt>
                <c:pt idx="7">
                  <c:v>61</c:v>
                </c:pt>
                <c:pt idx="8">
                  <c:v>69</c:v>
                </c:pt>
                <c:pt idx="9">
                  <c:v>72</c:v>
                </c:pt>
                <c:pt idx="10">
                  <c:v>74</c:v>
                </c:pt>
                <c:pt idx="11">
                  <c:v>72</c:v>
                </c:pt>
                <c:pt idx="12">
                  <c:v>76</c:v>
                </c:pt>
                <c:pt idx="13">
                  <c:v>85</c:v>
                </c:pt>
                <c:pt idx="14">
                  <c:v>95</c:v>
                </c:pt>
                <c:pt idx="15">
                  <c:v>101</c:v>
                </c:pt>
                <c:pt idx="16">
                  <c:v>95</c:v>
                </c:pt>
                <c:pt idx="17">
                  <c:v>90</c:v>
                </c:pt>
                <c:pt idx="18">
                  <c:v>93</c:v>
                </c:pt>
                <c:pt idx="19">
                  <c:v>99</c:v>
                </c:pt>
                <c:pt idx="20">
                  <c:v>96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3FD2-40AA-B4B5-75CDAEF29B1C}"/>
            </c:ext>
          </c:extLst>
        </c:ser>
        <c:ser>
          <c:idx val="2"/>
          <c:order val="2"/>
          <c:spPr>
            <a:solidFill>
              <a:srgbClr val="00FF00"/>
            </a:solidFill>
            <a:ln>
              <a:noFill/>
            </a:ln>
            <a:effectLst/>
          </c:spPr>
          <c:val>
            <c:numRef>
              <c:f>Sheet1!$B$4:$V$4</c:f>
              <c:numCache>
                <c:formatCode>General</c:formatCode>
                <c:ptCount val="21"/>
                <c:pt idx="0">
                  <c:v>4</c:v>
                </c:pt>
                <c:pt idx="1">
                  <c:v>4</c:v>
                </c:pt>
                <c:pt idx="2">
                  <c:v>5</c:v>
                </c:pt>
                <c:pt idx="3">
                  <c:v>5</c:v>
                </c:pt>
                <c:pt idx="4">
                  <c:v>5</c:v>
                </c:pt>
                <c:pt idx="5">
                  <c:v>5</c:v>
                </c:pt>
                <c:pt idx="6">
                  <c:v>5</c:v>
                </c:pt>
                <c:pt idx="7">
                  <c:v>5</c:v>
                </c:pt>
                <c:pt idx="8">
                  <c:v>5</c:v>
                </c:pt>
                <c:pt idx="9">
                  <c:v>5</c:v>
                </c:pt>
                <c:pt idx="10">
                  <c:v>5</c:v>
                </c:pt>
                <c:pt idx="11">
                  <c:v>5</c:v>
                </c:pt>
                <c:pt idx="12">
                  <c:v>5</c:v>
                </c:pt>
                <c:pt idx="13">
                  <c:v>5</c:v>
                </c:pt>
                <c:pt idx="14">
                  <c:v>5</c:v>
                </c:pt>
                <c:pt idx="15">
                  <c:v>5</c:v>
                </c:pt>
                <c:pt idx="16">
                  <c:v>5</c:v>
                </c:pt>
                <c:pt idx="17">
                  <c:v>5</c:v>
                </c:pt>
                <c:pt idx="18">
                  <c:v>5</c:v>
                </c:pt>
                <c:pt idx="19">
                  <c:v>5</c:v>
                </c:pt>
                <c:pt idx="20">
                  <c:v>5</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2-3FD2-40AA-B4B5-75CDAEF29B1C}"/>
            </c:ext>
          </c:extLst>
        </c:ser>
        <c:dLbls>
          <c:showLegendKey val="0"/>
          <c:showVal val="0"/>
          <c:showCatName val="0"/>
          <c:showSerName val="0"/>
          <c:showPercent val="0"/>
          <c:showBubbleSize val="0"/>
        </c:dLbls>
        <c:axId val="1475445631"/>
        <c:axId val="1475446591"/>
      </c:areaChart>
      <c:catAx>
        <c:axId val="1475445631"/>
        <c:scaling>
          <c:orientation val="minMax"/>
        </c:scaling>
        <c:delete val="1"/>
        <c:axPos val="b"/>
        <c:majorTickMark val="out"/>
        <c:minorTickMark val="none"/>
        <c:tickLblPos val="nextTo"/>
        <c:crossAx val="1475446591"/>
        <c:crosses val="autoZero"/>
        <c:auto val="1"/>
        <c:lblAlgn val="ctr"/>
        <c:lblOffset val="100"/>
        <c:noMultiLvlLbl val="0"/>
      </c:catAx>
      <c:valAx>
        <c:axId val="1475446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197" b="0" i="0" u="none" strike="noStrike" kern="1200" baseline="0">
                <a:solidFill>
                  <a:schemeClr val="tx1">
                    <a:lumMod val="65000"/>
                    <a:lumOff val="35000"/>
                  </a:schemeClr>
                </a:solidFill>
                <a:latin typeface="+mj-ea"/>
                <a:ea typeface="+mj-ea"/>
                <a:cs typeface="+mn-cs"/>
              </a:defRPr>
            </a:pPr>
            <a:endParaRPr lang="ja-JP"/>
          </a:p>
        </c:txPr>
        <c:crossAx val="1475445631"/>
        <c:crosses val="autoZero"/>
        <c:crossBetween val="midCat"/>
      </c:valAx>
      <c:spPr>
        <a:noFill/>
        <a:ln>
          <a:noFill/>
        </a:ln>
        <a:effectLst/>
      </c:spPr>
    </c:plotArea>
    <c:plotVisOnly val="1"/>
    <c:dispBlanksAs val="zero"/>
    <c:showDLblsOverMax val="0"/>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chart>
  <c:spPr>
    <a:solidFill>
      <a:srgbClr val="FFFBEF"/>
    </a:solidFill>
    <a:ln>
      <a:solidFill>
        <a:schemeClr val="accent1">
          <a:lumMod val="50000"/>
        </a:schemeClr>
      </a:solid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19040"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572" tIns="45286" rIns="90572" bIns="45286" numCol="1" anchor="t" anchorCtr="0" compatLnSpc="1">
            <a:prstTxWarp prst="textNoShape">
              <a:avLst/>
            </a:prstTxWarp>
          </a:bodyPr>
          <a:lstStyle>
            <a:lvl1pPr algn="l" defTabSz="904233" eaLnBrk="1" hangingPunct="1">
              <a:defRPr sz="1200" smtClean="0"/>
            </a:lvl1pPr>
          </a:lstStyle>
          <a:p>
            <a:pPr>
              <a:defRPr/>
            </a:pPr>
            <a:endParaRPr lang="en-US" altLang="ja-JP"/>
          </a:p>
        </p:txBody>
      </p:sp>
      <p:sp>
        <p:nvSpPr>
          <p:cNvPr id="8195" name="Rectangle 3"/>
          <p:cNvSpPr>
            <a:spLocks noGrp="1" noChangeArrowheads="1"/>
          </p:cNvSpPr>
          <p:nvPr>
            <p:ph type="dt" sz="quarter" idx="1"/>
          </p:nvPr>
        </p:nvSpPr>
        <p:spPr bwMode="auto">
          <a:xfrm>
            <a:off x="3816723" y="0"/>
            <a:ext cx="2919040"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572" tIns="45286" rIns="90572" bIns="45286" numCol="1" anchor="t" anchorCtr="0" compatLnSpc="1">
            <a:prstTxWarp prst="textNoShape">
              <a:avLst/>
            </a:prstTxWarp>
          </a:bodyPr>
          <a:lstStyle>
            <a:lvl1pPr algn="r" defTabSz="904233" eaLnBrk="1" hangingPunct="1">
              <a:defRPr sz="1200" smtClean="0"/>
            </a:lvl1pPr>
          </a:lstStyle>
          <a:p>
            <a:pPr>
              <a:defRPr/>
            </a:pPr>
            <a:endParaRPr lang="en-US" altLang="ja-JP"/>
          </a:p>
        </p:txBody>
      </p:sp>
      <p:sp>
        <p:nvSpPr>
          <p:cNvPr id="8196" name="Rectangle 4"/>
          <p:cNvSpPr>
            <a:spLocks noGrp="1" noChangeArrowheads="1"/>
          </p:cNvSpPr>
          <p:nvPr>
            <p:ph type="ftr" sz="quarter" idx="2"/>
          </p:nvPr>
        </p:nvSpPr>
        <p:spPr bwMode="auto">
          <a:xfrm>
            <a:off x="0" y="9373391"/>
            <a:ext cx="2919040"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572" tIns="45286" rIns="90572" bIns="45286" numCol="1" anchor="b" anchorCtr="0" compatLnSpc="1">
            <a:prstTxWarp prst="textNoShape">
              <a:avLst/>
            </a:prstTxWarp>
          </a:bodyPr>
          <a:lstStyle>
            <a:lvl1pPr algn="l" defTabSz="904233" eaLnBrk="1" hangingPunct="1">
              <a:defRPr sz="1200" smtClean="0"/>
            </a:lvl1pPr>
          </a:lstStyle>
          <a:p>
            <a:pPr>
              <a:defRPr/>
            </a:pPr>
            <a:r>
              <a:rPr lang="en-US" altLang="ja-JP"/>
              <a:t>Ver.20210611</a:t>
            </a:r>
          </a:p>
        </p:txBody>
      </p:sp>
      <p:sp>
        <p:nvSpPr>
          <p:cNvPr id="8197" name="Rectangle 5"/>
          <p:cNvSpPr>
            <a:spLocks noGrp="1" noChangeArrowheads="1"/>
          </p:cNvSpPr>
          <p:nvPr>
            <p:ph type="sldNum" sz="quarter" idx="3"/>
          </p:nvPr>
        </p:nvSpPr>
        <p:spPr bwMode="auto">
          <a:xfrm>
            <a:off x="3816723" y="9373391"/>
            <a:ext cx="2919040"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572" tIns="45286" rIns="90572" bIns="45286" numCol="1" anchor="b" anchorCtr="0" compatLnSpc="1">
            <a:prstTxWarp prst="textNoShape">
              <a:avLst/>
            </a:prstTxWarp>
          </a:bodyPr>
          <a:lstStyle>
            <a:lvl1pPr algn="r" defTabSz="904233" eaLnBrk="1" hangingPunct="1">
              <a:defRPr sz="1200" smtClean="0"/>
            </a:lvl1pPr>
          </a:lstStyle>
          <a:p>
            <a:pPr>
              <a:defRPr/>
            </a:pPr>
            <a:fld id="{BF32B0D0-B713-431D-B025-487338A26D54}"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040" cy="494497"/>
          </a:xfrm>
          <a:prstGeom prst="rect">
            <a:avLst/>
          </a:prstGeom>
        </p:spPr>
        <p:txBody>
          <a:bodyPr vert="horz" lIns="90580" tIns="45290" rIns="90580" bIns="4529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154" y="0"/>
            <a:ext cx="2919040" cy="494497"/>
          </a:xfrm>
          <a:prstGeom prst="rect">
            <a:avLst/>
          </a:prstGeom>
        </p:spPr>
        <p:txBody>
          <a:bodyPr vert="horz" lIns="90580" tIns="45290" rIns="90580" bIns="45290" rtlCol="0"/>
          <a:lstStyle>
            <a:lvl1pPr algn="r">
              <a:defRPr sz="1200"/>
            </a:lvl1pPr>
          </a:lstStyle>
          <a:p>
            <a:fld id="{2AF35AEF-9911-48EC-A3C3-0F6FF2E529B6}" type="datetimeFigureOut">
              <a:rPr kumimoji="1" lang="ja-JP" altLang="en-US" smtClean="0"/>
              <a:t>2026/6/22</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580" tIns="45290" rIns="90580" bIns="45290" rtlCol="0" anchor="ctr"/>
          <a:lstStyle/>
          <a:p>
            <a:endParaRPr lang="ja-JP" altLang="en-US"/>
          </a:p>
        </p:txBody>
      </p:sp>
      <p:sp>
        <p:nvSpPr>
          <p:cNvPr id="5" name="ノート プレースホルダー 4"/>
          <p:cNvSpPr>
            <a:spLocks noGrp="1"/>
          </p:cNvSpPr>
          <p:nvPr>
            <p:ph type="body" sz="quarter" idx="3"/>
          </p:nvPr>
        </p:nvSpPr>
        <p:spPr>
          <a:xfrm>
            <a:off x="673263" y="4748114"/>
            <a:ext cx="5389238" cy="3885106"/>
          </a:xfrm>
          <a:prstGeom prst="rect">
            <a:avLst/>
          </a:prstGeom>
        </p:spPr>
        <p:txBody>
          <a:bodyPr vert="horz" lIns="90580" tIns="45290" rIns="90580" bIns="4529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817"/>
            <a:ext cx="2919040" cy="494497"/>
          </a:xfrm>
          <a:prstGeom prst="rect">
            <a:avLst/>
          </a:prstGeom>
        </p:spPr>
        <p:txBody>
          <a:bodyPr vert="horz" lIns="90580" tIns="45290" rIns="90580" bIns="45290" rtlCol="0" anchor="b"/>
          <a:lstStyle>
            <a:lvl1pPr algn="l">
              <a:defRPr sz="1200"/>
            </a:lvl1pPr>
          </a:lstStyle>
          <a:p>
            <a:r>
              <a:rPr kumimoji="1" lang="en-US" altLang="ja-JP"/>
              <a:t>Ver.20210611</a:t>
            </a:r>
            <a:endParaRPr kumimoji="1" lang="ja-JP" altLang="en-US"/>
          </a:p>
        </p:txBody>
      </p:sp>
      <p:sp>
        <p:nvSpPr>
          <p:cNvPr id="7" name="スライド番号プレースホルダー 6"/>
          <p:cNvSpPr>
            <a:spLocks noGrp="1"/>
          </p:cNvSpPr>
          <p:nvPr>
            <p:ph type="sldNum" sz="quarter" idx="5"/>
          </p:nvPr>
        </p:nvSpPr>
        <p:spPr>
          <a:xfrm>
            <a:off x="3815154" y="9371817"/>
            <a:ext cx="2919040" cy="494497"/>
          </a:xfrm>
          <a:prstGeom prst="rect">
            <a:avLst/>
          </a:prstGeom>
        </p:spPr>
        <p:txBody>
          <a:bodyPr vert="horz" lIns="90580" tIns="45290" rIns="90580" bIns="45290" rtlCol="0" anchor="b"/>
          <a:lstStyle>
            <a:lvl1pPr algn="r">
              <a:defRPr sz="1200"/>
            </a:lvl1pPr>
          </a:lstStyle>
          <a:p>
            <a:fld id="{57A3BDBD-5DC8-43F4-9C6B-FE4BE44948A3}" type="slidenum">
              <a:rPr kumimoji="1" lang="ja-JP" altLang="en-US" smtClean="0"/>
              <a:t>‹#›</a:t>
            </a:fld>
            <a:endParaRPr kumimoji="1" lang="ja-JP" altLang="en-US"/>
          </a:p>
        </p:txBody>
      </p:sp>
    </p:spTree>
    <p:extLst>
      <p:ext uri="{BB962C8B-B14F-4D97-AF65-F5344CB8AC3E}">
        <p14:creationId xmlns:p14="http://schemas.microsoft.com/office/powerpoint/2010/main" val="9848787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defTabSz="905578" eaLnBrk="1" hangingPunct="1">
              <a:defRPr/>
            </a:pPr>
            <a:fld id="{BC389DA9-6993-4E88-95D5-77D493593EF2}" type="slidenum">
              <a:rPr lang="en-US" altLang="ja-JP">
                <a:solidFill>
                  <a:srgbClr val="000000"/>
                </a:solidFill>
              </a:rPr>
              <a:pPr defTabSz="905578" eaLnBrk="1" hangingPunct="1">
                <a:defRPr/>
              </a:pPr>
              <a:t>5</a:t>
            </a:fld>
            <a:endParaRPr lang="en-US" altLang="ja-JP">
              <a:solidFill>
                <a:srgbClr val="000000"/>
              </a:solidFill>
            </a:endParaRPr>
          </a:p>
        </p:txBody>
      </p:sp>
    </p:spTree>
    <p:extLst>
      <p:ext uri="{BB962C8B-B14F-4D97-AF65-F5344CB8AC3E}">
        <p14:creationId xmlns:p14="http://schemas.microsoft.com/office/powerpoint/2010/main" val="140888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37B03-A8BF-F3A5-B691-03588195B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35011D-8EF9-3B13-B568-21957A094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07267-D5D4-9F7D-EAE9-B48AED4557A2}"/>
              </a:ext>
            </a:extLst>
          </p:cNvPr>
          <p:cNvSpPr>
            <a:spLocks noGrp="1"/>
          </p:cNvSpPr>
          <p:nvPr>
            <p:ph type="body" idx="1"/>
          </p:nvPr>
        </p:nvSpPr>
        <p:spPr/>
        <p:txBody>
          <a:bodyPr/>
          <a:lstStyle/>
          <a:p>
            <a:pPr fontAlgn="t"/>
            <a:r>
              <a:rPr kumimoji="1" lang="en-US" sz="1200" b="0" i="0" kern="1200" dirty="0">
                <a:solidFill>
                  <a:schemeClr val="tx1"/>
                </a:solidFill>
                <a:effectLst/>
                <a:latin typeface="+mn-lt"/>
                <a:ea typeface="+mn-ea"/>
                <a:cs typeface="+mn-cs"/>
              </a:rPr>
              <a:t>It is also important to clearly define what is </a:t>
            </a:r>
            <a:r>
              <a:rPr kumimoji="1" lang="en-US" sz="1200" b="0" i="1" kern="1200" dirty="0">
                <a:solidFill>
                  <a:schemeClr val="tx1"/>
                </a:solidFill>
                <a:effectLst/>
                <a:latin typeface="+mn-lt"/>
                <a:ea typeface="+mn-ea"/>
                <a:cs typeface="+mn-cs"/>
              </a:rPr>
              <a:t>out of scope</a:t>
            </a:r>
            <a:r>
              <a:rPr kumimoji="1" lang="en-US" sz="1200" b="0" i="0" kern="1200" dirty="0">
                <a:solidFill>
                  <a:schemeClr val="tx1"/>
                </a:solidFill>
                <a:effectLst/>
                <a:latin typeface="+mn-lt"/>
                <a:ea typeface="+mn-ea"/>
                <a:cs typeface="+mn-cs"/>
              </a:rPr>
              <a:t>.</a:t>
            </a:r>
          </a:p>
          <a:p>
            <a:pPr fontAlgn="t"/>
            <a:r>
              <a:rPr kumimoji="1" lang="en-US" sz="1200" b="0" i="0" kern="1200" dirty="0">
                <a:solidFill>
                  <a:schemeClr val="tx1"/>
                </a:solidFill>
                <a:effectLst/>
                <a:latin typeface="+mn-lt"/>
                <a:ea typeface="+mn-ea"/>
                <a:cs typeface="+mn-cs"/>
              </a:rPr>
              <a:t>Authentication and authorization mechanisms are not part of this API.</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We assume the API is used in a properly secured environment.</a:t>
            </a:r>
          </a:p>
          <a:p>
            <a:pPr fontAlgn="t"/>
            <a:r>
              <a:rPr kumimoji="1" lang="en-US" sz="1200" b="0" i="0" kern="1200" dirty="0">
                <a:solidFill>
                  <a:schemeClr val="tx1"/>
                </a:solidFill>
                <a:effectLst/>
                <a:latin typeface="+mn-lt"/>
                <a:ea typeface="+mn-ea"/>
                <a:cs typeface="+mn-cs"/>
              </a:rPr>
              <a:t>In‑vehicle OS, middleware, and network stacks are also out of scope.</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The API is designed to sit </a:t>
            </a:r>
            <a:r>
              <a:rPr kumimoji="1" lang="en-US" sz="1200" b="0" i="1" kern="1200" dirty="0">
                <a:solidFill>
                  <a:schemeClr val="tx1"/>
                </a:solidFill>
                <a:effectLst/>
                <a:latin typeface="+mn-lt"/>
                <a:ea typeface="+mn-ea"/>
                <a:cs typeface="+mn-cs"/>
              </a:rPr>
              <a:t>on top</a:t>
            </a:r>
            <a:r>
              <a:rPr kumimoji="1" lang="en-US" sz="1200" b="0" i="0" kern="1200" dirty="0">
                <a:solidFill>
                  <a:schemeClr val="tx1"/>
                </a:solidFill>
                <a:effectLst/>
                <a:latin typeface="+mn-lt"/>
                <a:ea typeface="+mn-ea"/>
                <a:cs typeface="+mn-cs"/>
              </a:rPr>
              <a:t> of those layers.</a:t>
            </a:r>
          </a:p>
          <a:p>
            <a:pPr fontAlgn="t"/>
            <a:r>
              <a:rPr kumimoji="1" lang="en-US" sz="1200" b="0" i="0" kern="1200" dirty="0">
                <a:solidFill>
                  <a:schemeClr val="tx1"/>
                </a:solidFill>
                <a:effectLst/>
                <a:latin typeface="+mn-lt"/>
                <a:ea typeface="+mn-ea"/>
                <a:cs typeface="+mn-cs"/>
              </a:rPr>
              <a:t>Vehicle functions themselves, safety concepts, UX design,</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and company‑specific operations such as OTA or lifecycle management</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are intentionally excluded.</a:t>
            </a:r>
          </a:p>
          <a:p>
            <a:pPr fontAlgn="t"/>
            <a:r>
              <a:rPr kumimoji="1" lang="en-US" sz="1200" b="0" i="0" kern="1200" dirty="0">
                <a:solidFill>
                  <a:schemeClr val="tx1"/>
                </a:solidFill>
                <a:effectLst/>
                <a:latin typeface="+mn-lt"/>
                <a:ea typeface="+mn-ea"/>
                <a:cs typeface="+mn-cs"/>
              </a:rPr>
              <a:t>Our goal is interoperability at the API level.</a:t>
            </a:r>
          </a:p>
          <a:p>
            <a:endParaRPr lang="en-JP" dirty="0"/>
          </a:p>
        </p:txBody>
      </p:sp>
      <p:sp>
        <p:nvSpPr>
          <p:cNvPr id="4" name="Footer Placeholder 3">
            <a:extLst>
              <a:ext uri="{FF2B5EF4-FFF2-40B4-BE49-F238E27FC236}">
                <a16:creationId xmlns:a16="http://schemas.microsoft.com/office/drawing/2014/main" id="{474E8493-7FDF-B09A-44F5-CE5293601010}"/>
              </a:ext>
            </a:extLst>
          </p:cNvPr>
          <p:cNvSpPr>
            <a:spLocks noGrp="1"/>
          </p:cNvSpPr>
          <p:nvPr>
            <p:ph type="ftr" sz="quarter" idx="4"/>
          </p:nvPr>
        </p:nvSpPr>
        <p:spPr/>
        <p:txBody>
          <a:bodyPr/>
          <a:lstStyle/>
          <a:p>
            <a:r>
              <a:rPr kumimoji="1" lang="en-US" altLang="ja-JP"/>
              <a:t>Ver.20210611</a:t>
            </a:r>
            <a:endParaRPr kumimoji="1" lang="ja-JP" altLang="en-US"/>
          </a:p>
        </p:txBody>
      </p:sp>
      <p:sp>
        <p:nvSpPr>
          <p:cNvPr id="5" name="Slide Number Placeholder 4">
            <a:extLst>
              <a:ext uri="{FF2B5EF4-FFF2-40B4-BE49-F238E27FC236}">
                <a16:creationId xmlns:a16="http://schemas.microsoft.com/office/drawing/2014/main" id="{F2D6DC48-80C6-A363-DD6F-E8EDECE49D3A}"/>
              </a:ext>
            </a:extLst>
          </p:cNvPr>
          <p:cNvSpPr>
            <a:spLocks noGrp="1"/>
          </p:cNvSpPr>
          <p:nvPr>
            <p:ph type="sldNum" sz="quarter" idx="5"/>
          </p:nvPr>
        </p:nvSpPr>
        <p:spPr/>
        <p:txBody>
          <a:bodyPr/>
          <a:lstStyle/>
          <a:p>
            <a:fld id="{57A3BDBD-5DC8-43F4-9C6B-FE4BE44948A3}" type="slidenum">
              <a:rPr kumimoji="1" lang="ja-JP" altLang="en-US" smtClean="0"/>
              <a:t>18</a:t>
            </a:fld>
            <a:endParaRPr kumimoji="1" lang="ja-JP" altLang="en-US"/>
          </a:p>
        </p:txBody>
      </p:sp>
    </p:spTree>
    <p:extLst>
      <p:ext uri="{BB962C8B-B14F-4D97-AF65-F5344CB8AC3E}">
        <p14:creationId xmlns:p14="http://schemas.microsoft.com/office/powerpoint/2010/main" val="575102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kumimoji="1" lang="en-US" sz="1200" b="0" i="0" kern="1200" dirty="0">
                <a:solidFill>
                  <a:schemeClr val="tx1"/>
                </a:solidFill>
                <a:effectLst/>
                <a:latin typeface="+mn-lt"/>
                <a:ea typeface="+mn-ea"/>
                <a:cs typeface="+mn-cs"/>
              </a:rPr>
              <a:t>It is also important to clearly define what is </a:t>
            </a:r>
            <a:r>
              <a:rPr kumimoji="1" lang="en-US" sz="1200" b="0" i="1" kern="1200" dirty="0">
                <a:solidFill>
                  <a:schemeClr val="tx1"/>
                </a:solidFill>
                <a:effectLst/>
                <a:latin typeface="+mn-lt"/>
                <a:ea typeface="+mn-ea"/>
                <a:cs typeface="+mn-cs"/>
              </a:rPr>
              <a:t>out of scope</a:t>
            </a:r>
            <a:r>
              <a:rPr kumimoji="1" lang="en-US" sz="1200" b="0" i="0" kern="1200" dirty="0">
                <a:solidFill>
                  <a:schemeClr val="tx1"/>
                </a:solidFill>
                <a:effectLst/>
                <a:latin typeface="+mn-lt"/>
                <a:ea typeface="+mn-ea"/>
                <a:cs typeface="+mn-cs"/>
              </a:rPr>
              <a:t>.</a:t>
            </a:r>
          </a:p>
          <a:p>
            <a:pPr fontAlgn="t"/>
            <a:r>
              <a:rPr kumimoji="1" lang="en-US" sz="1200" b="0" i="0" kern="1200" dirty="0">
                <a:solidFill>
                  <a:schemeClr val="tx1"/>
                </a:solidFill>
                <a:effectLst/>
                <a:latin typeface="+mn-lt"/>
                <a:ea typeface="+mn-ea"/>
                <a:cs typeface="+mn-cs"/>
              </a:rPr>
              <a:t>Authentication and authorization mechanisms are not part of this API.</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We assume the API is used in a properly secured environment.</a:t>
            </a:r>
          </a:p>
          <a:p>
            <a:pPr fontAlgn="t"/>
            <a:r>
              <a:rPr kumimoji="1" lang="en-US" sz="1200" b="0" i="0" kern="1200" dirty="0">
                <a:solidFill>
                  <a:schemeClr val="tx1"/>
                </a:solidFill>
                <a:effectLst/>
                <a:latin typeface="+mn-lt"/>
                <a:ea typeface="+mn-ea"/>
                <a:cs typeface="+mn-cs"/>
              </a:rPr>
              <a:t>In‑vehicle OS, middleware, and network stacks are also out of scope.</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The API is designed to sit </a:t>
            </a:r>
            <a:r>
              <a:rPr kumimoji="1" lang="en-US" sz="1200" b="0" i="1" kern="1200" dirty="0">
                <a:solidFill>
                  <a:schemeClr val="tx1"/>
                </a:solidFill>
                <a:effectLst/>
                <a:latin typeface="+mn-lt"/>
                <a:ea typeface="+mn-ea"/>
                <a:cs typeface="+mn-cs"/>
              </a:rPr>
              <a:t>on top</a:t>
            </a:r>
            <a:r>
              <a:rPr kumimoji="1" lang="en-US" sz="1200" b="0" i="0" kern="1200" dirty="0">
                <a:solidFill>
                  <a:schemeClr val="tx1"/>
                </a:solidFill>
                <a:effectLst/>
                <a:latin typeface="+mn-lt"/>
                <a:ea typeface="+mn-ea"/>
                <a:cs typeface="+mn-cs"/>
              </a:rPr>
              <a:t> of those layers.</a:t>
            </a:r>
          </a:p>
          <a:p>
            <a:pPr fontAlgn="t"/>
            <a:r>
              <a:rPr kumimoji="1" lang="en-US" sz="1200" b="0" i="0" kern="1200" dirty="0">
                <a:solidFill>
                  <a:schemeClr val="tx1"/>
                </a:solidFill>
                <a:effectLst/>
                <a:latin typeface="+mn-lt"/>
                <a:ea typeface="+mn-ea"/>
                <a:cs typeface="+mn-cs"/>
              </a:rPr>
              <a:t>Vehicle functions themselves, safety concepts, UX design,</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and company‑specific operations such as OTA or lifecycle management</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are intentionally excluded.</a:t>
            </a:r>
          </a:p>
          <a:p>
            <a:pPr fontAlgn="t"/>
            <a:r>
              <a:rPr kumimoji="1" lang="en-US" sz="1200" b="0" i="0" kern="1200" dirty="0">
                <a:solidFill>
                  <a:schemeClr val="tx1"/>
                </a:solidFill>
                <a:effectLst/>
                <a:latin typeface="+mn-lt"/>
                <a:ea typeface="+mn-ea"/>
                <a:cs typeface="+mn-cs"/>
              </a:rPr>
              <a:t>Our goal is interoperability at the API level.</a:t>
            </a:r>
          </a:p>
          <a:p>
            <a:endParaRPr lang="en-JP" dirty="0"/>
          </a:p>
        </p:txBody>
      </p:sp>
      <p:sp>
        <p:nvSpPr>
          <p:cNvPr id="4" name="Footer Placeholder 3"/>
          <p:cNvSpPr>
            <a:spLocks noGrp="1"/>
          </p:cNvSpPr>
          <p:nvPr>
            <p:ph type="ftr" sz="quarter" idx="4"/>
          </p:nvPr>
        </p:nvSpPr>
        <p:spPr/>
        <p:txBody>
          <a:bodyPr/>
          <a:lstStyle/>
          <a:p>
            <a:r>
              <a:rPr kumimoji="1" lang="en-US" altLang="ja-JP"/>
              <a:t>Ver.20210611</a:t>
            </a:r>
            <a:endParaRPr kumimoji="1" lang="ja-JP" altLang="en-US"/>
          </a:p>
        </p:txBody>
      </p:sp>
      <p:sp>
        <p:nvSpPr>
          <p:cNvPr id="5" name="Slide Number Placeholder 4"/>
          <p:cNvSpPr>
            <a:spLocks noGrp="1"/>
          </p:cNvSpPr>
          <p:nvPr>
            <p:ph type="sldNum" sz="quarter" idx="5"/>
          </p:nvPr>
        </p:nvSpPr>
        <p:spPr/>
        <p:txBody>
          <a:bodyPr/>
          <a:lstStyle/>
          <a:p>
            <a:fld id="{57A3BDBD-5DC8-43F4-9C6B-FE4BE44948A3}" type="slidenum">
              <a:rPr kumimoji="1" lang="ja-JP" altLang="en-US" smtClean="0"/>
              <a:t>19</a:t>
            </a:fld>
            <a:endParaRPr kumimoji="1" lang="ja-JP" altLang="en-US"/>
          </a:p>
        </p:txBody>
      </p:sp>
    </p:spTree>
    <p:extLst>
      <p:ext uri="{BB962C8B-B14F-4D97-AF65-F5344CB8AC3E}">
        <p14:creationId xmlns:p14="http://schemas.microsoft.com/office/powerpoint/2010/main" val="4164486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kumimoji="1" lang="en-US" sz="1200" b="0" i="0" kern="1200" dirty="0">
                <a:solidFill>
                  <a:schemeClr val="tx1"/>
                </a:solidFill>
                <a:effectLst/>
                <a:latin typeface="+mn-lt"/>
                <a:ea typeface="+mn-ea"/>
                <a:cs typeface="+mn-cs"/>
              </a:rPr>
              <a:t>This slide lists the GitHub repositories.</a:t>
            </a:r>
          </a:p>
          <a:p>
            <a:pPr fontAlgn="t"/>
            <a:r>
              <a:rPr kumimoji="1" lang="en-US" sz="1200" b="0" i="0" kern="1200" dirty="0">
                <a:solidFill>
                  <a:schemeClr val="tx1"/>
                </a:solidFill>
                <a:effectLst/>
                <a:latin typeface="+mn-lt"/>
                <a:ea typeface="+mn-ea"/>
                <a:cs typeface="+mn-cs"/>
              </a:rPr>
              <a:t>We separate repositories into:</a:t>
            </a:r>
          </a:p>
          <a:p>
            <a:pPr fontAlgn="t"/>
            <a:r>
              <a:rPr kumimoji="1" lang="en-US" sz="1200" b="0" i="0" kern="1200" dirty="0">
                <a:solidFill>
                  <a:schemeClr val="tx1"/>
                </a:solidFill>
                <a:effectLst/>
                <a:latin typeface="+mn-lt"/>
                <a:ea typeface="+mn-ea"/>
                <a:cs typeface="+mn-cs"/>
              </a:rPr>
              <a:t>documents,</a:t>
            </a:r>
          </a:p>
          <a:p>
            <a:pPr fontAlgn="t"/>
            <a:r>
              <a:rPr kumimoji="1" lang="en-US" sz="1200" b="0" i="0" kern="1200" dirty="0">
                <a:solidFill>
                  <a:schemeClr val="tx1"/>
                </a:solidFill>
                <a:effectLst/>
                <a:latin typeface="+mn-lt"/>
                <a:ea typeface="+mn-ea"/>
                <a:cs typeface="+mn-cs"/>
              </a:rPr>
              <a:t>modules such as VSS, VISS, and vehicle‑</a:t>
            </a:r>
            <a:r>
              <a:rPr kumimoji="1" lang="en-US" sz="1200" b="0" i="0" kern="1200" dirty="0" err="1">
                <a:solidFill>
                  <a:schemeClr val="tx1"/>
                </a:solidFill>
                <a:effectLst/>
                <a:latin typeface="+mn-lt"/>
                <a:ea typeface="+mn-ea"/>
                <a:cs typeface="+mn-cs"/>
              </a:rPr>
              <a:t>api</a:t>
            </a:r>
            <a:r>
              <a:rPr kumimoji="1" lang="en-US" sz="1200" b="0" i="0" kern="1200" dirty="0">
                <a:solidFill>
                  <a:schemeClr val="tx1"/>
                </a:solidFill>
                <a:effectLst/>
                <a:latin typeface="+mn-lt"/>
                <a:ea typeface="+mn-ea"/>
                <a:cs typeface="+mn-cs"/>
              </a:rPr>
              <a:t>,</a:t>
            </a:r>
          </a:p>
          <a:p>
            <a:pPr fontAlgn="t"/>
            <a:r>
              <a:rPr kumimoji="1" lang="en-US" sz="1200" b="0" i="0" kern="1200" dirty="0">
                <a:solidFill>
                  <a:schemeClr val="tx1"/>
                </a:solidFill>
                <a:effectLst/>
                <a:latin typeface="+mn-lt"/>
                <a:ea typeface="+mn-ea"/>
                <a:cs typeface="+mn-cs"/>
              </a:rPr>
              <a:t>integration repositories,</a:t>
            </a:r>
          </a:p>
          <a:p>
            <a:pPr fontAlgn="t"/>
            <a:r>
              <a:rPr kumimoji="1" lang="en-US" sz="1200" b="0" i="0" kern="1200" dirty="0">
                <a:solidFill>
                  <a:schemeClr val="tx1"/>
                </a:solidFill>
                <a:effectLst/>
                <a:latin typeface="+mn-lt"/>
                <a:ea typeface="+mn-ea"/>
                <a:cs typeface="+mn-cs"/>
              </a:rPr>
              <a:t>development infrastructure toolkits,</a:t>
            </a:r>
          </a:p>
          <a:p>
            <a:pPr fontAlgn="t"/>
            <a:r>
              <a:rPr kumimoji="1" lang="en-US" sz="1200" b="0" i="0" kern="1200" dirty="0">
                <a:solidFill>
                  <a:schemeClr val="tx1"/>
                </a:solidFill>
                <a:effectLst/>
                <a:latin typeface="+mn-lt"/>
                <a:ea typeface="+mn-ea"/>
                <a:cs typeface="+mn-cs"/>
              </a:rPr>
              <a:t>and reference implementations and tutorials.</a:t>
            </a:r>
          </a:p>
          <a:p>
            <a:pPr fontAlgn="t"/>
            <a:r>
              <a:rPr kumimoji="1" lang="en-US" sz="1200" b="0" i="0" kern="1200" dirty="0">
                <a:solidFill>
                  <a:schemeClr val="tx1"/>
                </a:solidFill>
                <a:effectLst/>
                <a:latin typeface="+mn-lt"/>
                <a:ea typeface="+mn-ea"/>
                <a:cs typeface="+mn-cs"/>
              </a:rPr>
              <a:t>This structure allows users to focus only on what they need,</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whether they are application developers or platform developers.</a:t>
            </a:r>
          </a:p>
          <a:p>
            <a:endParaRPr lang="en-JP" dirty="0"/>
          </a:p>
        </p:txBody>
      </p:sp>
      <p:sp>
        <p:nvSpPr>
          <p:cNvPr id="4" name="Footer Placeholder 3"/>
          <p:cNvSpPr>
            <a:spLocks noGrp="1"/>
          </p:cNvSpPr>
          <p:nvPr>
            <p:ph type="ftr" sz="quarter" idx="4"/>
          </p:nvPr>
        </p:nvSpPr>
        <p:spPr/>
        <p:txBody>
          <a:bodyPr/>
          <a:lstStyle/>
          <a:p>
            <a:r>
              <a:rPr kumimoji="1" lang="en-US" altLang="ja-JP"/>
              <a:t>Ver.20210611</a:t>
            </a:r>
            <a:endParaRPr kumimoji="1" lang="ja-JP" altLang="en-US"/>
          </a:p>
        </p:txBody>
      </p:sp>
      <p:sp>
        <p:nvSpPr>
          <p:cNvPr id="5" name="Slide Number Placeholder 4"/>
          <p:cNvSpPr>
            <a:spLocks noGrp="1"/>
          </p:cNvSpPr>
          <p:nvPr>
            <p:ph type="sldNum" sz="quarter" idx="5"/>
          </p:nvPr>
        </p:nvSpPr>
        <p:spPr/>
        <p:txBody>
          <a:bodyPr/>
          <a:lstStyle/>
          <a:p>
            <a:fld id="{57A3BDBD-5DC8-43F4-9C6B-FE4BE44948A3}" type="slidenum">
              <a:rPr kumimoji="1" lang="ja-JP" altLang="en-US" smtClean="0"/>
              <a:t>20</a:t>
            </a:fld>
            <a:endParaRPr kumimoji="1" lang="ja-JP" altLang="en-US"/>
          </a:p>
        </p:txBody>
      </p:sp>
    </p:spTree>
    <p:extLst>
      <p:ext uri="{BB962C8B-B14F-4D97-AF65-F5344CB8AC3E}">
        <p14:creationId xmlns:p14="http://schemas.microsoft.com/office/powerpoint/2010/main" val="3073572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kumimoji="1" lang="en-US" sz="1200" b="0" i="0" kern="1200" dirty="0">
                <a:solidFill>
                  <a:schemeClr val="tx1"/>
                </a:solidFill>
                <a:effectLst/>
                <a:latin typeface="+mn-lt"/>
                <a:ea typeface="+mn-ea"/>
                <a:cs typeface="+mn-cs"/>
              </a:rPr>
              <a:t>All </a:t>
            </a:r>
            <a:r>
              <a:rPr kumimoji="1" lang="en-US" sz="1200" b="0" i="0" kern="1200" dirty="0" err="1">
                <a:solidFill>
                  <a:schemeClr val="tx1"/>
                </a:solidFill>
                <a:effectLst/>
                <a:latin typeface="+mn-lt"/>
                <a:ea typeface="+mn-ea"/>
                <a:cs typeface="+mn-cs"/>
              </a:rPr>
              <a:t>Yoriito</a:t>
            </a:r>
            <a:r>
              <a:rPr kumimoji="1" lang="en-US" sz="1200" b="0" i="0" kern="1200" dirty="0">
                <a:solidFill>
                  <a:schemeClr val="tx1"/>
                </a:solidFill>
                <a:effectLst/>
                <a:latin typeface="+mn-lt"/>
                <a:ea typeface="+mn-ea"/>
                <a:cs typeface="+mn-cs"/>
              </a:rPr>
              <a:t> repositories are published under the </a:t>
            </a:r>
            <a:r>
              <a:rPr kumimoji="1" lang="en-US" sz="1200" b="1" i="0" kern="1200" dirty="0">
                <a:solidFill>
                  <a:schemeClr val="tx1"/>
                </a:solidFill>
                <a:effectLst/>
                <a:latin typeface="+mn-lt"/>
                <a:ea typeface="+mn-ea"/>
                <a:cs typeface="+mn-cs"/>
              </a:rPr>
              <a:t>Apache License 2.0</a:t>
            </a:r>
            <a:r>
              <a:rPr kumimoji="1" lang="en-US" sz="1200" b="0" i="0" kern="1200" dirty="0">
                <a:solidFill>
                  <a:schemeClr val="tx1"/>
                </a:solidFill>
                <a:effectLst/>
                <a:latin typeface="+mn-lt"/>
                <a:ea typeface="+mn-ea"/>
                <a:cs typeface="+mn-cs"/>
              </a:rPr>
              <a:t>.</a:t>
            </a:r>
          </a:p>
          <a:p>
            <a:pPr fontAlgn="t"/>
            <a:r>
              <a:rPr kumimoji="1" lang="en-US" sz="1200" b="0" i="0" kern="1200" dirty="0">
                <a:solidFill>
                  <a:schemeClr val="tx1"/>
                </a:solidFill>
                <a:effectLst/>
                <a:latin typeface="+mn-lt"/>
                <a:ea typeface="+mn-ea"/>
                <a:cs typeface="+mn-cs"/>
              </a:rPr>
              <a:t>Copyright is owned by JASPAR.</a:t>
            </a:r>
          </a:p>
          <a:p>
            <a:pPr fontAlgn="t"/>
            <a:r>
              <a:rPr kumimoji="1" lang="en-US" sz="1200" b="0" i="0" kern="1200" dirty="0">
                <a:solidFill>
                  <a:schemeClr val="tx1"/>
                </a:solidFill>
                <a:effectLst/>
                <a:latin typeface="+mn-lt"/>
                <a:ea typeface="+mn-ea"/>
                <a:cs typeface="+mn-cs"/>
              </a:rPr>
              <a:t>Regarding security:</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issues can be created publicly,</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but security‑related issues should follow our security policy.</a:t>
            </a:r>
          </a:p>
          <a:p>
            <a:pPr fontAlgn="t"/>
            <a:r>
              <a:rPr kumimoji="1" lang="en-US" sz="1200" b="0" i="0" kern="1200" dirty="0">
                <a:solidFill>
                  <a:schemeClr val="tx1"/>
                </a:solidFill>
                <a:effectLst/>
                <a:latin typeface="+mn-lt"/>
                <a:ea typeface="+mn-ea"/>
                <a:cs typeface="+mn-cs"/>
              </a:rPr>
              <a:t>Since this is still a draft or candidate release,</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non‑security issues may be deprioritized.</a:t>
            </a:r>
          </a:p>
          <a:p>
            <a:pPr fontAlgn="t"/>
            <a:r>
              <a:rPr kumimoji="1" lang="en-US" sz="1200" b="0" i="0" kern="1200" dirty="0">
                <a:solidFill>
                  <a:schemeClr val="tx1"/>
                </a:solidFill>
                <a:effectLst/>
                <a:latin typeface="+mn-lt"/>
                <a:ea typeface="+mn-ea"/>
                <a:cs typeface="+mn-cs"/>
              </a:rPr>
              <a:t>We welcome feedback, especially from early adopters.</a:t>
            </a:r>
          </a:p>
          <a:p>
            <a:endParaRPr lang="en-JP" dirty="0"/>
          </a:p>
        </p:txBody>
      </p:sp>
      <p:sp>
        <p:nvSpPr>
          <p:cNvPr id="4" name="Footer Placeholder 3"/>
          <p:cNvSpPr>
            <a:spLocks noGrp="1"/>
          </p:cNvSpPr>
          <p:nvPr>
            <p:ph type="ftr" sz="quarter" idx="4"/>
          </p:nvPr>
        </p:nvSpPr>
        <p:spPr/>
        <p:txBody>
          <a:bodyPr/>
          <a:lstStyle/>
          <a:p>
            <a:r>
              <a:rPr kumimoji="1" lang="en-US" altLang="ja-JP"/>
              <a:t>Ver.20210611</a:t>
            </a:r>
            <a:endParaRPr kumimoji="1" lang="ja-JP" altLang="en-US"/>
          </a:p>
        </p:txBody>
      </p:sp>
      <p:sp>
        <p:nvSpPr>
          <p:cNvPr id="5" name="Slide Number Placeholder 4"/>
          <p:cNvSpPr>
            <a:spLocks noGrp="1"/>
          </p:cNvSpPr>
          <p:nvPr>
            <p:ph type="sldNum" sz="quarter" idx="5"/>
          </p:nvPr>
        </p:nvSpPr>
        <p:spPr/>
        <p:txBody>
          <a:bodyPr/>
          <a:lstStyle/>
          <a:p>
            <a:fld id="{57A3BDBD-5DC8-43F4-9C6B-FE4BE44948A3}" type="slidenum">
              <a:rPr kumimoji="1" lang="ja-JP" altLang="en-US" smtClean="0"/>
              <a:t>21</a:t>
            </a:fld>
            <a:endParaRPr kumimoji="1" lang="ja-JP" altLang="en-US"/>
          </a:p>
        </p:txBody>
      </p:sp>
    </p:spTree>
    <p:extLst>
      <p:ext uri="{BB962C8B-B14F-4D97-AF65-F5344CB8AC3E}">
        <p14:creationId xmlns:p14="http://schemas.microsoft.com/office/powerpoint/2010/main" val="250638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kumimoji="1" lang="en-US" sz="1200" b="0" i="0" kern="1200" dirty="0">
                <a:solidFill>
                  <a:schemeClr val="tx1"/>
                </a:solidFill>
                <a:effectLst/>
                <a:latin typeface="+mn-lt"/>
                <a:ea typeface="+mn-ea"/>
                <a:cs typeface="+mn-cs"/>
              </a:rPr>
              <a:t>Quality is an important aspect for us.</a:t>
            </a:r>
          </a:p>
          <a:p>
            <a:pPr fontAlgn="t"/>
            <a:r>
              <a:rPr kumimoji="1" lang="en-US" sz="1200" b="0" i="0" kern="1200" dirty="0">
                <a:solidFill>
                  <a:schemeClr val="tx1"/>
                </a:solidFill>
                <a:effectLst/>
                <a:latin typeface="+mn-lt"/>
                <a:ea typeface="+mn-ea"/>
                <a:cs typeface="+mn-cs"/>
              </a:rPr>
              <a:t>We perform quality checks on each major repository,</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including vehicle‑</a:t>
            </a:r>
            <a:r>
              <a:rPr kumimoji="1" lang="en-US" sz="1200" b="0" i="0" kern="1200" dirty="0" err="1">
                <a:solidFill>
                  <a:schemeClr val="tx1"/>
                </a:solidFill>
                <a:effectLst/>
                <a:latin typeface="+mn-lt"/>
                <a:ea typeface="+mn-ea"/>
                <a:cs typeface="+mn-cs"/>
              </a:rPr>
              <a:t>api</a:t>
            </a:r>
            <a:r>
              <a:rPr kumimoji="1" lang="en-US" sz="1200" b="0" i="0" kern="1200" dirty="0">
                <a:solidFill>
                  <a:schemeClr val="tx1"/>
                </a:solidFill>
                <a:effectLst/>
                <a:latin typeface="+mn-lt"/>
                <a:ea typeface="+mn-ea"/>
                <a:cs typeface="+mn-cs"/>
              </a:rPr>
              <a:t>, </a:t>
            </a:r>
            <a:r>
              <a:rPr kumimoji="1" lang="en-US" sz="1200" b="0" i="0" kern="1200" dirty="0" err="1">
                <a:solidFill>
                  <a:schemeClr val="tx1"/>
                </a:solidFill>
                <a:effectLst/>
                <a:latin typeface="+mn-lt"/>
                <a:ea typeface="+mn-ea"/>
                <a:cs typeface="+mn-cs"/>
              </a:rPr>
              <a:t>yoriito</a:t>
            </a:r>
            <a:r>
              <a:rPr kumimoji="1" lang="en-US" sz="1200" b="0" i="0" kern="1200" dirty="0">
                <a:solidFill>
                  <a:schemeClr val="tx1"/>
                </a:solidFill>
                <a:effectLst/>
                <a:latin typeface="+mn-lt"/>
                <a:ea typeface="+mn-ea"/>
                <a:cs typeface="+mn-cs"/>
              </a:rPr>
              <a:t> core, </a:t>
            </a:r>
            <a:r>
              <a:rPr kumimoji="1" lang="en-US" sz="1200" b="0" i="0" kern="1200" dirty="0" err="1">
                <a:solidFill>
                  <a:schemeClr val="tx1"/>
                </a:solidFill>
                <a:effectLst/>
                <a:latin typeface="+mn-lt"/>
                <a:ea typeface="+mn-ea"/>
                <a:cs typeface="+mn-cs"/>
              </a:rPr>
              <a:t>kura</a:t>
            </a:r>
            <a:r>
              <a:rPr kumimoji="1" lang="en-US" sz="1200" b="0" i="0" kern="1200" dirty="0">
                <a:solidFill>
                  <a:schemeClr val="tx1"/>
                </a:solidFill>
                <a:effectLst/>
                <a:latin typeface="+mn-lt"/>
                <a:ea typeface="+mn-ea"/>
                <a:cs typeface="+mn-cs"/>
              </a:rPr>
              <a:t>, and the tutorial repository.</a:t>
            </a:r>
          </a:p>
          <a:p>
            <a:pPr fontAlgn="t"/>
            <a:r>
              <a:rPr kumimoji="1" lang="en-US" sz="1200" b="0" i="0" kern="1200" dirty="0">
                <a:solidFill>
                  <a:schemeClr val="tx1"/>
                </a:solidFill>
                <a:effectLst/>
                <a:latin typeface="+mn-lt"/>
                <a:ea typeface="+mn-ea"/>
                <a:cs typeface="+mn-cs"/>
              </a:rPr>
              <a:t>Detailed results are published in the quality directories of each repository,</a:t>
            </a:r>
            <a:br>
              <a:rPr kumimoji="1" lang="en-US" sz="1200" b="0" i="0" kern="1200" dirty="0">
                <a:solidFill>
                  <a:schemeClr val="tx1"/>
                </a:solidFill>
                <a:effectLst/>
                <a:latin typeface="+mn-lt"/>
                <a:ea typeface="+mn-ea"/>
                <a:cs typeface="+mn-cs"/>
              </a:rPr>
            </a:br>
            <a:r>
              <a:rPr kumimoji="1" lang="en-US" sz="1200" b="0" i="0" kern="1200" dirty="0">
                <a:solidFill>
                  <a:schemeClr val="tx1"/>
                </a:solidFill>
                <a:effectLst/>
                <a:latin typeface="+mn-lt"/>
                <a:ea typeface="+mn-ea"/>
                <a:cs typeface="+mn-cs"/>
              </a:rPr>
              <a:t>so users can review them transparently.</a:t>
            </a:r>
          </a:p>
          <a:p>
            <a:endParaRPr lang="en-JP" dirty="0"/>
          </a:p>
        </p:txBody>
      </p:sp>
      <p:sp>
        <p:nvSpPr>
          <p:cNvPr id="4" name="Footer Placeholder 3"/>
          <p:cNvSpPr>
            <a:spLocks noGrp="1"/>
          </p:cNvSpPr>
          <p:nvPr>
            <p:ph type="ftr" sz="quarter" idx="4"/>
          </p:nvPr>
        </p:nvSpPr>
        <p:spPr/>
        <p:txBody>
          <a:bodyPr/>
          <a:lstStyle/>
          <a:p>
            <a:r>
              <a:rPr kumimoji="1" lang="en-US" altLang="ja-JP"/>
              <a:t>Ver.20210611</a:t>
            </a:r>
            <a:endParaRPr kumimoji="1" lang="ja-JP" altLang="en-US"/>
          </a:p>
        </p:txBody>
      </p:sp>
      <p:sp>
        <p:nvSpPr>
          <p:cNvPr id="5" name="Slide Number Placeholder 4"/>
          <p:cNvSpPr>
            <a:spLocks noGrp="1"/>
          </p:cNvSpPr>
          <p:nvPr>
            <p:ph type="sldNum" sz="quarter" idx="5"/>
          </p:nvPr>
        </p:nvSpPr>
        <p:spPr/>
        <p:txBody>
          <a:bodyPr/>
          <a:lstStyle/>
          <a:p>
            <a:fld id="{57A3BDBD-5DC8-43F4-9C6B-FE4BE44948A3}" type="slidenum">
              <a:rPr kumimoji="1" lang="ja-JP" altLang="en-US" smtClean="0"/>
              <a:t>22</a:t>
            </a:fld>
            <a:endParaRPr kumimoji="1" lang="ja-JP" altLang="en-US"/>
          </a:p>
        </p:txBody>
      </p:sp>
    </p:spTree>
    <p:extLst>
      <p:ext uri="{BB962C8B-B14F-4D97-AF65-F5344CB8AC3E}">
        <p14:creationId xmlns:p14="http://schemas.microsoft.com/office/powerpoint/2010/main" val="1396762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r>
              <a:rPr kumimoji="1" lang="en-US" altLang="ja-JP"/>
              <a:t>Ver.20210611</a:t>
            </a:r>
            <a:endParaRPr kumimoji="1" lang="ja-JP" altLang="en-US"/>
          </a:p>
        </p:txBody>
      </p:sp>
      <p:sp>
        <p:nvSpPr>
          <p:cNvPr id="5" name="スライド番号プレースホルダー 4"/>
          <p:cNvSpPr>
            <a:spLocks noGrp="1"/>
          </p:cNvSpPr>
          <p:nvPr>
            <p:ph type="sldNum" sz="quarter" idx="5"/>
          </p:nvPr>
        </p:nvSpPr>
        <p:spPr/>
        <p:txBody>
          <a:bodyPr/>
          <a:lstStyle/>
          <a:p>
            <a:fld id="{57A3BDBD-5DC8-43F4-9C6B-FE4BE44948A3}" type="slidenum">
              <a:rPr kumimoji="1" lang="ja-JP" altLang="en-US" smtClean="0"/>
              <a:t>25</a:t>
            </a:fld>
            <a:endParaRPr kumimoji="1" lang="ja-JP" altLang="en-US"/>
          </a:p>
        </p:txBody>
      </p:sp>
    </p:spTree>
    <p:extLst>
      <p:ext uri="{BB962C8B-B14F-4D97-AF65-F5344CB8AC3E}">
        <p14:creationId xmlns:p14="http://schemas.microsoft.com/office/powerpoint/2010/main" val="4259066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600"/>
              <a:t>皆さん、如何でしたでしょうか？</a:t>
            </a:r>
            <a:br>
              <a:rPr lang="en-US" altLang="ja-JP" sz="1600"/>
            </a:br>
            <a:br>
              <a:rPr lang="en-US" altLang="ja-JP" sz="1600"/>
            </a:br>
            <a:r>
              <a:rPr lang="ja-JP" altLang="en-US" sz="1600"/>
              <a:t>次にこちらが、具体的な</a:t>
            </a:r>
            <a:r>
              <a:rPr lang="en-US" altLang="ja-JP" sz="1600"/>
              <a:t>JASPAR</a:t>
            </a:r>
            <a:r>
              <a:rPr lang="ja-JP" altLang="en-US" sz="1600"/>
              <a:t>での</a:t>
            </a:r>
            <a:r>
              <a:rPr lang="en-US" altLang="ja-JP" sz="1600"/>
              <a:t>API</a:t>
            </a:r>
            <a:r>
              <a:rPr lang="ja-JP" altLang="en-US" sz="1600"/>
              <a:t>標準化活動における内容です。</a:t>
            </a:r>
            <a:endParaRPr lang="en-US" altLang="ja-JP" sz="1600"/>
          </a:p>
          <a:p>
            <a:r>
              <a:rPr lang="ja-JP" altLang="en-US" sz="1600"/>
              <a:t>一番左が、作成するものです。</a:t>
            </a:r>
            <a:endParaRPr lang="en-US" altLang="ja-JP" sz="1600"/>
          </a:p>
          <a:p>
            <a:r>
              <a:rPr lang="ja-JP" altLang="en-US" sz="1600"/>
              <a:t>先ほどから説明していますように、</a:t>
            </a:r>
            <a:r>
              <a:rPr lang="en-US" altLang="ja-JP" sz="1600"/>
              <a:t>API</a:t>
            </a:r>
            <a:r>
              <a:rPr lang="ja-JP" altLang="en-US" sz="1600"/>
              <a:t>の定義書だけでなく、それらを実装したソースコードや、評価仕様やサンプルアプリを提供します。</a:t>
            </a:r>
            <a:endParaRPr lang="en-US" altLang="ja-JP" sz="1600"/>
          </a:p>
          <a:p>
            <a:r>
              <a:rPr lang="ja-JP" altLang="en-US" sz="1600"/>
              <a:t>また、実際に利用する上で必要な、</a:t>
            </a:r>
            <a:r>
              <a:rPr lang="en-US" altLang="ja-JP" sz="1600"/>
              <a:t>SDK</a:t>
            </a:r>
            <a:r>
              <a:rPr lang="ja-JP" altLang="en-US" sz="1600"/>
              <a:t>なども提供する予定です。</a:t>
            </a:r>
            <a:endParaRPr lang="en-US" altLang="ja-JP" sz="1600"/>
          </a:p>
          <a:p>
            <a:endParaRPr lang="en-US" altLang="ja-JP" sz="1600"/>
          </a:p>
          <a:p>
            <a:r>
              <a:rPr lang="ja-JP" altLang="en-US" sz="1600"/>
              <a:t>真ん中の開発</a:t>
            </a:r>
            <a:r>
              <a:rPr lang="en-US" altLang="ja-JP" sz="1600"/>
              <a:t>Scope</a:t>
            </a:r>
            <a:r>
              <a:rPr lang="ja-JP" altLang="en-US" sz="1600"/>
              <a:t>に関しても、前のページで説明した通り、</a:t>
            </a:r>
            <a:r>
              <a:rPr lang="en-US" altLang="ja-JP" sz="1600"/>
              <a:t>API</a:t>
            </a:r>
            <a:r>
              <a:rPr lang="ja-JP" altLang="en-US" sz="1600"/>
              <a:t>とミドルウェア、そして</a:t>
            </a:r>
            <a:r>
              <a:rPr lang="en-US" altLang="ja-JP" sz="1600"/>
              <a:t>HAL</a:t>
            </a:r>
            <a:r>
              <a:rPr lang="ja-JP" altLang="en-US" sz="1600"/>
              <a:t>です。</a:t>
            </a:r>
            <a:endParaRPr lang="en-US" altLang="ja-JP" sz="1600"/>
          </a:p>
          <a:p>
            <a:endParaRPr lang="en-US" altLang="ja-JP" sz="1600"/>
          </a:p>
          <a:p>
            <a:r>
              <a:rPr lang="ja-JP" altLang="en-US" sz="1600"/>
              <a:t>また最後、一番右の部分に記載しているのは、成果物を</a:t>
            </a:r>
            <a:r>
              <a:rPr lang="en-US" altLang="ja-JP" sz="1600"/>
              <a:t>OSS</a:t>
            </a:r>
            <a:r>
              <a:rPr lang="ja-JP" altLang="en-US" sz="1600"/>
              <a:t>として公開していく、という事です。</a:t>
            </a:r>
            <a:endParaRPr lang="en-US" altLang="ja-JP" sz="1600"/>
          </a:p>
          <a:p>
            <a:r>
              <a:rPr lang="ja-JP" altLang="en-US" sz="1600"/>
              <a:t>既存の</a:t>
            </a:r>
            <a:r>
              <a:rPr lang="en-US" altLang="ja-JP" sz="1600"/>
              <a:t>JASPAR</a:t>
            </a:r>
            <a:r>
              <a:rPr lang="ja-JP" altLang="en-US" sz="1600"/>
              <a:t>では、メンバー企業でしか</a:t>
            </a:r>
            <a:r>
              <a:rPr lang="en-US" altLang="ja-JP" sz="1600"/>
              <a:t>JASPAR</a:t>
            </a:r>
            <a:r>
              <a:rPr lang="ja-JP" altLang="en-US" sz="1600"/>
              <a:t>の成果物を利用できませんでしたが、本活動に関しては</a:t>
            </a:r>
            <a:r>
              <a:rPr lang="en-US" altLang="ja-JP" sz="1600"/>
              <a:t>OSS</a:t>
            </a:r>
            <a:r>
              <a:rPr lang="ja-JP" altLang="en-US" sz="1600"/>
              <a:t>化することを前提に進めています。</a:t>
            </a:r>
            <a:endParaRPr lang="en-US" altLang="ja-JP" sz="1600"/>
          </a:p>
          <a:p>
            <a:r>
              <a:rPr lang="ja-JP" altLang="en-US" sz="1600"/>
              <a:t>公開時期は、少し先ですが、</a:t>
            </a:r>
            <a:r>
              <a:rPr lang="en-US" altLang="ja-JP" sz="1600"/>
              <a:t>2026</a:t>
            </a:r>
            <a:r>
              <a:rPr lang="ja-JP" altLang="en-US" sz="1600"/>
              <a:t>年の</a:t>
            </a:r>
            <a:r>
              <a:rPr lang="en-US" altLang="ja-JP" sz="1600"/>
              <a:t>4</a:t>
            </a:r>
            <a:r>
              <a:rPr lang="ja-JP" altLang="en-US" sz="1600"/>
              <a:t>月以降です。</a:t>
            </a:r>
            <a:endParaRPr lang="en-US" altLang="ja-JP" sz="1600"/>
          </a:p>
          <a:p>
            <a:endParaRPr lang="en-US" altLang="ja-JP" sz="1600"/>
          </a:p>
          <a:p>
            <a:r>
              <a:rPr lang="ja-JP" altLang="en-US" sz="1600"/>
              <a:t>前述の通り、</a:t>
            </a:r>
            <a:r>
              <a:rPr lang="en-US" altLang="ja-JP" sz="1600"/>
              <a:t>JASPAR</a:t>
            </a:r>
            <a:r>
              <a:rPr lang="ja-JP" altLang="en-US" sz="1600"/>
              <a:t>としては初の</a:t>
            </a:r>
            <a:r>
              <a:rPr lang="en-US" altLang="ja-JP" sz="1600"/>
              <a:t>OSS</a:t>
            </a:r>
            <a:r>
              <a:rPr lang="ja-JP" altLang="en-US" sz="1600"/>
              <a:t>による提供になりますので、</a:t>
            </a:r>
            <a:r>
              <a:rPr lang="en-US" altLang="ja-JP" sz="1600"/>
              <a:t>IP</a:t>
            </a:r>
            <a:r>
              <a:rPr lang="ja-JP" altLang="en-US" sz="1600"/>
              <a:t>の扱いなど、色々変更や対応する事も多く、皆さんからすると少し時間かかりすぎと思われるかもしれませんが、必ず</a:t>
            </a:r>
            <a:r>
              <a:rPr lang="en-US" altLang="ja-JP" sz="1600"/>
              <a:t>OSS</a:t>
            </a:r>
            <a:r>
              <a:rPr lang="ja-JP" altLang="en-US" sz="1600"/>
              <a:t>化はしますので、しばらくお待ちください。</a:t>
            </a:r>
            <a:endParaRPr lang="en-US" altLang="ja-JP" sz="1600"/>
          </a:p>
          <a:p>
            <a:r>
              <a:rPr lang="ja-JP" altLang="en-US" sz="1600"/>
              <a:t>また、</a:t>
            </a:r>
            <a:r>
              <a:rPr lang="en-US" altLang="ja-JP" sz="1600"/>
              <a:t>OSS</a:t>
            </a:r>
            <a:r>
              <a:rPr lang="ja-JP" altLang="en-US" sz="1600"/>
              <a:t>化する前にこの活動にご興味ある場合は、是非</a:t>
            </a:r>
            <a:r>
              <a:rPr lang="en-US" altLang="ja-JP" sz="1600"/>
              <a:t>JASPAR</a:t>
            </a:r>
            <a:r>
              <a:rPr lang="ja-JP" altLang="en-US" sz="1600"/>
              <a:t>に加入頂ければ、勿論可能です。</a:t>
            </a:r>
            <a:endParaRPr lang="en-US" altLang="ja-JP" sz="1600"/>
          </a:p>
          <a:p>
            <a:endParaRPr lang="en-US" altLang="ja-JP" sz="1600"/>
          </a:p>
          <a:p>
            <a:r>
              <a:rPr lang="en-US" altLang="ja-JP" sz="1600"/>
              <a:t>---</a:t>
            </a:r>
          </a:p>
          <a:p>
            <a:endParaRPr lang="en-US" altLang="ja-JP" sz="1600"/>
          </a:p>
          <a:p>
            <a:r>
              <a:rPr lang="en-US" altLang="ja-JP" sz="1600"/>
              <a:t>How was that, everyone?</a:t>
            </a:r>
          </a:p>
          <a:p>
            <a:endParaRPr lang="en-US" altLang="ja-JP" sz="1600"/>
          </a:p>
          <a:p>
            <a:r>
              <a:rPr lang="en-US" altLang="ja-JP" sz="1600"/>
              <a:t>Next, I’d like to walk you through the actual content of JASPAR’s API standardization activities.</a:t>
            </a:r>
          </a:p>
          <a:p>
            <a:endParaRPr lang="en-US" altLang="ja-JP" sz="1600"/>
          </a:p>
          <a:p>
            <a:r>
              <a:rPr lang="en-US" altLang="ja-JP" sz="1600"/>
              <a:t>On the left side, you can see what we plan to deliver.</a:t>
            </a:r>
            <a:br>
              <a:rPr lang="en-US" altLang="ja-JP" sz="1600"/>
            </a:br>
            <a:r>
              <a:rPr lang="en-US" altLang="ja-JP" sz="1600"/>
              <a:t>As mentioned earlier, this includes not only API specification documents, but also the corresponding source code implementations, </a:t>
            </a:r>
          </a:p>
          <a:p>
            <a:r>
              <a:rPr lang="en-US" altLang="ja-JP" sz="1600"/>
              <a:t>evaluation criteria, and sample applications.</a:t>
            </a:r>
            <a:br>
              <a:rPr lang="en-US" altLang="ja-JP" sz="1600"/>
            </a:br>
            <a:r>
              <a:rPr lang="en-US" altLang="ja-JP" sz="1600"/>
              <a:t>We also plan to provide SDKs and other tools necessary for practical use.</a:t>
            </a:r>
          </a:p>
          <a:p>
            <a:endParaRPr lang="en-US" altLang="ja-JP" sz="1600"/>
          </a:p>
          <a:p>
            <a:r>
              <a:rPr lang="en-US" altLang="ja-JP" sz="1600"/>
              <a:t>In the center, you’ll find the development scope, which—as explained on the previous slide—covers the API definitions, </a:t>
            </a:r>
          </a:p>
          <a:p>
            <a:r>
              <a:rPr lang="en-US" altLang="ja-JP" sz="1600"/>
              <a:t>middleware, and the HAL (Hardware Abstraction Layer).</a:t>
            </a:r>
          </a:p>
          <a:p>
            <a:endParaRPr lang="en-US" altLang="ja-JP" sz="1600"/>
          </a:p>
          <a:p>
            <a:r>
              <a:rPr lang="en-US" altLang="ja-JP" sz="1600"/>
              <a:t>Finally, on the right side, this show that we will release these deliverables as open source.</a:t>
            </a:r>
            <a:br>
              <a:rPr lang="en-US" altLang="ja-JP" sz="1600"/>
            </a:br>
            <a:r>
              <a:rPr lang="en-US" altLang="ja-JP" sz="1600"/>
              <a:t>Traditionally, JASPAR deliverables have only been available to member companies. </a:t>
            </a:r>
          </a:p>
          <a:p>
            <a:r>
              <a:rPr lang="en-US" altLang="ja-JP" sz="1600"/>
              <a:t>However, for this initiative, we are proceeding with the assumption that everything will be made open source.</a:t>
            </a:r>
          </a:p>
          <a:p>
            <a:endParaRPr lang="en-US" altLang="ja-JP" sz="1600"/>
          </a:p>
          <a:p>
            <a:r>
              <a:rPr lang="en-US" altLang="ja-JP" sz="1600"/>
              <a:t>The release timing is a bit further out—scheduled for April 2026 or later.</a:t>
            </a:r>
          </a:p>
          <a:p>
            <a:endParaRPr lang="en-US" altLang="ja-JP" sz="1600"/>
          </a:p>
          <a:p>
            <a:r>
              <a:rPr lang="en-US" altLang="ja-JP" sz="1600"/>
              <a:t>As this will be JASPAR’s first open-source release, there are many adjustments to be made, </a:t>
            </a:r>
          </a:p>
          <a:p>
            <a:r>
              <a:rPr lang="en-US" altLang="ja-JP" sz="1600"/>
              <a:t>including how we handle intellectual property.</a:t>
            </a:r>
            <a:br>
              <a:rPr lang="en-US" altLang="ja-JP" sz="1600"/>
            </a:br>
            <a:endParaRPr lang="en-US" altLang="ja-JP" sz="1600"/>
          </a:p>
          <a:p>
            <a:r>
              <a:rPr lang="en-US" altLang="ja-JP" sz="1600"/>
              <a:t>Some of you may feel the process is taking longer than expected, but rest assured—we are committed to making this open source, so please bear with us.</a:t>
            </a:r>
          </a:p>
          <a:p>
            <a:r>
              <a:rPr lang="en-US" altLang="ja-JP" sz="1600"/>
              <a:t>And if you’re interested in getting involved before the open-source release, we’d be happy to welcome you as a JASPAR member. </a:t>
            </a:r>
          </a:p>
          <a:p>
            <a:r>
              <a:rPr lang="en-US" altLang="ja-JP" sz="1600"/>
              <a:t>Participation is absolutely possible.</a:t>
            </a:r>
          </a:p>
          <a:p>
            <a:endParaRPr lang="en-US" altLang="ja-JP" sz="1600"/>
          </a:p>
          <a:p>
            <a:endParaRPr lang="en-US" altLang="ja-JP" sz="1600"/>
          </a:p>
          <a:p>
            <a:endParaRPr lang="en-US" altLang="ja-JP" sz="1600"/>
          </a:p>
          <a:p>
            <a:endParaRPr lang="en-US" altLang="ja-JP" sz="1600"/>
          </a:p>
          <a:p>
            <a:endParaRPr lang="en-US" altLang="ja-JP" sz="1600"/>
          </a:p>
          <a:p>
            <a:endParaRPr lang="en-US" altLang="ja-JP" sz="1600"/>
          </a:p>
        </p:txBody>
      </p:sp>
      <p:sp>
        <p:nvSpPr>
          <p:cNvPr id="4" name="スライド番号プレースホルダー 3"/>
          <p:cNvSpPr>
            <a:spLocks noGrp="1"/>
          </p:cNvSpPr>
          <p:nvPr>
            <p:ph type="sldNum" sz="quarter" idx="5"/>
          </p:nvPr>
        </p:nvSpPr>
        <p:spPr/>
        <p:txBody>
          <a:bodyPr/>
          <a:lstStyle/>
          <a:p>
            <a:pPr defTabSz="905805" eaLnBrk="1" fontAlgn="auto" hangingPunct="1">
              <a:spcBef>
                <a:spcPts val="0"/>
              </a:spcBef>
              <a:spcAft>
                <a:spcPts val="0"/>
              </a:spcAft>
              <a:defRPr/>
            </a:pPr>
            <a:fld id="{F1DEE182-596F-4965-A0EC-1C764C38430F}" type="slidenum">
              <a:rPr kumimoji="0" lang="de-DE">
                <a:solidFill>
                  <a:prstClr val="black"/>
                </a:solidFill>
                <a:latin typeface="Calibri" panose="020F0502020204030204"/>
                <a:ea typeface="+mn-ea"/>
              </a:rPr>
              <a:pPr defTabSz="905805" eaLnBrk="1" fontAlgn="auto" hangingPunct="1">
                <a:spcBef>
                  <a:spcPts val="0"/>
                </a:spcBef>
                <a:spcAft>
                  <a:spcPts val="0"/>
                </a:spcAft>
                <a:defRPr/>
              </a:pPr>
              <a:t>34</a:t>
            </a:fld>
            <a:endParaRPr kumimoji="0" lang="de-DE">
              <a:solidFill>
                <a:prstClr val="black"/>
              </a:solidFill>
              <a:latin typeface="Calibri" panose="020F0502020204030204"/>
              <a:ea typeface="+mn-ea"/>
            </a:endParaRPr>
          </a:p>
        </p:txBody>
      </p:sp>
    </p:spTree>
    <p:extLst>
      <p:ext uri="{BB962C8B-B14F-4D97-AF65-F5344CB8AC3E}">
        <p14:creationId xmlns:p14="http://schemas.microsoft.com/office/powerpoint/2010/main" val="4070513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714B4-B6B9-A036-0546-5A992F511A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624D60-7647-025A-96AF-13DED369CE9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591C82-F365-0934-5ABE-FE839741790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E577996-CCC5-4921-7C88-96D393E3D769}"/>
              </a:ext>
            </a:extLst>
          </p:cNvPr>
          <p:cNvSpPr>
            <a:spLocks noGrp="1"/>
          </p:cNvSpPr>
          <p:nvPr>
            <p:ph type="sldNum" sz="quarter" idx="5"/>
          </p:nvPr>
        </p:nvSpPr>
        <p:spPr/>
        <p:txBody>
          <a:bodyPr/>
          <a:lstStyle/>
          <a:p>
            <a:fld id="{371950CD-562C-4434-BA2A-F48F7D4C9E3F}" type="slidenum">
              <a:rPr lang="ja-JP" altLang="en-US" smtClean="0"/>
              <a:pPr/>
              <a:t>36</a:t>
            </a:fld>
            <a:endParaRPr lang="ja-JP" altLang="en-US"/>
          </a:p>
        </p:txBody>
      </p:sp>
    </p:spTree>
    <p:extLst>
      <p:ext uri="{BB962C8B-B14F-4D97-AF65-F5344CB8AC3E}">
        <p14:creationId xmlns:p14="http://schemas.microsoft.com/office/powerpoint/2010/main" val="2903849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2D381-7FAA-9864-DB55-64C49597E7F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D121495-23F4-0653-C8DE-DE936C1DF86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4BF545-FE7B-7C06-3B64-2378163967A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B7A67EC-D3D7-AC7B-B662-8A44B35DDC9B}"/>
              </a:ext>
            </a:extLst>
          </p:cNvPr>
          <p:cNvSpPr>
            <a:spLocks noGrp="1"/>
          </p:cNvSpPr>
          <p:nvPr>
            <p:ph type="sldNum" sz="quarter" idx="5"/>
          </p:nvPr>
        </p:nvSpPr>
        <p:spPr/>
        <p:txBody>
          <a:bodyPr/>
          <a:lstStyle/>
          <a:p>
            <a:fld id="{371950CD-562C-4434-BA2A-F48F7D4C9E3F}" type="slidenum">
              <a:rPr lang="ja-JP" altLang="en-US" smtClean="0"/>
              <a:pPr/>
              <a:t>37</a:t>
            </a:fld>
            <a:endParaRPr lang="ja-JP" altLang="en-US"/>
          </a:p>
        </p:txBody>
      </p:sp>
    </p:spTree>
    <p:extLst>
      <p:ext uri="{BB962C8B-B14F-4D97-AF65-F5344CB8AC3E}">
        <p14:creationId xmlns:p14="http://schemas.microsoft.com/office/powerpoint/2010/main" val="2117283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E0D79-D5A9-7313-3796-2E76CD05E15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2AE2528-C8E3-6A99-ED7B-F632C98F0CC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9EE4DA-FCAA-B2BF-D952-7C747A13828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B8F8A4-1A21-065B-3C4A-78842EEB86FD}"/>
              </a:ext>
            </a:extLst>
          </p:cNvPr>
          <p:cNvSpPr>
            <a:spLocks noGrp="1"/>
          </p:cNvSpPr>
          <p:nvPr>
            <p:ph type="sldNum" sz="quarter" idx="5"/>
          </p:nvPr>
        </p:nvSpPr>
        <p:spPr/>
        <p:txBody>
          <a:bodyPr/>
          <a:lstStyle/>
          <a:p>
            <a:fld id="{371950CD-562C-4434-BA2A-F48F7D4C9E3F}" type="slidenum">
              <a:rPr lang="ja-JP" altLang="en-US" smtClean="0"/>
              <a:pPr/>
              <a:t>38</a:t>
            </a:fld>
            <a:endParaRPr lang="ja-JP" altLang="en-US"/>
          </a:p>
        </p:txBody>
      </p:sp>
    </p:spTree>
    <p:extLst>
      <p:ext uri="{BB962C8B-B14F-4D97-AF65-F5344CB8AC3E}">
        <p14:creationId xmlns:p14="http://schemas.microsoft.com/office/powerpoint/2010/main" val="4147781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a:p>
        </p:txBody>
      </p:sp>
      <p:sp>
        <p:nvSpPr>
          <p:cNvPr id="4" name="Slide Number Placeholder 3"/>
          <p:cNvSpPr>
            <a:spLocks noGrp="1"/>
          </p:cNvSpPr>
          <p:nvPr>
            <p:ph type="sldNum" sz="quarter" idx="5"/>
          </p:nvPr>
        </p:nvSpPr>
        <p:spPr/>
        <p:txBody>
          <a:bodyPr/>
          <a:lstStyle/>
          <a:p>
            <a:pPr defTabSz="905805" eaLnBrk="1" fontAlgn="auto" hangingPunct="1">
              <a:spcBef>
                <a:spcPts val="0"/>
              </a:spcBef>
              <a:spcAft>
                <a:spcPts val="0"/>
              </a:spcAft>
              <a:defRPr/>
            </a:pPr>
            <a:fld id="{57A3BDBD-5DC8-43F4-9C6B-FE4BE44948A3}" type="slidenum">
              <a:rPr lang="ja-JP" altLang="en-US">
                <a:solidFill>
                  <a:prstClr val="black"/>
                </a:solidFill>
                <a:latin typeface="Calibri" panose="020F0502020204030204"/>
                <a:ea typeface="游ゴシック" panose="020B0400000000000000" pitchFamily="50" charset="-128"/>
              </a:rPr>
              <a:pPr defTabSz="905805" eaLnBrk="1" fontAlgn="auto" hangingPunct="1">
                <a:spcBef>
                  <a:spcPts val="0"/>
                </a:spcBef>
                <a:spcAft>
                  <a:spcPts val="0"/>
                </a:spcAft>
                <a:defRPr/>
              </a:pPr>
              <a:t>6</a:t>
            </a:fld>
            <a:endParaRPr lang="ja-JP" altLang="en-US">
              <a:solidFill>
                <a:prstClr val="black"/>
              </a:solidFill>
              <a:latin typeface="Calibri" panose="020F0502020204030204"/>
              <a:ea typeface="游ゴシック" panose="020B0400000000000000" pitchFamily="50" charset="-128"/>
            </a:endParaRPr>
          </a:p>
        </p:txBody>
      </p:sp>
    </p:spTree>
    <p:extLst>
      <p:ext uri="{BB962C8B-B14F-4D97-AF65-F5344CB8AC3E}">
        <p14:creationId xmlns:p14="http://schemas.microsoft.com/office/powerpoint/2010/main" val="1662492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AC5A-9AF8-958A-AB6A-80392189DAA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F2D901-0CDF-E751-66F7-60262101AC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E14916-1406-2211-FF0E-39DFEF65B2D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7C99AE7-4409-064F-F337-ED296E6F5247}"/>
              </a:ext>
            </a:extLst>
          </p:cNvPr>
          <p:cNvSpPr>
            <a:spLocks noGrp="1"/>
          </p:cNvSpPr>
          <p:nvPr>
            <p:ph type="sldNum" sz="quarter" idx="5"/>
          </p:nvPr>
        </p:nvSpPr>
        <p:spPr/>
        <p:txBody>
          <a:bodyPr/>
          <a:lstStyle/>
          <a:p>
            <a:fld id="{371950CD-562C-4434-BA2A-F48F7D4C9E3F}" type="slidenum">
              <a:rPr lang="ja-JP" altLang="en-US" smtClean="0"/>
              <a:pPr/>
              <a:t>39</a:t>
            </a:fld>
            <a:endParaRPr lang="ja-JP" altLang="en-US"/>
          </a:p>
        </p:txBody>
      </p:sp>
    </p:spTree>
    <p:extLst>
      <p:ext uri="{BB962C8B-B14F-4D97-AF65-F5344CB8AC3E}">
        <p14:creationId xmlns:p14="http://schemas.microsoft.com/office/powerpoint/2010/main" val="945698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2C9B-3568-433F-A872-6D7896FB6FF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4FF84D-1B64-5981-F9FF-9312423C1E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0F754C-0A0E-7018-86DA-6D12066A81F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BC67CBD-A5ED-F18A-CB4D-8C53B6FA3C81}"/>
              </a:ext>
            </a:extLst>
          </p:cNvPr>
          <p:cNvSpPr>
            <a:spLocks noGrp="1"/>
          </p:cNvSpPr>
          <p:nvPr>
            <p:ph type="sldNum" sz="quarter" idx="5"/>
          </p:nvPr>
        </p:nvSpPr>
        <p:spPr/>
        <p:txBody>
          <a:bodyPr/>
          <a:lstStyle/>
          <a:p>
            <a:fld id="{57A3BDBD-5DC8-43F4-9C6B-FE4BE44948A3}" type="slidenum">
              <a:rPr kumimoji="1" lang="ja-JP" altLang="en-US" smtClean="0"/>
              <a:t>40</a:t>
            </a:fld>
            <a:endParaRPr kumimoji="1" lang="ja-JP" altLang="en-US"/>
          </a:p>
        </p:txBody>
      </p:sp>
    </p:spTree>
    <p:extLst>
      <p:ext uri="{BB962C8B-B14F-4D97-AF65-F5344CB8AC3E}">
        <p14:creationId xmlns:p14="http://schemas.microsoft.com/office/powerpoint/2010/main" val="3440153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buNone/>
            </a:pPr>
            <a:r>
              <a:rPr lang="en-US" altLang="ja-JP" b="0" i="0">
                <a:solidFill>
                  <a:srgbClr val="333333"/>
                </a:solidFill>
                <a:effectLst/>
                <a:latin typeface="arial" panose="020B0604020202020204" pitchFamily="34" charset="0"/>
              </a:rPr>
              <a:t>I may be stating the obvious, but it is said that the mobility industry is currently experiencing a once-in-a-century transformation.</a:t>
            </a:r>
            <a:br>
              <a:rPr lang="en-US" altLang="ja-JP" b="0" i="0">
                <a:solidFill>
                  <a:srgbClr val="333333"/>
                </a:solidFill>
                <a:effectLst/>
                <a:latin typeface="arial" panose="020B0604020202020204" pitchFamily="34" charset="0"/>
              </a:rPr>
            </a:br>
            <a:r>
              <a:rPr lang="en-US" altLang="ja-JP" b="0" i="0">
                <a:solidFill>
                  <a:srgbClr val="333333"/>
                </a:solidFill>
                <a:effectLst/>
                <a:latin typeface="arial" panose="020B0604020202020204" pitchFamily="34" charset="0"/>
              </a:rPr>
              <a:t>There is a global shift towards electrification, as well as improvements in autonomous driving and driving assistance systems, thanks to AI technologies.</a:t>
            </a:r>
            <a:br>
              <a:rPr lang="en-US" altLang="ja-JP" b="0" i="0">
                <a:solidFill>
                  <a:srgbClr val="333333"/>
                </a:solidFill>
                <a:effectLst/>
                <a:latin typeface="arial" panose="020B0604020202020204" pitchFamily="34" charset="0"/>
              </a:rPr>
            </a:br>
            <a:r>
              <a:rPr lang="en-US" altLang="ja-JP" b="0" i="0">
                <a:solidFill>
                  <a:srgbClr val="333333"/>
                </a:solidFill>
                <a:effectLst/>
                <a:latin typeface="arial" panose="020B0604020202020204" pitchFamily="34" charset="0"/>
              </a:rPr>
              <a:t>Additionally, changes in lifestyles and social structures have created new needs, such as Mobility as a Service (</a:t>
            </a:r>
            <a:r>
              <a:rPr lang="en-US" altLang="ja-JP" b="0" i="0" err="1">
                <a:solidFill>
                  <a:srgbClr val="333333"/>
                </a:solidFill>
                <a:effectLst/>
                <a:latin typeface="arial" panose="020B0604020202020204" pitchFamily="34" charset="0"/>
              </a:rPr>
              <a:t>MaaS</a:t>
            </a:r>
            <a:r>
              <a:rPr lang="en-US" altLang="ja-JP" b="0" i="0">
                <a:solidFill>
                  <a:srgbClr val="333333"/>
                </a:solidFill>
                <a:effectLst/>
                <a:latin typeface="arial" panose="020B0604020202020204" pitchFamily="34" charset="0"/>
              </a:rPr>
              <a:t>) and ride-sharing, where people want to use vehicles without owning them.</a:t>
            </a:r>
          </a:p>
          <a:p>
            <a:pPr algn="l"/>
            <a:r>
              <a:rPr lang="en-US" altLang="ja-JP" b="0" i="0">
                <a:solidFill>
                  <a:srgbClr val="333333"/>
                </a:solidFill>
                <a:effectLst/>
                <a:latin typeface="arial" panose="020B0604020202020204" pitchFamily="34" charset="0"/>
              </a:rPr>
              <a:t>As JASPAR is responsible for the development of in-vehicle software platforms and E/E architecture in Japan, we need to address this transformation over the next 20 years.</a:t>
            </a:r>
          </a:p>
          <a:p>
            <a:pPr algn="l"/>
            <a:br>
              <a:rPr kumimoji="1" lang="en-US" altLang="ja-JP"/>
            </a:br>
            <a:r>
              <a:rPr kumimoji="1" lang="en-US" altLang="ja-JP"/>
              <a:t>---</a:t>
            </a:r>
            <a:br>
              <a:rPr kumimoji="1" lang="en-US" altLang="ja-JP"/>
            </a:br>
            <a:r>
              <a:rPr kumimoji="1" lang="ja-JP" altLang="en-US"/>
              <a:t>釈迦に説法とは思いますが、現在、モビリティ業界は</a:t>
            </a:r>
            <a:r>
              <a:rPr kumimoji="1" lang="en-US" altLang="ja-JP"/>
              <a:t>100</a:t>
            </a:r>
            <a:r>
              <a:rPr kumimoji="1" lang="ja-JP" altLang="en-US"/>
              <a:t>年に一度の大変革期を迎えていると言われております。</a:t>
            </a:r>
            <a:endParaRPr kumimoji="1" lang="en-US" altLang="ja-JP"/>
          </a:p>
          <a:p>
            <a:endParaRPr kumimoji="1" lang="en-US" altLang="ja-JP"/>
          </a:p>
          <a:p>
            <a:r>
              <a:rPr kumimoji="1" lang="ja-JP" altLang="en-US"/>
              <a:t>一時の勢いを失いかけてはおりますが、</a:t>
            </a:r>
            <a:r>
              <a:rPr kumimoji="1" lang="en-US" altLang="ja-JP"/>
              <a:t>GX</a:t>
            </a:r>
            <a:r>
              <a:rPr kumimoji="1" lang="ja-JP" altLang="en-US"/>
              <a:t>を背景とする世界的な電動化へのシフト、</a:t>
            </a:r>
            <a:endParaRPr kumimoji="1" lang="en-US" altLang="ja-JP"/>
          </a:p>
          <a:p>
            <a:r>
              <a:rPr kumimoji="1" lang="ja-JP" altLang="en-US"/>
              <a:t>また、</a:t>
            </a:r>
            <a:r>
              <a:rPr kumimoji="1" lang="en-US" altLang="ja-JP"/>
              <a:t>AI</a:t>
            </a:r>
            <a:r>
              <a:rPr kumimoji="1" lang="ja-JP" altLang="en-US"/>
              <a:t>の劇的な発展に伴い、自動運転技術、運転支援技術も目覚ましく進歩し、普及いたしました。</a:t>
            </a:r>
            <a:endParaRPr kumimoji="1" lang="en-US" altLang="ja-JP"/>
          </a:p>
          <a:p>
            <a:r>
              <a:rPr kumimoji="1" lang="ja-JP" altLang="en-US"/>
              <a:t>また、生活様式や社会構造の変化から、例えば</a:t>
            </a:r>
            <a:r>
              <a:rPr kumimoji="1" lang="en-US" altLang="ja-JP" err="1"/>
              <a:t>MaaS</a:t>
            </a:r>
            <a:r>
              <a:rPr kumimoji="1" lang="ja-JP" altLang="en-US"/>
              <a:t>やシェアリングといった車を所有しないが使いたい、といった新しいニーズも生まれております。</a:t>
            </a:r>
            <a:endParaRPr kumimoji="1" lang="en-US" altLang="ja-JP"/>
          </a:p>
          <a:p>
            <a:endParaRPr kumimoji="1" lang="en-US" altLang="ja-JP"/>
          </a:p>
          <a:p>
            <a:r>
              <a:rPr kumimoji="1" lang="ja-JP" altLang="en-US"/>
              <a:t>様々な社会環境の変化、エンドユーザのニーズの変化、一昔前の車とは要素技術も激変いたしました。</a:t>
            </a:r>
            <a:endParaRPr kumimoji="1" lang="en-US" altLang="ja-JP"/>
          </a:p>
          <a:p>
            <a:endParaRPr kumimoji="1" lang="en-US" altLang="ja-JP"/>
          </a:p>
          <a:p>
            <a:r>
              <a:rPr kumimoji="1" lang="ja-JP" altLang="en-US"/>
              <a:t>しかし、日本の車載のソフトウェアプラットフォームと</a:t>
            </a:r>
            <a:r>
              <a:rPr kumimoji="1" lang="en-US" altLang="ja-JP"/>
              <a:t>E/E</a:t>
            </a:r>
            <a:r>
              <a:rPr kumimoji="1" lang="ja-JP" altLang="en-US"/>
              <a:t>アーキテクチャの発展を担う</a:t>
            </a:r>
            <a:r>
              <a:rPr kumimoji="1" lang="en-US" altLang="ja-JP"/>
              <a:t>JASPAR</a:t>
            </a:r>
            <a:r>
              <a:rPr kumimoji="1" lang="ja-JP" altLang="en-US"/>
              <a:t>は、</a:t>
            </a:r>
            <a:endParaRPr kumimoji="1" lang="en-US" altLang="ja-JP"/>
          </a:p>
          <a:p>
            <a:r>
              <a:rPr kumimoji="1" lang="ja-JP" altLang="en-US"/>
              <a:t>次の</a:t>
            </a:r>
            <a:r>
              <a:rPr kumimoji="1" lang="en-US" altLang="ja-JP"/>
              <a:t>20</a:t>
            </a:r>
            <a:r>
              <a:rPr kumimoji="1" lang="ja-JP" altLang="en-US"/>
              <a:t>年に向けて、この変革期を迎え撃つ使命があります。</a:t>
            </a:r>
            <a:endParaRPr kumimoji="1" lang="en-US" altLang="ja-JP"/>
          </a:p>
          <a:p>
            <a:endParaRPr kumimoji="1" lang="en-US" altLang="ja-JP"/>
          </a:p>
        </p:txBody>
      </p:sp>
      <p:sp>
        <p:nvSpPr>
          <p:cNvPr id="4" name="スライド番号プレースホルダー 3"/>
          <p:cNvSpPr>
            <a:spLocks noGrp="1"/>
          </p:cNvSpPr>
          <p:nvPr>
            <p:ph type="sldNum" sz="quarter" idx="5"/>
          </p:nvPr>
        </p:nvSpPr>
        <p:spPr/>
        <p:txBody>
          <a:bodyPr/>
          <a:lstStyle/>
          <a:p>
            <a:fld id="{57A3BDBD-5DC8-43F4-9C6B-FE4BE44948A3}" type="slidenum">
              <a:rPr kumimoji="1" lang="ja-JP" altLang="en-US" smtClean="0"/>
              <a:t>8</a:t>
            </a:fld>
            <a:endParaRPr kumimoji="1" lang="ja-JP" altLang="en-US"/>
          </a:p>
        </p:txBody>
      </p:sp>
    </p:spTree>
    <p:extLst>
      <p:ext uri="{BB962C8B-B14F-4D97-AF65-F5344CB8AC3E}">
        <p14:creationId xmlns:p14="http://schemas.microsoft.com/office/powerpoint/2010/main" val="3172943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b="1" i="0" dirty="0">
                <a:solidFill>
                  <a:srgbClr val="333333"/>
                </a:solidFill>
                <a:effectLst/>
                <a:latin typeface="arial" panose="020B0604020202020204" pitchFamily="34" charset="0"/>
              </a:rPr>
              <a:t>SDVs represent a new era of mobility society. More and more new partners will join the market and formulate a new mobility ecosystem. This will create new business opportunities for new partners.</a:t>
            </a:r>
          </a:p>
          <a:p>
            <a:endParaRPr kumimoji="1" lang="en-US" altLang="ja-JP" dirty="0"/>
          </a:p>
          <a:p>
            <a:pPr algn="l">
              <a:buNone/>
            </a:pPr>
            <a:r>
              <a:rPr lang="en-US" altLang="ja-JP" b="0" i="0" dirty="0">
                <a:solidFill>
                  <a:srgbClr val="333333"/>
                </a:solidFill>
                <a:effectLst/>
                <a:latin typeface="arial" panose="020B0604020202020204" pitchFamily="34" charset="0"/>
              </a:rPr>
              <a:t>SDVs are not just a dream car concept. As I mentioned earlier, SDVs represent a new era of mobility society. Consequently, the number of stakeholders will be greater than ever before. They have the potential to bring very positive effects to Japan's economy and the entire automotive industry.</a:t>
            </a:r>
          </a:p>
          <a:p>
            <a:pPr algn="l">
              <a:buNone/>
            </a:pPr>
            <a:r>
              <a:rPr lang="en-US" altLang="ja-JP" b="0" i="0" dirty="0">
                <a:solidFill>
                  <a:srgbClr val="333333"/>
                </a:solidFill>
                <a:effectLst/>
                <a:latin typeface="arial" panose="020B0604020202020204" pitchFamily="34" charset="0"/>
              </a:rPr>
              <a:t>To reiterate:</a:t>
            </a:r>
          </a:p>
          <a:p>
            <a:pPr algn="l">
              <a:buFont typeface="+mj-lt"/>
              <a:buAutoNum type="arabicPeriod"/>
            </a:pPr>
            <a:r>
              <a:rPr lang="en-US" altLang="ja-JP" b="0" i="0" dirty="0">
                <a:solidFill>
                  <a:srgbClr val="333333"/>
                </a:solidFill>
                <a:effectLst/>
                <a:latin typeface="arial" panose="020B0604020202020204" pitchFamily="34" charset="0"/>
              </a:rPr>
              <a:t>We can quickly adopt the latest technologies through OTA updates, maintaining and enhancing product competitiveness.</a:t>
            </a:r>
          </a:p>
          <a:p>
            <a:pPr algn="l">
              <a:buFont typeface="+mj-lt"/>
              <a:buAutoNum type="arabicPeriod"/>
            </a:pPr>
            <a:r>
              <a:rPr lang="en-US" altLang="ja-JP" b="0" i="0" dirty="0">
                <a:solidFill>
                  <a:srgbClr val="333333"/>
                </a:solidFill>
                <a:effectLst/>
                <a:latin typeface="arial" panose="020B0604020202020204" pitchFamily="34" charset="0"/>
              </a:rPr>
              <a:t>Customization according to user needs will be possible, providing a more comfortable and convenient mobility experience.</a:t>
            </a:r>
          </a:p>
          <a:p>
            <a:pPr algn="l">
              <a:buNone/>
            </a:pPr>
            <a:r>
              <a:rPr lang="en-US" altLang="ja-JP" b="0" i="0" dirty="0">
                <a:solidFill>
                  <a:srgbClr val="333333"/>
                </a:solidFill>
                <a:effectLst/>
                <a:latin typeface="arial" panose="020B0604020202020204" pitchFamily="34" charset="0"/>
              </a:rPr>
              <a:t>Another important point is:</a:t>
            </a:r>
            <a:br>
              <a:rPr lang="en-US" altLang="ja-JP" b="0" i="0" dirty="0">
                <a:solidFill>
                  <a:srgbClr val="333333"/>
                </a:solidFill>
                <a:effectLst/>
                <a:latin typeface="arial" panose="020B0604020202020204" pitchFamily="34" charset="0"/>
              </a:rPr>
            </a:br>
            <a:r>
              <a:rPr lang="en-US" altLang="ja-JP" b="0" i="0" dirty="0">
                <a:solidFill>
                  <a:srgbClr val="333333"/>
                </a:solidFill>
                <a:effectLst/>
                <a:latin typeface="arial" panose="020B0604020202020204" pitchFamily="34" charset="0"/>
              </a:rPr>
              <a:t>3. Transformation of the industrial structure.</a:t>
            </a:r>
            <a:br>
              <a:rPr lang="en-US" altLang="ja-JP" b="0" i="0" dirty="0">
                <a:solidFill>
                  <a:srgbClr val="333333"/>
                </a:solidFill>
                <a:effectLst/>
                <a:latin typeface="arial" panose="020B0604020202020204" pitchFamily="34" charset="0"/>
              </a:rPr>
            </a:br>
            <a:r>
              <a:rPr lang="en-US" altLang="ja-JP" b="0" i="0" dirty="0">
                <a:solidFill>
                  <a:srgbClr val="333333"/>
                </a:solidFill>
                <a:effectLst/>
                <a:latin typeface="arial" panose="020B0604020202020204" pitchFamily="34" charset="0"/>
              </a:rPr>
              <a:t>SDVs will increase the number of stakeholders compared to the traditional automotive industry. In particular, they will encourage the entry of new players related to software development, which is expected to invigorate the market with innovative services and products. Furthermore, there are expectations for entry from sectors where Japan has high competitiveness but has not previously been involved in the automotive field, such as the content industry.</a:t>
            </a:r>
          </a:p>
          <a:p>
            <a:pPr algn="l"/>
            <a:r>
              <a:rPr lang="en-US" altLang="ja-JP" b="0" i="0" dirty="0">
                <a:solidFill>
                  <a:srgbClr val="333333"/>
                </a:solidFill>
                <a:effectLst/>
                <a:latin typeface="arial" panose="020B0604020202020204" pitchFamily="34" charset="0"/>
              </a:rPr>
              <a:t>However, it is not guaranteed that this will have a positive effect on all businesses represented here. Some may find themselves at a disadvantage. Nevertheless, when we look at the overall ripple effects of SDVs, I believe the positive impacts will outweigh the negatives. Therefore, we need to seize this opportunity and embrace change.</a:t>
            </a:r>
          </a:p>
          <a:p>
            <a:r>
              <a:rPr kumimoji="1" lang="en-US" altLang="ja-JP" dirty="0"/>
              <a:t>--</a:t>
            </a:r>
          </a:p>
          <a:p>
            <a:r>
              <a:rPr kumimoji="1" lang="en-US" altLang="ja-JP" dirty="0"/>
              <a:t>SDV</a:t>
            </a:r>
            <a:r>
              <a:rPr kumimoji="1" lang="ja-JP" altLang="en-US" dirty="0"/>
              <a:t>は単なる夢のクルマの話ではありません。</a:t>
            </a:r>
            <a:endParaRPr kumimoji="1" lang="en-US" altLang="ja-JP" dirty="0"/>
          </a:p>
          <a:p>
            <a:r>
              <a:rPr kumimoji="1" lang="ja-JP" altLang="en-US" dirty="0"/>
              <a:t>先ほど申し上げたように、</a:t>
            </a:r>
            <a:r>
              <a:rPr kumimoji="1" lang="en-US" altLang="ja-JP" dirty="0"/>
              <a:t>SDV</a:t>
            </a:r>
            <a:r>
              <a:rPr kumimoji="1" lang="ja-JP" altLang="en-US" dirty="0"/>
              <a:t>は新時代のモビリティ社会そのものです。</a:t>
            </a:r>
            <a:endParaRPr kumimoji="1" lang="en-US" altLang="ja-JP" dirty="0"/>
          </a:p>
          <a:p>
            <a:r>
              <a:rPr kumimoji="1" lang="ja-JP" altLang="en-US" dirty="0"/>
              <a:t>その分、ステークホルダもこれまで以上に多くなります。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日本の経済、自動車産業全体に対しても、非常にポジティブな効果をもたらす存在になりえます。</a:t>
            </a:r>
            <a:endParaRPr kumimoji="1" lang="en-US" altLang="ja-JP" dirty="0"/>
          </a:p>
          <a:p>
            <a:endParaRPr kumimoji="1" lang="en-US" altLang="ja-JP" dirty="0"/>
          </a:p>
          <a:p>
            <a:r>
              <a:rPr kumimoji="1" lang="ja-JP" altLang="en-US" dirty="0"/>
              <a:t>一部繰り返しになりますが、</a:t>
            </a:r>
            <a:endParaRPr kumimoji="1" lang="en-US" altLang="ja-JP" dirty="0"/>
          </a:p>
          <a:p>
            <a:r>
              <a:rPr kumimoji="1" lang="en-US" altLang="ja-JP" dirty="0"/>
              <a:t>1. OTA</a:t>
            </a:r>
            <a:r>
              <a:rPr kumimoji="1" lang="ja-JP" altLang="en-US" dirty="0"/>
              <a:t>で最新の技術を迅速に取り入れ、商品の競争力を維持、向上させることができます</a:t>
            </a:r>
            <a:endParaRPr kumimoji="1" lang="en-US" altLang="ja-JP" dirty="0"/>
          </a:p>
          <a:p>
            <a:r>
              <a:rPr kumimoji="1" lang="en-US" altLang="ja-JP" dirty="0"/>
              <a:t>2. </a:t>
            </a:r>
            <a:r>
              <a:rPr kumimoji="1" lang="ja-JP" altLang="en-US" dirty="0"/>
              <a:t>ユーザーニーズに合わせたカスタマイズが可能となり、より快適で便利な移動体験が提供されます</a:t>
            </a:r>
            <a:endParaRPr kumimoji="1" lang="en-US" altLang="ja-JP" dirty="0"/>
          </a:p>
          <a:p>
            <a:endParaRPr kumimoji="1" lang="en-US" altLang="ja-JP" dirty="0"/>
          </a:p>
          <a:p>
            <a:r>
              <a:rPr kumimoji="1" lang="ja-JP" altLang="en-US" dirty="0"/>
              <a:t>そして、もう一つ重要なのが</a:t>
            </a:r>
            <a:endParaRPr kumimoji="1" lang="en-US" altLang="ja-JP" dirty="0"/>
          </a:p>
          <a:p>
            <a:r>
              <a:rPr kumimoji="1" lang="en-US" altLang="ja-JP" dirty="0"/>
              <a:t>3. </a:t>
            </a:r>
            <a:r>
              <a:rPr kumimoji="1" lang="ja-JP" altLang="en-US" dirty="0"/>
              <a:t>産業構造の変革　です。</a:t>
            </a:r>
            <a:endParaRPr kumimoji="1" lang="en-US" altLang="ja-JP" dirty="0"/>
          </a:p>
          <a:p>
            <a:r>
              <a:rPr kumimoji="1" lang="en-US" altLang="ja-JP" dirty="0"/>
              <a:t>SDV</a:t>
            </a:r>
            <a:r>
              <a:rPr kumimoji="1" lang="ja-JP" altLang="en-US" dirty="0"/>
              <a:t>は従来の自動車産業よりステークホルダが増えます。</a:t>
            </a:r>
            <a:endParaRPr kumimoji="1" lang="en-US" altLang="ja-JP" dirty="0"/>
          </a:p>
          <a:p>
            <a:r>
              <a:rPr kumimoji="1" lang="ja-JP" altLang="en-US" dirty="0"/>
              <a:t>特に、ソフトウェアの開発に関連する新しいプレイヤーの参入を促し、独創的なサービスや製品により、市場の活性化が期待できます。</a:t>
            </a:r>
            <a:endParaRPr kumimoji="1" lang="en-US" altLang="ja-JP" dirty="0"/>
          </a:p>
          <a:p>
            <a:r>
              <a:rPr kumimoji="1" lang="ja-JP" altLang="en-US" dirty="0"/>
              <a:t>ソフトウェア以外にも、今まで自動車に携わっていなかった日本が高い競争力を持つ領域、例えばコンテンツ産業からの参入なども期待できます。</a:t>
            </a:r>
            <a:endParaRPr kumimoji="1" lang="en-US" altLang="ja-JP" dirty="0"/>
          </a:p>
          <a:p>
            <a:endParaRPr kumimoji="1" lang="en-US" altLang="ja-JP" dirty="0"/>
          </a:p>
          <a:p>
            <a:r>
              <a:rPr kumimoji="1" lang="ja-JP" altLang="en-US" dirty="0"/>
              <a:t>ただし、ここにいらっしゃる全ての方のビジネスに良い効果があるとは限りません。</a:t>
            </a:r>
            <a:endParaRPr kumimoji="1" lang="en-US" altLang="ja-JP" dirty="0"/>
          </a:p>
          <a:p>
            <a:r>
              <a:rPr kumimoji="1" lang="ja-JP" altLang="en-US" dirty="0"/>
              <a:t>中には、不利になる方が出てくる可能性も、もちろんあります。</a:t>
            </a:r>
            <a:endParaRPr kumimoji="1" lang="en-US" altLang="ja-JP" dirty="0"/>
          </a:p>
          <a:p>
            <a:r>
              <a:rPr kumimoji="1" lang="ja-JP" altLang="en-US" dirty="0"/>
              <a:t>ですが、</a:t>
            </a:r>
            <a:r>
              <a:rPr kumimoji="1" lang="en-US" altLang="ja-JP" dirty="0"/>
              <a:t>SDV</a:t>
            </a:r>
            <a:r>
              <a:rPr kumimoji="1" lang="ja-JP" altLang="en-US" dirty="0"/>
              <a:t>の波及効果を大局的に見ますと、良い効果の方が大きいのではないかと考えております。</a:t>
            </a:r>
            <a:endParaRPr kumimoji="1" lang="en-US" altLang="ja-JP" dirty="0"/>
          </a:p>
          <a:p>
            <a:r>
              <a:rPr kumimoji="1" lang="ja-JP" altLang="en-US" dirty="0"/>
              <a:t>だから、この機会をとらえて、我々は変わる必要があると考えます。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57A3BDBD-5DC8-43F4-9C6B-FE4BE44948A3}" type="slidenum">
              <a:rPr kumimoji="1" lang="ja-JP" altLang="en-US" smtClean="0"/>
              <a:t>9</a:t>
            </a:fld>
            <a:endParaRPr kumimoji="1" lang="ja-JP" altLang="en-US"/>
          </a:p>
        </p:txBody>
      </p:sp>
    </p:spTree>
    <p:extLst>
      <p:ext uri="{BB962C8B-B14F-4D97-AF65-F5344CB8AC3E}">
        <p14:creationId xmlns:p14="http://schemas.microsoft.com/office/powerpoint/2010/main" val="3671814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a:p>
        </p:txBody>
      </p:sp>
      <p:sp>
        <p:nvSpPr>
          <p:cNvPr id="4" name="スライド番号プレースホルダー 3"/>
          <p:cNvSpPr>
            <a:spLocks noGrp="1"/>
          </p:cNvSpPr>
          <p:nvPr>
            <p:ph type="sldNum" sz="quarter" idx="5"/>
          </p:nvPr>
        </p:nvSpPr>
        <p:spPr/>
        <p:txBody>
          <a:bodyPr/>
          <a:lstStyle/>
          <a:p>
            <a:pPr defTabSz="905805" eaLnBrk="1" fontAlgn="auto" hangingPunct="1">
              <a:spcBef>
                <a:spcPts val="0"/>
              </a:spcBef>
              <a:spcAft>
                <a:spcPts val="0"/>
              </a:spcAft>
              <a:defRPr/>
            </a:pPr>
            <a:fld id="{57A3BDBD-5DC8-43F4-9C6B-FE4BE44948A3}" type="slidenum">
              <a:rPr lang="ja-JP" altLang="en-US">
                <a:solidFill>
                  <a:prstClr val="black"/>
                </a:solidFill>
                <a:latin typeface="Calibri" panose="020F0502020204030204"/>
                <a:ea typeface="游ゴシック" panose="020B0400000000000000" pitchFamily="50" charset="-128"/>
              </a:rPr>
              <a:pPr defTabSz="905805" eaLnBrk="1" fontAlgn="auto" hangingPunct="1">
                <a:spcBef>
                  <a:spcPts val="0"/>
                </a:spcBef>
                <a:spcAft>
                  <a:spcPts val="0"/>
                </a:spcAft>
                <a:defRPr/>
              </a:pPr>
              <a:t>10</a:t>
            </a:fld>
            <a:endParaRPr lang="ja-JP" altLang="en-US">
              <a:solidFill>
                <a:prstClr val="black"/>
              </a:solidFill>
              <a:latin typeface="Calibri" panose="020F0502020204030204"/>
              <a:ea typeface="游ゴシック" panose="020B0400000000000000" pitchFamily="50" charset="-128"/>
            </a:endParaRPr>
          </a:p>
        </p:txBody>
      </p:sp>
    </p:spTree>
    <p:extLst>
      <p:ext uri="{BB962C8B-B14F-4D97-AF65-F5344CB8AC3E}">
        <p14:creationId xmlns:p14="http://schemas.microsoft.com/office/powerpoint/2010/main" val="327827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lgn="l" defTabSz="905805" eaLnBrk="1" fontAlgn="auto" hangingPunct="1">
              <a:spcBef>
                <a:spcPts val="0"/>
              </a:spcBef>
              <a:spcAft>
                <a:spcPts val="0"/>
              </a:spcAft>
              <a:buClr>
                <a:srgbClr val="000000"/>
              </a:buClr>
              <a:defRPr/>
            </a:pPr>
            <a:fld id="{F1DEE182-596F-4965-A0EC-1C764C38430F}" type="slidenum">
              <a:rPr kumimoji="0" lang="de-DE" sz="1400" kern="0">
                <a:solidFill>
                  <a:srgbClr val="000000"/>
                </a:solidFill>
                <a:latin typeface="Arial"/>
                <a:cs typeface="Arial"/>
                <a:sym typeface="Arial"/>
              </a:rPr>
              <a:pPr algn="l" defTabSz="905805" eaLnBrk="1" fontAlgn="auto" hangingPunct="1">
                <a:spcBef>
                  <a:spcPts val="0"/>
                </a:spcBef>
                <a:spcAft>
                  <a:spcPts val="0"/>
                </a:spcAft>
                <a:buClr>
                  <a:srgbClr val="000000"/>
                </a:buClr>
                <a:defRPr/>
              </a:pPr>
              <a:t>11</a:t>
            </a:fld>
            <a:endParaRPr kumimoji="0" lang="de-DE" sz="1400" kern="0">
              <a:solidFill>
                <a:srgbClr val="000000"/>
              </a:solidFill>
              <a:latin typeface="Arial"/>
              <a:cs typeface="Arial"/>
              <a:sym typeface="Arial"/>
            </a:endParaRPr>
          </a:p>
        </p:txBody>
      </p:sp>
    </p:spTree>
    <p:extLst>
      <p:ext uri="{BB962C8B-B14F-4D97-AF65-F5344CB8AC3E}">
        <p14:creationId xmlns:p14="http://schemas.microsoft.com/office/powerpoint/2010/main" val="502818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AC5A-9AF8-958A-AB6A-80392189DAA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F2D901-0CDF-E751-66F7-60262101AC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E14916-1406-2211-FF0E-39DFEF65B2D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7C99AE7-4409-064F-F337-ED296E6F5247}"/>
              </a:ext>
            </a:extLst>
          </p:cNvPr>
          <p:cNvSpPr>
            <a:spLocks noGrp="1"/>
          </p:cNvSpPr>
          <p:nvPr>
            <p:ph type="sldNum" sz="quarter" idx="5"/>
          </p:nvPr>
        </p:nvSpPr>
        <p:spPr/>
        <p:txBody>
          <a:bodyPr/>
          <a:lstStyle/>
          <a:p>
            <a:fld id="{371950CD-562C-4434-BA2A-F48F7D4C9E3F}" type="slidenum">
              <a:rPr lang="ja-JP" altLang="en-US" smtClean="0"/>
              <a:pPr/>
              <a:t>14</a:t>
            </a:fld>
            <a:endParaRPr lang="ja-JP" altLang="en-US"/>
          </a:p>
        </p:txBody>
      </p:sp>
    </p:spTree>
    <p:extLst>
      <p:ext uri="{BB962C8B-B14F-4D97-AF65-F5344CB8AC3E}">
        <p14:creationId xmlns:p14="http://schemas.microsoft.com/office/powerpoint/2010/main" val="945698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成果物を</a:t>
            </a:r>
            <a:r>
              <a:rPr kumimoji="1" lang="en-US" altLang="ja-JP" sz="1200" kern="1200">
                <a:solidFill>
                  <a:schemeClr val="tx1"/>
                </a:solidFill>
                <a:effectLst/>
                <a:latin typeface="+mn-lt"/>
                <a:ea typeface="+mn-ea"/>
                <a:cs typeface="+mn-cs"/>
              </a:rPr>
              <a:t>OSS(</a:t>
            </a:r>
            <a:r>
              <a:rPr kumimoji="1" lang="en-US" altLang="ja-JP" sz="1200" kern="1200" err="1">
                <a:solidFill>
                  <a:schemeClr val="tx1"/>
                </a:solidFill>
                <a:effectLst/>
                <a:latin typeface="+mn-lt"/>
                <a:ea typeface="+mn-ea"/>
                <a:cs typeface="+mn-cs"/>
              </a:rPr>
              <a:t>Yoriito</a:t>
            </a:r>
            <a:r>
              <a:rPr kumimoji="1" lang="en-US" altLang="ja-JP" sz="1200" kern="1200">
                <a:solidFill>
                  <a:schemeClr val="tx1"/>
                </a:solidFill>
                <a:effectLst/>
                <a:latin typeface="+mn-lt"/>
                <a:ea typeface="+mn-ea"/>
                <a:cs typeface="+mn-cs"/>
              </a:rPr>
              <a:t>)</a:t>
            </a:r>
            <a:r>
              <a:rPr kumimoji="1" lang="ja-JP" altLang="en-US" sz="1200" kern="1200">
                <a:solidFill>
                  <a:schemeClr val="tx1"/>
                </a:solidFill>
                <a:effectLst/>
                <a:latin typeface="+mn-lt"/>
                <a:ea typeface="+mn-ea"/>
                <a:cs typeface="+mn-cs"/>
              </a:rPr>
              <a:t>で公開。</a:t>
            </a:r>
            <a:r>
              <a:rPr kumimoji="1" lang="ja-JP" altLang="ja-JP" sz="1200" u="sng" kern="1200">
                <a:solidFill>
                  <a:schemeClr val="tx1"/>
                </a:solidFill>
                <a:effectLst/>
                <a:latin typeface="+mn-lt"/>
                <a:ea typeface="+mn-ea"/>
                <a:cs typeface="+mn-cs"/>
              </a:rPr>
              <a:t>自動車産業にとどまらず、多様な企業や開発者が</a:t>
            </a:r>
            <a:r>
              <a:rPr kumimoji="1" lang="en-US" altLang="ja-JP" sz="1200" u="sng" kern="1200">
                <a:solidFill>
                  <a:schemeClr val="tx1"/>
                </a:solidFill>
                <a:effectLst/>
                <a:latin typeface="+mn-lt"/>
                <a:ea typeface="+mn-ea"/>
                <a:cs typeface="+mn-cs"/>
              </a:rPr>
              <a:t>SDV</a:t>
            </a:r>
            <a:r>
              <a:rPr kumimoji="1" lang="ja-JP" altLang="ja-JP" sz="1200" u="sng" kern="1200">
                <a:solidFill>
                  <a:schemeClr val="tx1"/>
                </a:solidFill>
                <a:effectLst/>
                <a:latin typeface="+mn-lt"/>
                <a:ea typeface="+mn-ea"/>
                <a:cs typeface="+mn-cs"/>
              </a:rPr>
              <a:t>基盤の進化に参加できる環境を整備し、</a:t>
            </a:r>
            <a:r>
              <a:rPr kumimoji="1" lang="en-US" altLang="ja-JP" sz="1200" u="sng" kern="1200">
                <a:solidFill>
                  <a:schemeClr val="tx1"/>
                </a:solidFill>
                <a:effectLst/>
                <a:latin typeface="+mn-lt"/>
                <a:ea typeface="+mn-ea"/>
                <a:cs typeface="+mn-cs"/>
              </a:rPr>
              <a:t>SDV</a:t>
            </a:r>
            <a:r>
              <a:rPr kumimoji="1" lang="ja-JP" altLang="ja-JP" sz="1200" u="sng" kern="1200">
                <a:solidFill>
                  <a:schemeClr val="tx1"/>
                </a:solidFill>
                <a:effectLst/>
                <a:latin typeface="+mn-lt"/>
                <a:ea typeface="+mn-ea"/>
                <a:cs typeface="+mn-cs"/>
              </a:rPr>
              <a:t>時代における課題解決と、持続的なエコシステムの形成</a:t>
            </a:r>
            <a:r>
              <a:rPr kumimoji="1" lang="ja-JP" altLang="en-US" sz="1200" u="sng" kern="1200">
                <a:solidFill>
                  <a:schemeClr val="tx1"/>
                </a:solidFill>
                <a:effectLst/>
                <a:latin typeface="+mn-lt"/>
                <a:ea typeface="+mn-ea"/>
                <a:cs typeface="+mn-cs"/>
              </a:rPr>
              <a:t>を推進していく。</a:t>
            </a:r>
            <a:endParaRPr kumimoji="1" lang="en-US"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a:solidFill>
                  <a:schemeClr val="tx1"/>
                </a:solidFill>
                <a:effectLst/>
                <a:latin typeface="+mn-lt"/>
                <a:ea typeface="+mn-ea"/>
                <a:cs typeface="+mn-cs"/>
              </a:rPr>
              <a:t>日本の伝統的な織物文化において重要な役割を果たしている「撚糸（よりいと）」と、私たちのビジョンを重ね、「日本の</a:t>
            </a:r>
            <a:r>
              <a:rPr kumimoji="1" lang="en-US" altLang="ja-JP" sz="1200" kern="1200">
                <a:solidFill>
                  <a:schemeClr val="tx1"/>
                </a:solidFill>
                <a:effectLst/>
                <a:latin typeface="+mn-lt"/>
                <a:ea typeface="+mn-ea"/>
                <a:cs typeface="+mn-cs"/>
              </a:rPr>
              <a:t>SDV</a:t>
            </a:r>
            <a:r>
              <a:rPr kumimoji="1" lang="ja-JP" altLang="ja-JP" sz="1200" kern="1200">
                <a:solidFill>
                  <a:schemeClr val="tx1"/>
                </a:solidFill>
                <a:effectLst/>
                <a:latin typeface="+mn-lt"/>
                <a:ea typeface="+mn-ea"/>
                <a:cs typeface="+mn-cs"/>
              </a:rPr>
              <a:t>の発展を紡いでいくハブになりたい」という想いから付けたものです。</a:t>
            </a:r>
            <a:endParaRPr kumimoji="1" lang="en-US"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kern="1200">
                <a:solidFill>
                  <a:schemeClr val="tx1"/>
                </a:solidFill>
                <a:effectLst/>
                <a:latin typeface="+mn-lt"/>
                <a:ea typeface="+mn-ea"/>
                <a:cs typeface="+mn-cs"/>
              </a:rPr>
              <a:t>In traditional Japanese textile culture, "</a:t>
            </a:r>
            <a:r>
              <a:rPr kumimoji="1" lang="en-US" altLang="ja-JP" sz="1200" b="0" i="0" kern="1200" err="1">
                <a:solidFill>
                  <a:schemeClr val="tx1"/>
                </a:solidFill>
                <a:effectLst/>
                <a:latin typeface="+mn-lt"/>
                <a:ea typeface="+mn-ea"/>
                <a:cs typeface="+mn-cs"/>
              </a:rPr>
              <a:t>yoriito</a:t>
            </a:r>
            <a:r>
              <a:rPr kumimoji="1" lang="en-US" altLang="ja-JP" sz="1200" b="0" i="0" kern="1200">
                <a:solidFill>
                  <a:schemeClr val="tx1"/>
                </a:solidFill>
                <a:effectLst/>
                <a:latin typeface="+mn-lt"/>
                <a:ea typeface="+mn-ea"/>
                <a:cs typeface="+mn-cs"/>
              </a:rPr>
              <a:t>" (twisted yarn) plays an important role.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kern="1200">
                <a:solidFill>
                  <a:schemeClr val="tx1"/>
                </a:solidFill>
                <a:effectLst/>
                <a:latin typeface="+mn-lt"/>
                <a:ea typeface="+mn-ea"/>
                <a:cs typeface="+mn-cs"/>
              </a:rPr>
              <a:t>We chose this name to echo that idea and our vision — it expresses our desire to become a hub that weaves together the development of Japan's SDV.</a:t>
            </a:r>
            <a:endParaRPr kumimoji="1" lang="en-US" altLang="ja-JP"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a:solidFill>
                <a:schemeClr val="tx1"/>
              </a:solidFill>
              <a:effectLst/>
              <a:latin typeface="+mn-lt"/>
              <a:ea typeface="+mn-ea"/>
              <a:cs typeface="+mn-cs"/>
            </a:endParaRPr>
          </a:p>
          <a:p>
            <a:r>
              <a:rPr kumimoji="1" lang="en-US" altLang="ja-JP" sz="1200" b="0" i="0" kern="1200">
                <a:solidFill>
                  <a:schemeClr val="tx1"/>
                </a:solidFill>
                <a:effectLst/>
                <a:latin typeface="+mn-lt"/>
                <a:ea typeface="+mn-ea"/>
                <a:cs typeface="+mn-cs"/>
              </a:rPr>
              <a:t>What is </a:t>
            </a:r>
            <a:r>
              <a:rPr kumimoji="1" lang="en-US" altLang="ja-JP" sz="1200" b="0" i="0" kern="1200" err="1">
                <a:solidFill>
                  <a:schemeClr val="tx1"/>
                </a:solidFill>
                <a:effectLst/>
                <a:latin typeface="+mn-lt"/>
                <a:ea typeface="+mn-ea"/>
                <a:cs typeface="+mn-cs"/>
              </a:rPr>
              <a:t>Yoriito</a:t>
            </a:r>
            <a:r>
              <a:rPr kumimoji="1" lang="en-US" altLang="ja-JP" sz="1200" b="0" i="0" kern="1200">
                <a:solidFill>
                  <a:schemeClr val="tx1"/>
                </a:solidFill>
                <a:effectLst/>
                <a:latin typeface="+mn-lt"/>
                <a:ea typeface="+mn-ea"/>
                <a:cs typeface="+mn-cs"/>
              </a:rPr>
              <a:t>?</a:t>
            </a:r>
          </a:p>
          <a:p>
            <a:r>
              <a:rPr kumimoji="1" lang="en-US" altLang="ja-JP" sz="1200" b="0" i="0" kern="1200" err="1">
                <a:solidFill>
                  <a:schemeClr val="tx1"/>
                </a:solidFill>
                <a:effectLst/>
                <a:latin typeface="+mn-lt"/>
                <a:ea typeface="+mn-ea"/>
                <a:cs typeface="+mn-cs"/>
              </a:rPr>
              <a:t>Yoriito</a:t>
            </a:r>
            <a:r>
              <a:rPr kumimoji="1" lang="ja-JP" altLang="en-US" sz="1200" b="0" i="0" kern="1200">
                <a:solidFill>
                  <a:schemeClr val="tx1"/>
                </a:solidFill>
                <a:effectLst/>
                <a:latin typeface="+mn-lt"/>
                <a:ea typeface="+mn-ea"/>
                <a:cs typeface="+mn-cs"/>
              </a:rPr>
              <a:t>は、一般社団法人</a:t>
            </a:r>
            <a:r>
              <a:rPr kumimoji="1" lang="en-US" altLang="ja-JP" sz="1200" b="0" i="0" kern="1200">
                <a:solidFill>
                  <a:schemeClr val="tx1"/>
                </a:solidFill>
                <a:effectLst/>
                <a:latin typeface="+mn-lt"/>
                <a:ea typeface="+mn-ea"/>
                <a:cs typeface="+mn-cs"/>
              </a:rPr>
              <a:t>JASPAR</a:t>
            </a:r>
            <a:r>
              <a:rPr kumimoji="1" lang="ja-JP" altLang="en-US" sz="1200" b="0" i="0" kern="1200">
                <a:solidFill>
                  <a:schemeClr val="tx1"/>
                </a:solidFill>
                <a:effectLst/>
                <a:latin typeface="+mn-lt"/>
                <a:ea typeface="+mn-ea"/>
                <a:cs typeface="+mn-cs"/>
              </a:rPr>
              <a:t>が推進するオープンソースプロジェクトで、世界有数の自動車メーカ、サプライヤ、ソフトウェア関連企業など、多様なプレイヤが参加しています</a:t>
            </a:r>
          </a:p>
          <a:p>
            <a:r>
              <a:rPr kumimoji="1" lang="en-US" altLang="ja-JP" sz="1200" b="0" i="0" kern="1200" err="1">
                <a:solidFill>
                  <a:schemeClr val="tx1"/>
                </a:solidFill>
                <a:effectLst/>
                <a:latin typeface="+mn-lt"/>
                <a:ea typeface="+mn-ea"/>
                <a:cs typeface="+mn-cs"/>
              </a:rPr>
              <a:t>Yoriito</a:t>
            </a:r>
            <a:r>
              <a:rPr kumimoji="1" lang="ja-JP" altLang="en-US" sz="1200" b="0" i="0" kern="1200">
                <a:solidFill>
                  <a:schemeClr val="tx1"/>
                </a:solidFill>
                <a:effectLst/>
                <a:latin typeface="+mn-lt"/>
                <a:ea typeface="+mn-ea"/>
                <a:cs typeface="+mn-cs"/>
              </a:rPr>
              <a:t>は、ソフトウェア開発を通じた協働を原動力に業界の垣根を越え、革新的なモビリティ社会を共創し、未来を担う人財が育つエコシステムの構築を目指します</a:t>
            </a:r>
            <a:endParaRPr kumimoji="1" lang="en-US" altLang="ja-JP" sz="1200" b="0" i="0" kern="1200">
              <a:solidFill>
                <a:schemeClr val="tx1"/>
              </a:solidFill>
              <a:effectLst/>
              <a:latin typeface="+mn-lt"/>
              <a:ea typeface="+mn-ea"/>
              <a:cs typeface="+mn-cs"/>
            </a:endParaRPr>
          </a:p>
          <a:p>
            <a:r>
              <a:rPr kumimoji="1" lang="en-US" altLang="ja-JP" sz="1200" b="0" i="0" kern="1200" err="1">
                <a:solidFill>
                  <a:schemeClr val="tx1"/>
                </a:solidFill>
                <a:effectLst/>
                <a:latin typeface="+mn-lt"/>
                <a:ea typeface="+mn-ea"/>
                <a:cs typeface="+mn-cs"/>
              </a:rPr>
              <a:t>Yoriito</a:t>
            </a:r>
            <a:r>
              <a:rPr kumimoji="1" lang="en-US" altLang="ja-JP" sz="1200" b="0" i="0" kern="1200">
                <a:solidFill>
                  <a:schemeClr val="tx1"/>
                </a:solidFill>
                <a:effectLst/>
                <a:latin typeface="+mn-lt"/>
                <a:ea typeface="+mn-ea"/>
                <a:cs typeface="+mn-cs"/>
              </a:rPr>
              <a:t> is an open-source project promoted by JASPAR (Japan Automotive Software Platform and Architecture), with participation from leading automakers, suppliers, and software companies worldwide.</a:t>
            </a:r>
          </a:p>
          <a:p>
            <a:r>
              <a:rPr kumimoji="1" lang="en-US" altLang="ja-JP" sz="1200" b="0" i="0" kern="1200">
                <a:solidFill>
                  <a:schemeClr val="tx1"/>
                </a:solidFill>
                <a:effectLst/>
                <a:latin typeface="+mn-lt"/>
                <a:ea typeface="+mn-ea"/>
                <a:cs typeface="+mn-cs"/>
              </a:rPr>
              <a:t>Through collaboration driven by software development, </a:t>
            </a:r>
            <a:r>
              <a:rPr kumimoji="1" lang="en-US" altLang="ja-JP" sz="1200" b="0" i="0" kern="1200" err="1">
                <a:solidFill>
                  <a:schemeClr val="tx1"/>
                </a:solidFill>
                <a:effectLst/>
                <a:latin typeface="+mn-lt"/>
                <a:ea typeface="+mn-ea"/>
                <a:cs typeface="+mn-cs"/>
              </a:rPr>
              <a:t>Yoriito</a:t>
            </a:r>
            <a:r>
              <a:rPr kumimoji="1" lang="en-US" altLang="ja-JP" sz="1200" b="0" i="0" kern="1200">
                <a:solidFill>
                  <a:schemeClr val="tx1"/>
                </a:solidFill>
                <a:effectLst/>
                <a:latin typeface="+mn-lt"/>
                <a:ea typeface="+mn-ea"/>
                <a:cs typeface="+mn-cs"/>
              </a:rPr>
              <a:t> aims to transcend industry boundaries, co-create an innovative mobility society, and build an ecosystem that cultivates future-ready talent.</a:t>
            </a:r>
          </a:p>
          <a:p>
            <a:pPr lvl="1"/>
            <a:endParaRPr kumimoji="1" lang="en-US" altLang="ja-JP" sz="1200" b="0" i="0" kern="1200">
              <a:solidFill>
                <a:schemeClr val="tx1"/>
              </a:solidFill>
              <a:effectLst/>
              <a:latin typeface="+mn-lt"/>
              <a:ea typeface="+mn-ea"/>
              <a:cs typeface="+mn-cs"/>
            </a:endParaRPr>
          </a:p>
          <a:p>
            <a:pPr lvl="1"/>
            <a:endParaRPr kumimoji="1" lang="en-US" altLang="ja-JP"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a:solidFill>
                <a:schemeClr val="tx1"/>
              </a:solidFill>
              <a:effectLst/>
              <a:latin typeface="+mn-lt"/>
              <a:ea typeface="+mn-ea"/>
              <a:cs typeface="+mn-cs"/>
            </a:endParaRPr>
          </a:p>
          <a:p>
            <a:endParaRPr kumimoji="1" lang="ja-JP" altLang="en-US"/>
          </a:p>
        </p:txBody>
      </p:sp>
      <p:sp>
        <p:nvSpPr>
          <p:cNvPr id="4" name="フッター プレースホルダー 3"/>
          <p:cNvSpPr>
            <a:spLocks noGrp="1"/>
          </p:cNvSpPr>
          <p:nvPr>
            <p:ph type="ftr" sz="quarter" idx="4"/>
          </p:nvPr>
        </p:nvSpPr>
        <p:spPr/>
        <p:txBody>
          <a:bodyPr/>
          <a:lstStyle/>
          <a:p>
            <a:r>
              <a:rPr kumimoji="1" lang="en-US" altLang="ja-JP"/>
              <a:t>Ver.20210611</a:t>
            </a:r>
            <a:endParaRPr kumimoji="1" lang="ja-JP" altLang="en-US"/>
          </a:p>
        </p:txBody>
      </p:sp>
      <p:sp>
        <p:nvSpPr>
          <p:cNvPr id="5" name="スライド番号プレースホルダー 4"/>
          <p:cNvSpPr>
            <a:spLocks noGrp="1"/>
          </p:cNvSpPr>
          <p:nvPr>
            <p:ph type="sldNum" sz="quarter" idx="5"/>
          </p:nvPr>
        </p:nvSpPr>
        <p:spPr/>
        <p:txBody>
          <a:bodyPr/>
          <a:lstStyle/>
          <a:p>
            <a:fld id="{57A3BDBD-5DC8-43F4-9C6B-FE4BE44948A3}" type="slidenum">
              <a:rPr kumimoji="1" lang="ja-JP" altLang="en-US" smtClean="0"/>
              <a:t>15</a:t>
            </a:fld>
            <a:endParaRPr kumimoji="1" lang="ja-JP" altLang="en-US"/>
          </a:p>
        </p:txBody>
      </p:sp>
    </p:spTree>
    <p:extLst>
      <p:ext uri="{BB962C8B-B14F-4D97-AF65-F5344CB8AC3E}">
        <p14:creationId xmlns:p14="http://schemas.microsoft.com/office/powerpoint/2010/main" val="222192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kumimoji="1" lang="en-US" sz="1200" b="0" i="0" kern="1200" dirty="0">
                <a:solidFill>
                  <a:schemeClr val="tx1"/>
                </a:solidFill>
                <a:effectLst/>
                <a:latin typeface="+mn-lt"/>
                <a:ea typeface="+mn-ea"/>
                <a:cs typeface="+mn-cs"/>
              </a:rPr>
              <a:t>This diagram shows the overall architecture.</a:t>
            </a:r>
          </a:p>
          <a:p>
            <a:pPr fontAlgn="t"/>
            <a:r>
              <a:rPr kumimoji="1" lang="en-US" sz="1200" b="0" i="0" kern="1200" dirty="0">
                <a:solidFill>
                  <a:schemeClr val="tx1"/>
                </a:solidFill>
                <a:effectLst/>
                <a:latin typeface="+mn-lt"/>
                <a:ea typeface="+mn-ea"/>
                <a:cs typeface="+mn-cs"/>
              </a:rPr>
              <a:t>The </a:t>
            </a:r>
            <a:r>
              <a:rPr kumimoji="1" lang="en-US" sz="1200" b="0" i="0" kern="1200" dirty="0" err="1">
                <a:solidFill>
                  <a:schemeClr val="tx1"/>
                </a:solidFill>
                <a:effectLst/>
                <a:latin typeface="+mn-lt"/>
                <a:ea typeface="+mn-ea"/>
                <a:cs typeface="+mn-cs"/>
              </a:rPr>
              <a:t>Yoriito</a:t>
            </a:r>
            <a:r>
              <a:rPr kumimoji="1" lang="en-US" sz="1200" b="0" i="0" kern="1200" dirty="0">
                <a:solidFill>
                  <a:schemeClr val="tx1"/>
                </a:solidFill>
                <a:effectLst/>
                <a:latin typeface="+mn-lt"/>
                <a:ea typeface="+mn-ea"/>
                <a:cs typeface="+mn-cs"/>
              </a:rPr>
              <a:t> Vehicle API provides abstract APIs on top of vehicle‑specific implementations. These include:</a:t>
            </a:r>
          </a:p>
          <a:p>
            <a:pPr fontAlgn="t"/>
            <a:r>
              <a:rPr kumimoji="1" lang="en-US" sz="1200" b="0" i="0" kern="1200" dirty="0">
                <a:solidFill>
                  <a:schemeClr val="tx1"/>
                </a:solidFill>
                <a:effectLst/>
                <a:latin typeface="+mn-lt"/>
                <a:ea typeface="+mn-ea"/>
                <a:cs typeface="+mn-cs"/>
              </a:rPr>
              <a:t>Signal API</a:t>
            </a:r>
          </a:p>
          <a:p>
            <a:pPr fontAlgn="t"/>
            <a:r>
              <a:rPr kumimoji="1" lang="en-US" sz="1200" b="0" i="0" kern="1200" dirty="0">
                <a:solidFill>
                  <a:schemeClr val="tx1"/>
                </a:solidFill>
                <a:effectLst/>
                <a:latin typeface="+mn-lt"/>
                <a:ea typeface="+mn-ea"/>
                <a:cs typeface="+mn-cs"/>
              </a:rPr>
              <a:t>Access API</a:t>
            </a:r>
          </a:p>
          <a:p>
            <a:pPr fontAlgn="t"/>
            <a:r>
              <a:rPr kumimoji="1" lang="en-US" sz="1200" b="0" i="0" kern="1200" dirty="0">
                <a:solidFill>
                  <a:schemeClr val="tx1"/>
                </a:solidFill>
                <a:effectLst/>
                <a:latin typeface="+mn-lt"/>
                <a:ea typeface="+mn-ea"/>
                <a:cs typeface="+mn-cs"/>
              </a:rPr>
              <a:t>Platform Abstraction Layer, or PAL</a:t>
            </a:r>
          </a:p>
          <a:p>
            <a:pPr fontAlgn="t"/>
            <a:r>
              <a:rPr kumimoji="1" lang="en-US" sz="1200" b="0" i="0" kern="1200" dirty="0">
                <a:solidFill>
                  <a:schemeClr val="tx1"/>
                </a:solidFill>
                <a:effectLst/>
                <a:latin typeface="+mn-lt"/>
                <a:ea typeface="+mn-ea"/>
                <a:cs typeface="+mn-cs"/>
              </a:rPr>
              <a:t>Some components marked with an asterisk are still under development, but the architecture itself is stable and actively used in tutorials and demos.</a:t>
            </a:r>
          </a:p>
          <a:p>
            <a:endParaRPr lang="en-JP" dirty="0"/>
          </a:p>
        </p:txBody>
      </p:sp>
      <p:sp>
        <p:nvSpPr>
          <p:cNvPr id="4" name="Footer Placeholder 3"/>
          <p:cNvSpPr>
            <a:spLocks noGrp="1"/>
          </p:cNvSpPr>
          <p:nvPr>
            <p:ph type="ftr" sz="quarter" idx="4"/>
          </p:nvPr>
        </p:nvSpPr>
        <p:spPr/>
        <p:txBody>
          <a:bodyPr/>
          <a:lstStyle/>
          <a:p>
            <a:r>
              <a:rPr kumimoji="1" lang="en-US" altLang="ja-JP"/>
              <a:t>Ver.20210611</a:t>
            </a:r>
            <a:endParaRPr kumimoji="1" lang="ja-JP" altLang="en-US"/>
          </a:p>
        </p:txBody>
      </p:sp>
      <p:sp>
        <p:nvSpPr>
          <p:cNvPr id="5" name="Slide Number Placeholder 4"/>
          <p:cNvSpPr>
            <a:spLocks noGrp="1"/>
          </p:cNvSpPr>
          <p:nvPr>
            <p:ph type="sldNum" sz="quarter" idx="5"/>
          </p:nvPr>
        </p:nvSpPr>
        <p:spPr/>
        <p:txBody>
          <a:bodyPr/>
          <a:lstStyle/>
          <a:p>
            <a:fld id="{57A3BDBD-5DC8-43F4-9C6B-FE4BE44948A3}" type="slidenum">
              <a:rPr kumimoji="1" lang="ja-JP" altLang="en-US" smtClean="0"/>
              <a:t>17</a:t>
            </a:fld>
            <a:endParaRPr kumimoji="1" lang="ja-JP" altLang="en-US"/>
          </a:p>
        </p:txBody>
      </p:sp>
    </p:spTree>
    <p:extLst>
      <p:ext uri="{BB962C8B-B14F-4D97-AF65-F5344CB8AC3E}">
        <p14:creationId xmlns:p14="http://schemas.microsoft.com/office/powerpoint/2010/main" val="3605219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4.xml"/><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5.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9336" y="116632"/>
            <a:ext cx="9577064" cy="360040"/>
          </a:xfrm>
          <a:prstGeom prst="rect">
            <a:avLst/>
          </a:prstGeom>
        </p:spPr>
        <p:txBody>
          <a:bodyPr/>
          <a:lstStyle>
            <a:lvl1pPr>
              <a:defRPr sz="2200" b="1">
                <a:solidFill>
                  <a:srgbClr val="993300"/>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838200" y="836712"/>
            <a:ext cx="10515600" cy="5340251"/>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Tree>
    <p:extLst>
      <p:ext uri="{BB962C8B-B14F-4D97-AF65-F5344CB8AC3E}">
        <p14:creationId xmlns:p14="http://schemas.microsoft.com/office/powerpoint/2010/main" val="1970658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320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351584" y="116633"/>
            <a:ext cx="6505939" cy="1325563"/>
          </a:xfrm>
          <a:prstGeom prst="rect">
            <a:avLst/>
          </a:prstGeom>
        </p:spPr>
        <p:txBody>
          <a:bodyPr/>
          <a:lstStyle/>
          <a:p>
            <a:r>
              <a:rPr lang="en" altLang="en-US"/>
              <a:t>Master Title Formatting</a:t>
            </a:r>
          </a:p>
        </p:txBody>
      </p:sp>
      <p:sp>
        <p:nvSpPr>
          <p:cNvPr id="3" name="コンテンツ プレースホルダー 2"/>
          <p:cNvSpPr>
            <a:spLocks noGrp="1"/>
          </p:cNvSpPr>
          <p:nvPr>
            <p:ph idx="1"/>
          </p:nvPr>
        </p:nvSpPr>
        <p:spPr>
          <a:xfrm>
            <a:off x="838200" y="1825625"/>
            <a:ext cx="10515600" cy="4351338"/>
          </a:xfrm>
          <a:prstGeom prst="rect">
            <a:avLst/>
          </a:prstGeom>
        </p:spPr>
        <p:txBody>
          <a:bodyPr/>
          <a:lstStyle/>
          <a:p>
            <a:pPr lvl="0"/>
            <a:r>
              <a:rPr lang="en" altLang="en-US"/>
              <a:t>Master text formatting</a:t>
            </a:r>
          </a:p>
          <a:p>
            <a:pPr lvl="1"/>
            <a:r>
              <a:rPr lang="en" altLang="en-US"/>
              <a:t>Second level</a:t>
            </a:r>
          </a:p>
          <a:p>
            <a:pPr lvl="2"/>
            <a:r>
              <a:rPr lang="en" altLang="en-US"/>
              <a:t>Third level</a:t>
            </a:r>
          </a:p>
          <a:p>
            <a:pPr lvl="3"/>
            <a:r>
              <a:rPr lang="en" altLang="en-US"/>
              <a:t>Fourth level</a:t>
            </a:r>
          </a:p>
          <a:p>
            <a:pPr lvl="4"/>
            <a:r>
              <a:rPr lang="en" altLang="en-US"/>
              <a:t>Fifth level</a:t>
            </a:r>
          </a:p>
        </p:txBody>
      </p:sp>
    </p:spTree>
    <p:extLst>
      <p:ext uri="{BB962C8B-B14F-4D97-AF65-F5344CB8AC3E}">
        <p14:creationId xmlns:p14="http://schemas.microsoft.com/office/powerpoint/2010/main" val="3377108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メッセージ">
    <p:spTree>
      <p:nvGrpSpPr>
        <p:cNvPr id="1" name=""/>
        <p:cNvGrpSpPr/>
        <p:nvPr/>
      </p:nvGrpSpPr>
      <p:grpSpPr>
        <a:xfrm>
          <a:off x="0" y="0"/>
          <a:ext cx="0" cy="0"/>
          <a:chOff x="0" y="0"/>
          <a:chExt cx="0" cy="0"/>
        </a:xfrm>
      </p:grpSpPr>
      <p:graphicFrame>
        <p:nvGraphicFramePr>
          <p:cNvPr id="3" name="オブジェクト 2" hidden="1"/>
          <p:cNvGraphicFramePr>
            <a:graphicFrameLocks noChangeAspect="1"/>
          </p:cNvGraphicFramePr>
          <p:nvPr userDrawn="1">
            <p:custDataLst>
              <p:tags r:id="rId1"/>
            </p:custDataLst>
            <p:extLst>
              <p:ext uri="{D42A27DB-BD31-4B8C-83A1-F6EECF244321}">
                <p14:modId xmlns:p14="http://schemas.microsoft.com/office/powerpoint/2010/main" val="355627645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スライド" r:id="rId3" imgW="360" imgH="360" progId="TCLayout.ActiveDocument.1">
                  <p:embed/>
                </p:oleObj>
              </mc:Choice>
              <mc:Fallback>
                <p:oleObj name="think-cell スライド" r:id="rId3" imgW="360" imgH="360" progId="TCLayout.ActiveDocument.1">
                  <p:embed/>
                  <p:pic>
                    <p:nvPicPr>
                      <p:cNvPr id="3" name="オブジェクト 2" hidden="1"/>
                      <p:cNvPicPr/>
                      <p:nvPr/>
                    </p:nvPicPr>
                    <p:blipFill>
                      <a:blip r:embed="rId4"/>
                      <a:stretch>
                        <a:fillRect/>
                      </a:stretch>
                    </p:blipFill>
                    <p:spPr>
                      <a:xfrm>
                        <a:off x="2118" y="1588"/>
                        <a:ext cx="2117"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BCAB722A-27DF-278C-B690-DCBE4F3F2EF8}"/>
              </a:ext>
            </a:extLst>
          </p:cNvPr>
          <p:cNvSpPr>
            <a:spLocks noGrp="1"/>
          </p:cNvSpPr>
          <p:nvPr>
            <p:ph type="title" hasCustomPrompt="1"/>
          </p:nvPr>
        </p:nvSpPr>
        <p:spPr>
          <a:xfrm>
            <a:off x="1337201" y="98504"/>
            <a:ext cx="9381600" cy="370800"/>
          </a:xfrm>
          <a:prstGeom prst="rect">
            <a:avLst/>
          </a:prstGeom>
        </p:spPr>
        <p:txBody>
          <a:bodyPr vert="horz" anchor="ctr">
            <a:noAutofit/>
          </a:bodyPr>
          <a:lstStyle>
            <a:lvl1pPr algn="l">
              <a:defRPr sz="2400" b="1">
                <a:solidFill>
                  <a:schemeClr val="accent6"/>
                </a:solidFill>
                <a:latin typeface="ＭＳ Ｐゴシック" panose="020B0600070205080204" pitchFamily="50" charset="-128"/>
                <a:ea typeface="ＭＳ Ｐゴシック" panose="020B0600070205080204" pitchFamily="50" charset="-128"/>
                <a:sym typeface="ＭＳ Ｐゴシック" panose="020B0600070205080204" pitchFamily="50" charset="-128"/>
              </a:defRPr>
            </a:lvl1pPr>
          </a:lstStyle>
          <a:p>
            <a:r>
              <a:rPr kumimoji="1" lang="en" altLang="en-US"/>
              <a:t>title</a:t>
            </a:r>
          </a:p>
        </p:txBody>
      </p:sp>
      <p:sp>
        <p:nvSpPr>
          <p:cNvPr id="17" name="テキスト プレースホルダー 16">
            <a:extLst>
              <a:ext uri="{FF2B5EF4-FFF2-40B4-BE49-F238E27FC236}">
                <a16:creationId xmlns:a16="http://schemas.microsoft.com/office/drawing/2014/main" id="{E911DBB5-2F51-5B97-0142-9F4E5C5451C7}"/>
              </a:ext>
            </a:extLst>
          </p:cNvPr>
          <p:cNvSpPr>
            <a:spLocks noGrp="1"/>
          </p:cNvSpPr>
          <p:nvPr>
            <p:ph type="body" sz="quarter" idx="10" hasCustomPrompt="1"/>
          </p:nvPr>
        </p:nvSpPr>
        <p:spPr>
          <a:xfrm>
            <a:off x="334963" y="622301"/>
            <a:ext cx="11522075" cy="646112"/>
          </a:xfrm>
          <a:prstGeom prst="rect">
            <a:avLst/>
          </a:prstGeom>
        </p:spPr>
        <p:txBody>
          <a:bodyPr/>
          <a:lstStyle>
            <a:lvl1pPr marL="0" indent="0">
              <a:buNone/>
              <a:defRPr sz="2000" b="1">
                <a:solidFill>
                  <a:schemeClr val="accent6"/>
                </a:solidFill>
                <a:latin typeface="ＭＳ Ｐゴシック" panose="020B0600070205080204" pitchFamily="50" charset="-128"/>
                <a:ea typeface="ＭＳ Ｐゴシック" panose="020B0600070205080204" pitchFamily="50" charset="-128"/>
                <a:sym typeface="ＭＳ Ｐゴシック" panose="020B0600070205080204" pitchFamily="50" charset="-128"/>
              </a:defRPr>
            </a:lvl1pPr>
            <a:lvl2pPr marL="457200" indent="0">
              <a:buNone/>
              <a:defRPr/>
            </a:lvl2pPr>
            <a:lvl3pPr marL="914400" indent="0">
              <a:buNone/>
              <a:defRPr/>
            </a:lvl3pPr>
            <a:lvl4pPr marL="1371600" indent="0">
              <a:buNone/>
              <a:defRPr/>
            </a:lvl4pPr>
            <a:lvl5pPr marL="1828800" indent="0">
              <a:buNone/>
              <a:defRPr/>
            </a:lvl5pPr>
          </a:lstStyle>
          <a:p>
            <a:pPr lvl="0"/>
            <a:r>
              <a:rPr kumimoji="1" lang="en" altLang="en-US"/>
              <a:t>Message </a:t>
            </a:r>
            <a:br>
              <a:rPr kumimoji="1" lang="en-US" altLang="ja-JP"/>
            </a:br>
            <a:r>
              <a:rPr kumimoji="1" lang="en" altLang="ja-JP"/>
              <a:t>Line 2</a:t>
            </a:r>
          </a:p>
        </p:txBody>
      </p:sp>
    </p:spTree>
    <p:extLst>
      <p:ext uri="{BB962C8B-B14F-4D97-AF65-F5344CB8AC3E}">
        <p14:creationId xmlns:p14="http://schemas.microsoft.com/office/powerpoint/2010/main" val="2460770244"/>
      </p:ext>
    </p:extLst>
  </p:cSld>
  <p:clrMapOvr>
    <a:masterClrMapping/>
  </p:clrMapOvr>
  <p:extLst>
    <p:ext uri="{DCECCB84-F9BA-43D5-87BE-67443E8EF086}">
      <p15:sldGuideLst xmlns:p15="http://schemas.microsoft.com/office/powerpoint/2012/main">
        <p15:guide id="1" orient="horz" pos="4201">
          <p15:clr>
            <a:srgbClr val="A4A3A4"/>
          </p15:clr>
        </p15:guide>
        <p15:guide id="2" pos="211">
          <p15:clr>
            <a:srgbClr val="A4A3A4"/>
          </p15:clr>
        </p15:guide>
        <p15:guide id="3" pos="7469">
          <p15:clr>
            <a:srgbClr val="A4A3A4"/>
          </p15:clr>
        </p15:guide>
        <p15:guide id="4" orient="horz" pos="799">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351584" y="116633"/>
            <a:ext cx="6505939" cy="1325563"/>
          </a:xfrm>
          <a:prstGeom prst="rect">
            <a:avLst/>
          </a:prstGeom>
        </p:spPr>
        <p:txBody>
          <a:bodyPr/>
          <a:lstStyle/>
          <a:p>
            <a:r>
              <a:rPr lang="en" altLang="en-US"/>
              <a:t>Master Title Formatting</a:t>
            </a:r>
          </a:p>
        </p:txBody>
      </p:sp>
      <p:sp>
        <p:nvSpPr>
          <p:cNvPr id="3" name="コンテンツ プレースホルダー 2"/>
          <p:cNvSpPr>
            <a:spLocks noGrp="1"/>
          </p:cNvSpPr>
          <p:nvPr>
            <p:ph idx="1"/>
          </p:nvPr>
        </p:nvSpPr>
        <p:spPr>
          <a:xfrm>
            <a:off x="838200" y="1825625"/>
            <a:ext cx="10515600" cy="4351338"/>
          </a:xfrm>
          <a:prstGeom prst="rect">
            <a:avLst/>
          </a:prstGeom>
        </p:spPr>
        <p:txBody>
          <a:bodyPr/>
          <a:lstStyle/>
          <a:p>
            <a:pPr lvl="0"/>
            <a:r>
              <a:rPr lang="en" altLang="en-US"/>
              <a:t>Master text formatting</a:t>
            </a:r>
          </a:p>
          <a:p>
            <a:pPr lvl="1"/>
            <a:r>
              <a:rPr lang="en" altLang="en-US"/>
              <a:t>Second level</a:t>
            </a:r>
          </a:p>
          <a:p>
            <a:pPr lvl="2"/>
            <a:r>
              <a:rPr lang="en" altLang="en-US"/>
              <a:t>Third level</a:t>
            </a:r>
          </a:p>
          <a:p>
            <a:pPr lvl="3"/>
            <a:r>
              <a:rPr lang="en" altLang="en-US"/>
              <a:t>Fourth level</a:t>
            </a:r>
          </a:p>
          <a:p>
            <a:pPr lvl="4"/>
            <a:r>
              <a:rPr lang="en" altLang="en-US"/>
              <a:t>Fifth level</a:t>
            </a:r>
          </a:p>
        </p:txBody>
      </p:sp>
    </p:spTree>
    <p:extLst>
      <p:ext uri="{BB962C8B-B14F-4D97-AF65-F5344CB8AC3E}">
        <p14:creationId xmlns:p14="http://schemas.microsoft.com/office/powerpoint/2010/main" val="4015477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0779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タイトル スライド">
  <p:cSld name="タイトル スライド">
    <p:spTree>
      <p:nvGrpSpPr>
        <p:cNvPr id="1" name="Shape 38"/>
        <p:cNvGrpSpPr/>
        <p:nvPr/>
      </p:nvGrpSpPr>
      <p:grpSpPr>
        <a:xfrm>
          <a:off x="0" y="0"/>
          <a:ext cx="0" cy="0"/>
          <a:chOff x="0" y="0"/>
          <a:chExt cx="0" cy="0"/>
        </a:xfrm>
      </p:grpSpPr>
      <p:pic>
        <p:nvPicPr>
          <p:cNvPr id="39" name="Google Shape;39;p9"/>
          <p:cNvPicPr preferRelativeResize="0"/>
          <p:nvPr/>
        </p:nvPicPr>
        <p:blipFill rotWithShape="1">
          <a:blip r:embed="rId2">
            <a:alphaModFix/>
          </a:blip>
          <a:srcRect/>
          <a:stretch/>
        </p:blipFill>
        <p:spPr>
          <a:xfrm>
            <a:off x="10409767" y="2286001"/>
            <a:ext cx="1593851" cy="309563"/>
          </a:xfrm>
          <a:prstGeom prst="rect">
            <a:avLst/>
          </a:prstGeom>
          <a:noFill/>
          <a:ln>
            <a:noFill/>
          </a:ln>
        </p:spPr>
      </p:pic>
      <p:sp>
        <p:nvSpPr>
          <p:cNvPr id="40" name="Google Shape;40;p9"/>
          <p:cNvSpPr txBox="1"/>
          <p:nvPr/>
        </p:nvSpPr>
        <p:spPr>
          <a:xfrm>
            <a:off x="366706" y="2890839"/>
            <a:ext cx="6684433" cy="1920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CC66"/>
              </a:buClr>
              <a:buSzPts val="2000"/>
              <a:buFont typeface="Arial Black"/>
              <a:buNone/>
            </a:pPr>
            <a:r>
              <a:rPr lang="en-US" sz="2000" b="0" i="1" u="none" strike="noStrike" cap="none">
                <a:solidFill>
                  <a:srgbClr val="00CC66"/>
                </a:solidFill>
                <a:latin typeface="Arial Black"/>
                <a:ea typeface="Arial Black"/>
                <a:cs typeface="Arial Black"/>
                <a:sym typeface="Arial Black"/>
              </a:rPr>
              <a:t>Japan </a:t>
            </a:r>
            <a:endParaRPr/>
          </a:p>
          <a:p>
            <a:pPr marL="0" marR="0" lvl="0" indent="0" algn="l" rtl="0">
              <a:lnSpc>
                <a:spcPct val="100000"/>
              </a:lnSpc>
              <a:spcBef>
                <a:spcPts val="0"/>
              </a:spcBef>
              <a:spcAft>
                <a:spcPts val="0"/>
              </a:spcAft>
              <a:buClr>
                <a:srgbClr val="00CC66"/>
              </a:buClr>
              <a:buSzPts val="2000"/>
              <a:buFont typeface="Arial Black"/>
              <a:buNone/>
            </a:pPr>
            <a:r>
              <a:rPr lang="en-US" sz="2000" b="0" i="1" u="none" strike="noStrike" cap="none">
                <a:solidFill>
                  <a:srgbClr val="00CC66"/>
                </a:solidFill>
                <a:latin typeface="Arial Black"/>
                <a:ea typeface="Arial Black"/>
                <a:cs typeface="Arial Black"/>
                <a:sym typeface="Arial Black"/>
              </a:rPr>
              <a:t>Automotive </a:t>
            </a:r>
            <a:endParaRPr/>
          </a:p>
          <a:p>
            <a:pPr marL="0" marR="0" lvl="0" indent="0" algn="l" rtl="0">
              <a:lnSpc>
                <a:spcPct val="100000"/>
              </a:lnSpc>
              <a:spcBef>
                <a:spcPts val="0"/>
              </a:spcBef>
              <a:spcAft>
                <a:spcPts val="0"/>
              </a:spcAft>
              <a:buClr>
                <a:srgbClr val="00CC66"/>
              </a:buClr>
              <a:buSzPts val="2000"/>
              <a:buFont typeface="Arial Black"/>
              <a:buNone/>
            </a:pPr>
            <a:r>
              <a:rPr lang="en-US" sz="2000" b="0" i="1" u="none" strike="noStrike" cap="none">
                <a:solidFill>
                  <a:srgbClr val="00CC66"/>
                </a:solidFill>
                <a:latin typeface="Arial Black"/>
                <a:ea typeface="Arial Black"/>
                <a:cs typeface="Arial Black"/>
                <a:sym typeface="Arial Black"/>
              </a:rPr>
              <a:t>Software </a:t>
            </a:r>
            <a:endParaRPr/>
          </a:p>
          <a:p>
            <a:pPr marL="0" marR="0" lvl="0" indent="0" algn="l" rtl="0">
              <a:lnSpc>
                <a:spcPct val="100000"/>
              </a:lnSpc>
              <a:spcBef>
                <a:spcPts val="0"/>
              </a:spcBef>
              <a:spcAft>
                <a:spcPts val="0"/>
              </a:spcAft>
              <a:buClr>
                <a:srgbClr val="00CC66"/>
              </a:buClr>
              <a:buSzPts val="2000"/>
              <a:buFont typeface="Arial Black"/>
              <a:buNone/>
            </a:pPr>
            <a:r>
              <a:rPr lang="en-US" sz="2000" b="0" i="1" u="none" strike="noStrike" cap="none">
                <a:solidFill>
                  <a:srgbClr val="00CC66"/>
                </a:solidFill>
                <a:latin typeface="Arial Black"/>
                <a:ea typeface="Arial Black"/>
                <a:cs typeface="Arial Black"/>
                <a:sym typeface="Arial Black"/>
              </a:rPr>
              <a:t>Platform </a:t>
            </a:r>
            <a:endParaRPr/>
          </a:p>
          <a:p>
            <a:pPr marL="0" marR="0" lvl="0" indent="0" algn="l" rtl="0">
              <a:lnSpc>
                <a:spcPct val="100000"/>
              </a:lnSpc>
              <a:spcBef>
                <a:spcPts val="0"/>
              </a:spcBef>
              <a:spcAft>
                <a:spcPts val="0"/>
              </a:spcAft>
              <a:buClr>
                <a:srgbClr val="00CC66"/>
              </a:buClr>
              <a:buSzPts val="2000"/>
              <a:buFont typeface="Arial Black"/>
              <a:buNone/>
            </a:pPr>
            <a:r>
              <a:rPr lang="en-US" sz="2000" b="0" i="1" u="none" strike="noStrike" cap="none">
                <a:solidFill>
                  <a:srgbClr val="00CC66"/>
                </a:solidFill>
                <a:latin typeface="Arial Black"/>
                <a:ea typeface="Arial Black"/>
                <a:cs typeface="Arial Black"/>
                <a:sym typeface="Arial Black"/>
              </a:rPr>
              <a:t>and </a:t>
            </a:r>
            <a:endParaRPr/>
          </a:p>
          <a:p>
            <a:pPr marL="0" marR="0" lvl="0" indent="0" algn="l" rtl="0">
              <a:lnSpc>
                <a:spcPct val="100000"/>
              </a:lnSpc>
              <a:spcBef>
                <a:spcPts val="0"/>
              </a:spcBef>
              <a:spcAft>
                <a:spcPts val="0"/>
              </a:spcAft>
              <a:buClr>
                <a:srgbClr val="00CC66"/>
              </a:buClr>
              <a:buSzPts val="2000"/>
              <a:buFont typeface="Arial Black"/>
              <a:buNone/>
            </a:pPr>
            <a:r>
              <a:rPr lang="en-US" sz="2000" b="0" i="1" u="none" strike="noStrike" cap="none">
                <a:solidFill>
                  <a:srgbClr val="00CC66"/>
                </a:solidFill>
                <a:latin typeface="Arial Black"/>
                <a:ea typeface="Arial Black"/>
                <a:cs typeface="Arial Black"/>
                <a:sym typeface="Arial Black"/>
              </a:rPr>
              <a:t>Architecture</a:t>
            </a:r>
            <a:endParaRPr/>
          </a:p>
        </p:txBody>
      </p:sp>
      <p:cxnSp>
        <p:nvCxnSpPr>
          <p:cNvPr id="41" name="Google Shape;41;p9"/>
          <p:cNvCxnSpPr/>
          <p:nvPr/>
        </p:nvCxnSpPr>
        <p:spPr>
          <a:xfrm>
            <a:off x="0" y="2743200"/>
            <a:ext cx="12192000" cy="0"/>
          </a:xfrm>
          <a:prstGeom prst="straightConnector1">
            <a:avLst/>
          </a:prstGeom>
          <a:noFill/>
          <a:ln w="9525" cap="flat" cmpd="sng">
            <a:solidFill>
              <a:srgbClr val="009900"/>
            </a:solidFill>
            <a:prstDash val="solid"/>
            <a:round/>
            <a:headEnd type="none" w="med" len="med"/>
            <a:tailEnd type="none" w="med" len="med"/>
          </a:ln>
        </p:spPr>
      </p:cxnSp>
      <p:sp>
        <p:nvSpPr>
          <p:cNvPr id="42" name="Google Shape;42;p9"/>
          <p:cNvSpPr/>
          <p:nvPr/>
        </p:nvSpPr>
        <p:spPr>
          <a:xfrm>
            <a:off x="7316456" y="6400800"/>
            <a:ext cx="482821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JASPAR, General incorporated association</a:t>
            </a:r>
            <a:endParaRPr/>
          </a:p>
          <a:p>
            <a:pPr marL="0" marR="0" lvl="0" indent="0" algn="ctr" rtl="0">
              <a:lnSpc>
                <a:spcPct val="100000"/>
              </a:lnSpc>
              <a:spcBef>
                <a:spcPts val="0"/>
              </a:spcBef>
              <a:spcAft>
                <a:spcPts val="0"/>
              </a:spcAft>
              <a:buClr>
                <a:schemeClr val="dk1"/>
              </a:buClr>
              <a:buSzPts val="1400"/>
              <a:buFont typeface="Times New Roman"/>
              <a:buNone/>
            </a:pPr>
            <a:endParaRPr sz="1400" b="0" i="0" u="none" strike="noStrike" cap="none">
              <a:solidFill>
                <a:srgbClr val="000000"/>
              </a:solidFill>
              <a:latin typeface="Arial"/>
              <a:ea typeface="Arial"/>
              <a:cs typeface="Arial"/>
              <a:sym typeface="Arial"/>
            </a:endParaRPr>
          </a:p>
        </p:txBody>
      </p:sp>
      <p:sp>
        <p:nvSpPr>
          <p:cNvPr id="45" name="Google Shape;45;p9"/>
          <p:cNvSpPr txBox="1">
            <a:spLocks noGrp="1"/>
          </p:cNvSpPr>
          <p:nvPr>
            <p:ph type="title"/>
          </p:nvPr>
        </p:nvSpPr>
        <p:spPr>
          <a:xfrm>
            <a:off x="335360" y="2276872"/>
            <a:ext cx="9721080" cy="3578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200" b="1" i="0" u="none" strike="noStrike" cap="none">
                <a:solidFill>
                  <a:srgbClr val="00B050"/>
                </a:solidFill>
                <a:latin typeface="Times New Roman"/>
                <a:ea typeface="Times New Roman"/>
                <a:cs typeface="Times New Roman"/>
                <a:sym typeface="Times New Roman"/>
              </a:defRPr>
            </a:lvl1pPr>
            <a:lvl2pPr marR="0" lvl="1"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2pPr>
            <a:lvl3pPr marR="0" lvl="2"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3pPr>
            <a:lvl4pPr marR="0" lvl="3"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4pPr>
            <a:lvl5pPr marR="0" lvl="4"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5pPr>
            <a:lvl6pPr marR="0" lvl="5"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6pPr>
            <a:lvl7pPr marR="0" lvl="6"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7pPr>
            <a:lvl8pPr marR="0" lvl="7"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8pPr>
            <a:lvl9pPr marR="0" lvl="8"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9pPr>
          </a:lstStyle>
          <a:p>
            <a:endParaRPr/>
          </a:p>
        </p:txBody>
      </p:sp>
    </p:spTree>
    <p:extLst>
      <p:ext uri="{BB962C8B-B14F-4D97-AF65-F5344CB8AC3E}">
        <p14:creationId xmlns:p14="http://schemas.microsoft.com/office/powerpoint/2010/main" val="117737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タイトルとコンテンツ" type="obj">
  <p:cSld name="タイトルとコンテンツ">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119336" y="116632"/>
            <a:ext cx="10009112" cy="36004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1pPr>
            <a:lvl2pPr marR="0" lvl="1"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2pPr>
            <a:lvl3pPr marR="0" lvl="2"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3pPr>
            <a:lvl4pPr marR="0" lvl="3"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4pPr>
            <a:lvl5pPr marR="0" lvl="4"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5pPr>
            <a:lvl6pPr marR="0" lvl="5"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6pPr>
            <a:lvl7pPr marR="0" lvl="6"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7pPr>
            <a:lvl8pPr marR="0" lvl="7"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8pPr>
            <a:lvl9pPr marR="0" lvl="8" algn="l" rtl="0">
              <a:spcBef>
                <a:spcPts val="0"/>
              </a:spcBef>
              <a:spcAft>
                <a:spcPts val="0"/>
              </a:spcAft>
              <a:buSzPts val="1400"/>
              <a:buNone/>
              <a:defRPr sz="2000" b="1" i="0" u="none" strike="noStrike" cap="none">
                <a:solidFill>
                  <a:srgbClr val="993300"/>
                </a:solidFill>
                <a:latin typeface="Times New Roman"/>
                <a:ea typeface="Times New Roman"/>
                <a:cs typeface="Times New Roman"/>
                <a:sym typeface="Times New Roman"/>
              </a:defRPr>
            </a:lvl9pPr>
          </a:lstStyle>
          <a:p>
            <a:endParaRPr/>
          </a:p>
        </p:txBody>
      </p:sp>
      <p:sp>
        <p:nvSpPr>
          <p:cNvPr id="48" name="Google Shape;48;p10"/>
          <p:cNvSpPr txBox="1">
            <a:spLocks noGrp="1"/>
          </p:cNvSpPr>
          <p:nvPr>
            <p:ph type="body" idx="1"/>
          </p:nvPr>
        </p:nvSpPr>
        <p:spPr>
          <a:xfrm>
            <a:off x="838200" y="825053"/>
            <a:ext cx="10515600" cy="5412259"/>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Tree>
    <p:extLst>
      <p:ext uri="{BB962C8B-B14F-4D97-AF65-F5344CB8AC3E}">
        <p14:creationId xmlns:p14="http://schemas.microsoft.com/office/powerpoint/2010/main" val="4031403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ユーザー設定レイアウト">
  <p:cSld name="ユーザー設定レイアウト">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14114750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025EF-24FF-89BF-EF05-B3B76B6CB684}"/>
              </a:ext>
            </a:extLst>
          </p:cNvPr>
          <p:cNvSpPr>
            <a:spLocks noGrp="1"/>
          </p:cNvSpPr>
          <p:nvPr>
            <p:ph type="title" hasCustomPrompt="1"/>
          </p:nvPr>
        </p:nvSpPr>
        <p:spPr>
          <a:xfrm>
            <a:off x="393192" y="649224"/>
            <a:ext cx="11411712" cy="667512"/>
          </a:xfrm>
          <a:prstGeom prst="rect">
            <a:avLst/>
          </a:prstGeom>
        </p:spPr>
        <p:txBody>
          <a:bodyPr/>
          <a:lstStyle>
            <a:lvl1pPr>
              <a:defRPr sz="2200" b="1">
                <a:latin typeface="+mj-ea"/>
                <a:ea typeface="+mj-ea"/>
              </a:defRPr>
            </a:lvl1pPr>
          </a:lstStyle>
          <a:p>
            <a:r>
              <a:rPr kumimoji="1" lang="ja-JP" altLang="en-US"/>
              <a:t>メッセージライン</a:t>
            </a:r>
          </a:p>
        </p:txBody>
      </p:sp>
      <p:sp>
        <p:nvSpPr>
          <p:cNvPr id="3" name="コンテンツ プレースホルダー 2">
            <a:extLst>
              <a:ext uri="{FF2B5EF4-FFF2-40B4-BE49-F238E27FC236}">
                <a16:creationId xmlns:a16="http://schemas.microsoft.com/office/drawing/2014/main" id="{E7110CA1-50B0-FE24-FA97-2DA6DB38AA2D}"/>
              </a:ext>
            </a:extLst>
          </p:cNvPr>
          <p:cNvSpPr>
            <a:spLocks noGrp="1"/>
          </p:cNvSpPr>
          <p:nvPr>
            <p:ph idx="1"/>
          </p:nvPr>
        </p:nvSpPr>
        <p:spPr>
          <a:xfrm>
            <a:off x="393192" y="1636776"/>
            <a:ext cx="11411712" cy="4540187"/>
          </a:xfrm>
          <a:prstGeom prst="rect">
            <a:avLst/>
          </a:prstGeom>
        </p:spPr>
        <p:txBody>
          <a:bodyPr/>
          <a:lstStyle>
            <a:lvl1pPr>
              <a:defRPr sz="1800">
                <a:latin typeface="+mn-ea"/>
                <a:ea typeface="+mn-ea"/>
              </a:defRPr>
            </a:lvl1pPr>
            <a:lvl2pPr>
              <a:defRPr sz="1600">
                <a:latin typeface="+mn-ea"/>
                <a:ea typeface="+mn-ea"/>
              </a:defRPr>
            </a:lvl2pPr>
            <a:lvl3pPr>
              <a:defRPr sz="1400">
                <a:latin typeface="+mn-ea"/>
                <a:ea typeface="+mn-ea"/>
              </a:defRPr>
            </a:lvl3pPr>
            <a:lvl4pPr>
              <a:defRPr sz="1200">
                <a:latin typeface="+mn-ea"/>
                <a:ea typeface="+mn-ea"/>
              </a:defRPr>
            </a:lvl4pPr>
            <a:lvl5pPr>
              <a:defRPr sz="1200">
                <a:latin typeface="+mn-ea"/>
                <a:ea typeface="+mn-ea"/>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214682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タイトル・メッセージ">
    <p:spTree>
      <p:nvGrpSpPr>
        <p:cNvPr id="1" name=""/>
        <p:cNvGrpSpPr/>
        <p:nvPr/>
      </p:nvGrpSpPr>
      <p:grpSpPr>
        <a:xfrm>
          <a:off x="0" y="0"/>
          <a:ext cx="0" cy="0"/>
          <a:chOff x="0" y="0"/>
          <a:chExt cx="0" cy="0"/>
        </a:xfrm>
      </p:grpSpPr>
      <p:graphicFrame>
        <p:nvGraphicFramePr>
          <p:cNvPr id="3" name="オブジェクト 2" hidden="1"/>
          <p:cNvGraphicFramePr>
            <a:graphicFrameLocks noChangeAspect="1"/>
          </p:cNvGraphicFramePr>
          <p:nvPr userDrawn="1">
            <p:custDataLst>
              <p:tags r:id="rId1"/>
            </p:custDataLst>
            <p:extLst>
              <p:ext uri="{D42A27DB-BD31-4B8C-83A1-F6EECF244321}">
                <p14:modId xmlns:p14="http://schemas.microsoft.com/office/powerpoint/2010/main" val="355627645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スライド" r:id="rId3" imgW="360" imgH="360" progId="TCLayout.ActiveDocument.1">
                  <p:embed/>
                </p:oleObj>
              </mc:Choice>
              <mc:Fallback>
                <p:oleObj name="think-cellスライド" r:id="rId3" imgW="360" imgH="360" progId="TCLayout.ActiveDocument.1">
                  <p:embed/>
                  <p:pic>
                    <p:nvPicPr>
                      <p:cNvPr id="3" name="オブジェクト 2" hidden="1"/>
                      <p:cNvPicPr/>
                      <p:nvPr/>
                    </p:nvPicPr>
                    <p:blipFill>
                      <a:blip r:embed="rId4"/>
                      <a:stretch>
                        <a:fillRect/>
                      </a:stretch>
                    </p:blipFill>
                    <p:spPr>
                      <a:xfrm>
                        <a:off x="2118" y="1588"/>
                        <a:ext cx="2117"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BCAB722A-27DF-278C-B690-DCBE4F3F2EF8}"/>
              </a:ext>
            </a:extLst>
          </p:cNvPr>
          <p:cNvSpPr>
            <a:spLocks noGrp="1"/>
          </p:cNvSpPr>
          <p:nvPr>
            <p:ph type="title" hasCustomPrompt="1"/>
          </p:nvPr>
        </p:nvSpPr>
        <p:spPr>
          <a:xfrm>
            <a:off x="1337201" y="98504"/>
            <a:ext cx="9381600" cy="370800"/>
          </a:xfrm>
          <a:prstGeom prst="rect">
            <a:avLst/>
          </a:prstGeom>
        </p:spPr>
        <p:txBody>
          <a:bodyPr vert="horz" anchor="ctr">
            <a:noAutofit/>
          </a:bodyPr>
          <a:lstStyle>
            <a:lvl1pPr algn="l">
              <a:defRPr sz="2400" b="1">
                <a:solidFill>
                  <a:schemeClr val="accent6"/>
                </a:solidFill>
                <a:latin typeface="ＭＳ Ｐゴシック" panose="020B0600070205080204" pitchFamily="50" charset="-128"/>
                <a:ea typeface="ＭＳ Ｐゴシック" panose="020B0600070205080204" pitchFamily="50" charset="-128"/>
                <a:sym typeface="ＭＳ Ｐゴシック" panose="020B0600070205080204" pitchFamily="50" charset="-128"/>
              </a:defRPr>
            </a:lvl1pPr>
          </a:lstStyle>
          <a:p>
            <a:r>
              <a:rPr kumimoji="1" lang="ja-JP" altLang="en-US"/>
              <a:t>タイトル</a:t>
            </a:r>
          </a:p>
        </p:txBody>
      </p:sp>
      <p:sp>
        <p:nvSpPr>
          <p:cNvPr id="17" name="テキスト プレースホルダー 16">
            <a:extLst>
              <a:ext uri="{FF2B5EF4-FFF2-40B4-BE49-F238E27FC236}">
                <a16:creationId xmlns:a16="http://schemas.microsoft.com/office/drawing/2014/main" id="{E911DBB5-2F51-5B97-0142-9F4E5C5451C7}"/>
              </a:ext>
            </a:extLst>
          </p:cNvPr>
          <p:cNvSpPr>
            <a:spLocks noGrp="1"/>
          </p:cNvSpPr>
          <p:nvPr>
            <p:ph type="body" sz="quarter" idx="10" hasCustomPrompt="1"/>
          </p:nvPr>
        </p:nvSpPr>
        <p:spPr>
          <a:xfrm>
            <a:off x="334963" y="622301"/>
            <a:ext cx="11522075" cy="646112"/>
          </a:xfrm>
          <a:prstGeom prst="rect">
            <a:avLst/>
          </a:prstGeom>
        </p:spPr>
        <p:txBody>
          <a:bodyPr/>
          <a:lstStyle>
            <a:lvl1pPr marL="0" indent="0">
              <a:buNone/>
              <a:defRPr sz="2000" b="1">
                <a:solidFill>
                  <a:schemeClr val="accent6"/>
                </a:solidFill>
                <a:latin typeface="ＭＳ Ｐゴシック" panose="020B0600070205080204" pitchFamily="50" charset="-128"/>
                <a:ea typeface="ＭＳ Ｐゴシック" panose="020B0600070205080204" pitchFamily="50" charset="-128"/>
                <a:sym typeface="ＭＳ Ｐゴシック" panose="020B0600070205080204" pitchFamily="50" charset="-128"/>
              </a:defRPr>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a:t>メッセージ</a:t>
            </a:r>
            <a:br>
              <a:rPr kumimoji="1" lang="en-US" altLang="ja-JP"/>
            </a:br>
            <a:r>
              <a:rPr kumimoji="1" lang="en-US" altLang="ja-JP"/>
              <a:t>2</a:t>
            </a:r>
            <a:r>
              <a:rPr kumimoji="1" lang="ja-JP" altLang="en-US"/>
              <a:t>行目</a:t>
            </a:r>
          </a:p>
        </p:txBody>
      </p:sp>
    </p:spTree>
    <p:extLst>
      <p:ext uri="{BB962C8B-B14F-4D97-AF65-F5344CB8AC3E}">
        <p14:creationId xmlns:p14="http://schemas.microsoft.com/office/powerpoint/2010/main" val="1494390785"/>
      </p:ext>
    </p:extLst>
  </p:cSld>
  <p:clrMapOvr>
    <a:masterClrMapping/>
  </p:clrMapOvr>
  <p:extLst>
    <p:ext uri="{DCECCB84-F9BA-43D5-87BE-67443E8EF086}">
      <p15:sldGuideLst xmlns:p15="http://schemas.microsoft.com/office/powerpoint/2012/main">
        <p15:guide id="1" orient="horz" pos="4201">
          <p15:clr>
            <a:srgbClr val="A4A3A4"/>
          </p15:clr>
        </p15:guide>
        <p15:guide id="2" pos="211">
          <p15:clr>
            <a:srgbClr val="A4A3A4"/>
          </p15:clr>
        </p15:guide>
        <p15:guide id="3" pos="7469">
          <p15:clr>
            <a:srgbClr val="A4A3A4"/>
          </p15:clr>
        </p15:guide>
        <p15:guide id="4" orient="horz" pos="799">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627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09767" y="2286001"/>
            <a:ext cx="1593851" cy="3095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userDrawn="1"/>
        </p:nvSpPr>
        <p:spPr bwMode="auto">
          <a:xfrm>
            <a:off x="366706" y="2890839"/>
            <a:ext cx="6684433" cy="1920875"/>
          </a:xfrm>
          <a:prstGeom prst="rect">
            <a:avLst/>
          </a:prstGeom>
          <a:noFill/>
          <a:ln>
            <a:noFill/>
          </a:ln>
          <a:effectLst/>
          <a:extLst>
            <a:ext uri="{909E8E84-426E-40DD-AFC4-6F175D3DCCD1}">
              <a14:hiddenFill xmlns:a14="http://schemas.microsoft.com/office/drawing/2010/main">
                <a:solidFill>
                  <a:srgbClr val="66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lgn="ctr">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lgn="ct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lgn="ctr">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lgn="ctr">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l"/>
            <a:r>
              <a:rPr kumimoji="0" lang="en-US" altLang="ja-JP" sz="2000" i="1">
                <a:solidFill>
                  <a:srgbClr val="00CC66"/>
                </a:solidFill>
                <a:latin typeface="Arial Black" panose="020B0A04020102020204" pitchFamily="34" charset="0"/>
              </a:rPr>
              <a:t>Japan </a:t>
            </a:r>
          </a:p>
          <a:p>
            <a:pPr algn="l"/>
            <a:r>
              <a:rPr kumimoji="0" lang="en-US" altLang="ja-JP" sz="2000" i="1">
                <a:solidFill>
                  <a:srgbClr val="00CC66"/>
                </a:solidFill>
                <a:latin typeface="Arial Black" panose="020B0A04020102020204" pitchFamily="34" charset="0"/>
              </a:rPr>
              <a:t>Automotive </a:t>
            </a:r>
          </a:p>
          <a:p>
            <a:pPr algn="l"/>
            <a:r>
              <a:rPr kumimoji="0" lang="en-US" altLang="ja-JP" sz="2000" i="1">
                <a:solidFill>
                  <a:srgbClr val="00CC66"/>
                </a:solidFill>
                <a:latin typeface="Arial Black" panose="020B0A04020102020204" pitchFamily="34" charset="0"/>
              </a:rPr>
              <a:t>Software </a:t>
            </a:r>
          </a:p>
          <a:p>
            <a:pPr algn="l"/>
            <a:r>
              <a:rPr kumimoji="0" lang="en-US" altLang="ja-JP" sz="2000" i="1">
                <a:solidFill>
                  <a:srgbClr val="00CC66"/>
                </a:solidFill>
                <a:latin typeface="Arial Black" panose="020B0A04020102020204" pitchFamily="34" charset="0"/>
              </a:rPr>
              <a:t>Platform </a:t>
            </a:r>
          </a:p>
          <a:p>
            <a:pPr algn="l"/>
            <a:r>
              <a:rPr kumimoji="0" lang="en-US" altLang="ja-JP" sz="2000" i="1">
                <a:solidFill>
                  <a:srgbClr val="00CC66"/>
                </a:solidFill>
                <a:latin typeface="Arial Black" panose="020B0A04020102020204" pitchFamily="34" charset="0"/>
              </a:rPr>
              <a:t>and </a:t>
            </a:r>
          </a:p>
          <a:p>
            <a:pPr algn="l"/>
            <a:r>
              <a:rPr kumimoji="0" lang="en-US" altLang="ja-JP" sz="2000" i="1">
                <a:solidFill>
                  <a:srgbClr val="00CC66"/>
                </a:solidFill>
                <a:latin typeface="Arial Black" panose="020B0A04020102020204" pitchFamily="34" charset="0"/>
              </a:rPr>
              <a:t>Architecture</a:t>
            </a:r>
          </a:p>
        </p:txBody>
      </p:sp>
      <p:sp>
        <p:nvSpPr>
          <p:cNvPr id="6" name="Line 6"/>
          <p:cNvSpPr>
            <a:spLocks noChangeShapeType="1"/>
          </p:cNvSpPr>
          <p:nvPr userDrawn="1"/>
        </p:nvSpPr>
        <p:spPr bwMode="auto">
          <a:xfrm>
            <a:off x="0" y="27432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2400"/>
          </a:p>
        </p:txBody>
      </p:sp>
      <p:sp>
        <p:nvSpPr>
          <p:cNvPr id="2" name="タイトル 1">
            <a:extLst>
              <a:ext uri="{FF2B5EF4-FFF2-40B4-BE49-F238E27FC236}">
                <a16:creationId xmlns:a16="http://schemas.microsoft.com/office/drawing/2014/main" id="{66DA19B0-A861-7BBA-7FB7-74FA1B6C285C}"/>
              </a:ext>
            </a:extLst>
          </p:cNvPr>
          <p:cNvSpPr>
            <a:spLocks noGrp="1"/>
          </p:cNvSpPr>
          <p:nvPr>
            <p:ph type="title" hasCustomPrompt="1"/>
          </p:nvPr>
        </p:nvSpPr>
        <p:spPr>
          <a:xfrm>
            <a:off x="399879" y="2286002"/>
            <a:ext cx="9365348" cy="352176"/>
          </a:xfrm>
          <a:prstGeom prst="rect">
            <a:avLst/>
          </a:prstGeom>
        </p:spPr>
        <p:txBody>
          <a:bodyPr/>
          <a:lstStyle>
            <a:lvl1pPr>
              <a:defRPr sz="2200" b="1">
                <a:solidFill>
                  <a:srgbClr val="00B050"/>
                </a:solidFill>
              </a:defRPr>
            </a:lvl1pPr>
          </a:lstStyle>
          <a:p>
            <a:r>
              <a:rPr kumimoji="1" lang="ja-JP" altLang="en-US"/>
              <a:t>タイトル</a:t>
            </a:r>
          </a:p>
        </p:txBody>
      </p:sp>
    </p:spTree>
    <p:extLst>
      <p:ext uri="{BB962C8B-B14F-4D97-AF65-F5344CB8AC3E}">
        <p14:creationId xmlns:p14="http://schemas.microsoft.com/office/powerpoint/2010/main" val="2466455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タイトルとメッセージライン">
    <p:spTree>
      <p:nvGrpSpPr>
        <p:cNvPr id="1" name=""/>
        <p:cNvGrpSpPr/>
        <p:nvPr/>
      </p:nvGrpSpPr>
      <p:grpSpPr>
        <a:xfrm>
          <a:off x="0" y="0"/>
          <a:ext cx="0" cy="0"/>
          <a:chOff x="0" y="0"/>
          <a:chExt cx="0" cy="0"/>
        </a:xfrm>
      </p:grpSpPr>
      <p:sp>
        <p:nvSpPr>
          <p:cNvPr id="2" name="Title 1"/>
          <p:cNvSpPr>
            <a:spLocks noGrp="1"/>
          </p:cNvSpPr>
          <p:nvPr>
            <p:ph type="title"/>
          </p:nvPr>
        </p:nvSpPr>
        <p:spPr>
          <a:xfrm>
            <a:off x="119336" y="116632"/>
            <a:ext cx="9577064" cy="360040"/>
          </a:xfrm>
          <a:prstGeom prst="rect">
            <a:avLst/>
          </a:prstGeom>
        </p:spPr>
        <p:txBody>
          <a:bodyPr/>
          <a:lstStyle>
            <a:lvl1pPr>
              <a:defRPr sz="2200" b="1">
                <a:solidFill>
                  <a:srgbClr val="993300"/>
                </a:solidFill>
              </a:defRPr>
            </a:lvl1pPr>
          </a:lstStyle>
          <a:p>
            <a:r>
              <a:rPr lang="ja-JP" altLang="en-US"/>
              <a:t>マスター タイトルの書式設定</a:t>
            </a:r>
            <a:endParaRPr lang="en-US"/>
          </a:p>
        </p:txBody>
      </p:sp>
      <p:sp>
        <p:nvSpPr>
          <p:cNvPr id="11" name="テキスト プレースホルダー 10">
            <a:extLst>
              <a:ext uri="{FF2B5EF4-FFF2-40B4-BE49-F238E27FC236}">
                <a16:creationId xmlns:a16="http://schemas.microsoft.com/office/drawing/2014/main" id="{564B9F83-5D33-A932-F9C0-56A1098925B2}"/>
              </a:ext>
            </a:extLst>
          </p:cNvPr>
          <p:cNvSpPr>
            <a:spLocks noGrp="1"/>
          </p:cNvSpPr>
          <p:nvPr>
            <p:ph type="body" sz="quarter" idx="11" hasCustomPrompt="1"/>
          </p:nvPr>
        </p:nvSpPr>
        <p:spPr>
          <a:xfrm>
            <a:off x="336000" y="621000"/>
            <a:ext cx="11520000" cy="648000"/>
          </a:xfrm>
          <a:prstGeom prst="rect">
            <a:avLst/>
          </a:prstGeom>
          <a:noFill/>
        </p:spPr>
        <p:txBody>
          <a:bodyPr wrap="square" rIns="90000" rtlCol="0" anchor="t">
            <a:noAutofit/>
          </a:bodyPr>
          <a:lstStyle>
            <a:lvl1pPr marL="0" indent="0" algn="l" hangingPunct="1">
              <a:lnSpc>
                <a:spcPct val="100000"/>
              </a:lnSpc>
              <a:spcBef>
                <a:spcPts val="0"/>
              </a:spcBef>
              <a:buFont typeface="Arial" panose="020B0604020202020204" pitchFamily="34" charset="0"/>
              <a:buNone/>
              <a:tabLst>
                <a:tab pos="625475" algn="l"/>
                <a:tab pos="4754563" algn="l"/>
              </a:tabLst>
              <a:defRPr lang="ja-JP" altLang="en-US" sz="2000" spc="0" smtClean="0">
                <a:latin typeface="Yu Gothic UI" panose="020B0500000000000000" pitchFamily="50" charset="-128"/>
                <a:ea typeface="Yu Gothic UI" panose="020B0500000000000000" pitchFamily="50" charset="-128"/>
                <a:cs typeface="Arial" charset="0"/>
              </a:defRPr>
            </a:lvl1pPr>
            <a:lvl2pPr>
              <a:defRPr lang="ja-JP" altLang="en-US" sz="1900" smtClean="0">
                <a:latin typeface="Arial" charset="0"/>
                <a:cs typeface="Arial" charset="0"/>
              </a:defRPr>
            </a:lvl2pPr>
            <a:lvl3pPr>
              <a:defRPr lang="ja-JP" altLang="en-US" sz="1900" smtClean="0">
                <a:latin typeface="Arial" charset="0"/>
                <a:cs typeface="Arial" charset="0"/>
              </a:defRPr>
            </a:lvl3pPr>
            <a:lvl4pPr>
              <a:defRPr lang="ja-JP" altLang="en-US" sz="1900" smtClean="0">
                <a:latin typeface="Arial" charset="0"/>
                <a:cs typeface="Arial" charset="0"/>
              </a:defRPr>
            </a:lvl4pPr>
            <a:lvl5pPr>
              <a:defRPr lang="ja-JP" altLang="en-US" sz="1900">
                <a:latin typeface="Arial" charset="0"/>
                <a:cs typeface="Arial" charset="0"/>
              </a:defRPr>
            </a:lvl5pPr>
          </a:lstStyle>
          <a:p>
            <a:pPr marL="228600" lvl="0" indent="-228600" fontAlgn="base">
              <a:spcBef>
                <a:spcPct val="0"/>
              </a:spcBef>
              <a:spcAft>
                <a:spcPct val="0"/>
              </a:spcAft>
            </a:pPr>
            <a:r>
              <a:rPr kumimoji="1" lang="ja-JP" altLang="en-US"/>
              <a:t>メッセージを入力</a:t>
            </a:r>
            <a:endParaRPr kumimoji="1" lang="en-US" altLang="ja-JP"/>
          </a:p>
        </p:txBody>
      </p:sp>
    </p:spTree>
    <p:extLst>
      <p:ext uri="{BB962C8B-B14F-4D97-AF65-F5344CB8AC3E}">
        <p14:creationId xmlns:p14="http://schemas.microsoft.com/office/powerpoint/2010/main" val="4451349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7016" y="0"/>
            <a:ext cx="12209016" cy="540000"/>
          </a:xfrm>
        </p:spPr>
        <p:txBody>
          <a:bodyPr anchor="ctr"/>
          <a:lstStyle>
            <a:lvl1pPr>
              <a:defRPr sz="2400"/>
            </a:lvl1pPr>
          </a:lstStyle>
          <a:p>
            <a:r>
              <a:rPr kumimoji="1" lang="en" altLang="en-US"/>
              <a:t>Master Title Formatting</a:t>
            </a:r>
          </a:p>
        </p:txBody>
      </p:sp>
    </p:spTree>
    <p:extLst>
      <p:ext uri="{BB962C8B-B14F-4D97-AF65-F5344CB8AC3E}">
        <p14:creationId xmlns:p14="http://schemas.microsoft.com/office/powerpoint/2010/main" val="1508779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91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タイトル・メッセージ">
    <p:spTree>
      <p:nvGrpSpPr>
        <p:cNvPr id="1" name=""/>
        <p:cNvGrpSpPr/>
        <p:nvPr/>
      </p:nvGrpSpPr>
      <p:grpSpPr>
        <a:xfrm>
          <a:off x="0" y="0"/>
          <a:ext cx="0" cy="0"/>
          <a:chOff x="0" y="0"/>
          <a:chExt cx="0" cy="0"/>
        </a:xfrm>
      </p:grpSpPr>
      <p:graphicFrame>
        <p:nvGraphicFramePr>
          <p:cNvPr id="3" name="オブジェクト 2" hidden="1"/>
          <p:cNvGraphicFramePr>
            <a:graphicFrameLocks noChangeAspect="1"/>
          </p:cNvGraphicFramePr>
          <p:nvPr userDrawn="1">
            <p:custDataLst>
              <p:tags r:id="rId1"/>
            </p:custDataLst>
            <p:extLst>
              <p:ext uri="{D42A27DB-BD31-4B8C-83A1-F6EECF244321}">
                <p14:modId xmlns:p14="http://schemas.microsoft.com/office/powerpoint/2010/main" val="355627645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スライド" r:id="rId3" imgW="360" imgH="360" progId="TCLayout.ActiveDocument.1">
                  <p:embed/>
                </p:oleObj>
              </mc:Choice>
              <mc:Fallback>
                <p:oleObj name="think-cellスライド" r:id="rId3" imgW="360" imgH="360" progId="TCLayout.ActiveDocument.1">
                  <p:embed/>
                  <p:pic>
                    <p:nvPicPr>
                      <p:cNvPr id="3" name="オブジェクト 2" hidden="1"/>
                      <p:cNvPicPr/>
                      <p:nvPr/>
                    </p:nvPicPr>
                    <p:blipFill>
                      <a:blip r:embed="rId4"/>
                      <a:stretch>
                        <a:fillRect/>
                      </a:stretch>
                    </p:blipFill>
                    <p:spPr>
                      <a:xfrm>
                        <a:off x="2118" y="1588"/>
                        <a:ext cx="2117" cy="1588"/>
                      </a:xfrm>
                      <a:prstGeom prst="rect">
                        <a:avLst/>
                      </a:prstGeom>
                    </p:spPr>
                  </p:pic>
                </p:oleObj>
              </mc:Fallback>
            </mc:AlternateContent>
          </a:graphicData>
        </a:graphic>
      </p:graphicFrame>
      <p:sp>
        <p:nvSpPr>
          <p:cNvPr id="5" name="タイトル 4">
            <a:extLst>
              <a:ext uri="{FF2B5EF4-FFF2-40B4-BE49-F238E27FC236}">
                <a16:creationId xmlns:a16="http://schemas.microsoft.com/office/drawing/2014/main" id="{BCAB722A-27DF-278C-B690-DCBE4F3F2EF8}"/>
              </a:ext>
            </a:extLst>
          </p:cNvPr>
          <p:cNvSpPr>
            <a:spLocks noGrp="1"/>
          </p:cNvSpPr>
          <p:nvPr>
            <p:ph type="title" hasCustomPrompt="1"/>
          </p:nvPr>
        </p:nvSpPr>
        <p:spPr>
          <a:xfrm>
            <a:off x="1337201" y="98504"/>
            <a:ext cx="9381600" cy="370800"/>
          </a:xfrm>
          <a:prstGeom prst="rect">
            <a:avLst/>
          </a:prstGeom>
        </p:spPr>
        <p:txBody>
          <a:bodyPr vert="horz" anchor="ctr">
            <a:noAutofit/>
          </a:bodyPr>
          <a:lstStyle>
            <a:lvl1pPr algn="l">
              <a:defRPr sz="2400" b="1">
                <a:solidFill>
                  <a:schemeClr val="accent6"/>
                </a:solidFill>
                <a:latin typeface="ＭＳ Ｐゴシック" panose="020B0600070205080204" pitchFamily="50" charset="-128"/>
                <a:ea typeface="ＭＳ Ｐゴシック" panose="020B0600070205080204" pitchFamily="50" charset="-128"/>
                <a:sym typeface="ＭＳ Ｐゴシック" panose="020B0600070205080204" pitchFamily="50" charset="-128"/>
              </a:defRPr>
            </a:lvl1pPr>
          </a:lstStyle>
          <a:p>
            <a:r>
              <a:rPr kumimoji="1" lang="ja-JP" altLang="en-US"/>
              <a:t>タイトル</a:t>
            </a:r>
          </a:p>
        </p:txBody>
      </p:sp>
      <p:sp>
        <p:nvSpPr>
          <p:cNvPr id="17" name="テキスト プレースホルダー 16">
            <a:extLst>
              <a:ext uri="{FF2B5EF4-FFF2-40B4-BE49-F238E27FC236}">
                <a16:creationId xmlns:a16="http://schemas.microsoft.com/office/drawing/2014/main" id="{E911DBB5-2F51-5B97-0142-9F4E5C5451C7}"/>
              </a:ext>
            </a:extLst>
          </p:cNvPr>
          <p:cNvSpPr>
            <a:spLocks noGrp="1"/>
          </p:cNvSpPr>
          <p:nvPr>
            <p:ph type="body" sz="quarter" idx="10" hasCustomPrompt="1"/>
          </p:nvPr>
        </p:nvSpPr>
        <p:spPr>
          <a:xfrm>
            <a:off x="334963" y="622301"/>
            <a:ext cx="11522075" cy="646112"/>
          </a:xfrm>
          <a:prstGeom prst="rect">
            <a:avLst/>
          </a:prstGeom>
        </p:spPr>
        <p:txBody>
          <a:bodyPr/>
          <a:lstStyle>
            <a:lvl1pPr marL="0" indent="0">
              <a:buNone/>
              <a:defRPr sz="2000" b="1">
                <a:solidFill>
                  <a:schemeClr val="accent6"/>
                </a:solidFill>
                <a:latin typeface="ＭＳ Ｐゴシック" panose="020B0600070205080204" pitchFamily="50" charset="-128"/>
                <a:ea typeface="ＭＳ Ｐゴシック" panose="020B0600070205080204" pitchFamily="50" charset="-128"/>
                <a:sym typeface="ＭＳ Ｐゴシック" panose="020B0600070205080204" pitchFamily="50" charset="-128"/>
              </a:defRPr>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a:t>メッセージ</a:t>
            </a:r>
            <a:br>
              <a:rPr kumimoji="1" lang="en-US" altLang="ja-JP"/>
            </a:br>
            <a:r>
              <a:rPr kumimoji="1" lang="en-US" altLang="ja-JP"/>
              <a:t>2</a:t>
            </a:r>
            <a:r>
              <a:rPr kumimoji="1" lang="ja-JP" altLang="en-US"/>
              <a:t>行目</a:t>
            </a:r>
          </a:p>
        </p:txBody>
      </p:sp>
    </p:spTree>
    <p:extLst>
      <p:ext uri="{BB962C8B-B14F-4D97-AF65-F5344CB8AC3E}">
        <p14:creationId xmlns:p14="http://schemas.microsoft.com/office/powerpoint/2010/main" val="1062453834"/>
      </p:ext>
    </p:extLst>
  </p:cSld>
  <p:clrMapOvr>
    <a:masterClrMapping/>
  </p:clrMapOvr>
  <p:extLst>
    <p:ext uri="{DCECCB84-F9BA-43D5-87BE-67443E8EF086}">
      <p15:sldGuideLst xmlns:p15="http://schemas.microsoft.com/office/powerpoint/2012/main">
        <p15:guide id="1" orient="horz" pos="4201">
          <p15:clr>
            <a:srgbClr val="A4A3A4"/>
          </p15:clr>
        </p15:guide>
        <p15:guide id="2" pos="211">
          <p15:clr>
            <a:srgbClr val="A4A3A4"/>
          </p15:clr>
        </p15:guide>
        <p15:guide id="3" pos="7469">
          <p15:clr>
            <a:srgbClr val="A4A3A4"/>
          </p15:clr>
        </p15:guide>
        <p15:guide id="4" orient="horz" pos="799">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09767" y="2286001"/>
            <a:ext cx="1593851" cy="3095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userDrawn="1"/>
        </p:nvSpPr>
        <p:spPr bwMode="auto">
          <a:xfrm>
            <a:off x="366706" y="2890839"/>
            <a:ext cx="6684433" cy="1920875"/>
          </a:xfrm>
          <a:prstGeom prst="rect">
            <a:avLst/>
          </a:prstGeom>
          <a:noFill/>
          <a:ln>
            <a:noFill/>
          </a:ln>
          <a:effectLst/>
          <a:extLst>
            <a:ext uri="{909E8E84-426E-40DD-AFC4-6F175D3DCCD1}">
              <a14:hiddenFill xmlns:a14="http://schemas.microsoft.com/office/drawing/2010/main">
                <a:solidFill>
                  <a:srgbClr val="66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lgn="ctr">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lgn="ct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lgn="ctr">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lgn="ctr">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2000" b="0" i="1" u="none" strike="noStrike" kern="1200" cap="none" spc="0" normalizeH="0" baseline="0" noProof="0">
                <a:ln>
                  <a:noFill/>
                </a:ln>
                <a:solidFill>
                  <a:srgbClr val="00CC66"/>
                </a:solidFill>
                <a:effectLst/>
                <a:uLnTx/>
                <a:uFillTx/>
                <a:latin typeface="Arial Black" panose="020B0A04020102020204" pitchFamily="34" charset="0"/>
                <a:ea typeface="ＭＳ Ｐゴシック" panose="020B0600070205080204" pitchFamily="50" charset="-128"/>
                <a:cs typeface="+mn-cs"/>
              </a:rPr>
              <a:t>Japan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2000" b="0" i="1" u="none" strike="noStrike" kern="1200" cap="none" spc="0" normalizeH="0" baseline="0" noProof="0">
                <a:ln>
                  <a:noFill/>
                </a:ln>
                <a:solidFill>
                  <a:srgbClr val="00CC66"/>
                </a:solidFill>
                <a:effectLst/>
                <a:uLnTx/>
                <a:uFillTx/>
                <a:latin typeface="Arial Black" panose="020B0A04020102020204" pitchFamily="34" charset="0"/>
                <a:ea typeface="ＭＳ Ｐゴシック" panose="020B0600070205080204" pitchFamily="50" charset="-128"/>
                <a:cs typeface="+mn-cs"/>
              </a:rPr>
              <a:t>Automotive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2000" b="0" i="1" u="none" strike="noStrike" kern="1200" cap="none" spc="0" normalizeH="0" baseline="0" noProof="0">
                <a:ln>
                  <a:noFill/>
                </a:ln>
                <a:solidFill>
                  <a:srgbClr val="00CC66"/>
                </a:solidFill>
                <a:effectLst/>
                <a:uLnTx/>
                <a:uFillTx/>
                <a:latin typeface="Arial Black" panose="020B0A04020102020204" pitchFamily="34" charset="0"/>
                <a:ea typeface="ＭＳ Ｐゴシック" panose="020B0600070205080204" pitchFamily="50" charset="-128"/>
                <a:cs typeface="+mn-cs"/>
              </a:rPr>
              <a:t>Software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2000" b="0" i="1" u="none" strike="noStrike" kern="1200" cap="none" spc="0" normalizeH="0" baseline="0" noProof="0">
                <a:ln>
                  <a:noFill/>
                </a:ln>
                <a:solidFill>
                  <a:srgbClr val="00CC66"/>
                </a:solidFill>
                <a:effectLst/>
                <a:uLnTx/>
                <a:uFillTx/>
                <a:latin typeface="Arial Black" panose="020B0A04020102020204" pitchFamily="34" charset="0"/>
                <a:ea typeface="ＭＳ Ｐゴシック" panose="020B0600070205080204" pitchFamily="50" charset="-128"/>
                <a:cs typeface="+mn-cs"/>
              </a:rPr>
              <a:t>Platform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2000" b="0" i="1" u="none" strike="noStrike" kern="1200" cap="none" spc="0" normalizeH="0" baseline="0" noProof="0">
                <a:ln>
                  <a:noFill/>
                </a:ln>
                <a:solidFill>
                  <a:srgbClr val="00CC66"/>
                </a:solidFill>
                <a:effectLst/>
                <a:uLnTx/>
                <a:uFillTx/>
                <a:latin typeface="Arial Black" panose="020B0A04020102020204" pitchFamily="34" charset="0"/>
                <a:ea typeface="ＭＳ Ｐゴシック" panose="020B0600070205080204" pitchFamily="50" charset="-128"/>
                <a:cs typeface="+mn-cs"/>
              </a:rPr>
              <a:t>and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2000" b="0" i="1" u="none" strike="noStrike" kern="1200" cap="none" spc="0" normalizeH="0" baseline="0" noProof="0">
                <a:ln>
                  <a:noFill/>
                </a:ln>
                <a:solidFill>
                  <a:srgbClr val="00CC66"/>
                </a:solidFill>
                <a:effectLst/>
                <a:uLnTx/>
                <a:uFillTx/>
                <a:latin typeface="Arial Black" panose="020B0A04020102020204" pitchFamily="34" charset="0"/>
                <a:ea typeface="ＭＳ Ｐゴシック" panose="020B0600070205080204" pitchFamily="50" charset="-128"/>
                <a:cs typeface="+mn-cs"/>
              </a:rPr>
              <a:t>Architecture</a:t>
            </a:r>
          </a:p>
        </p:txBody>
      </p:sp>
      <p:sp>
        <p:nvSpPr>
          <p:cNvPr id="6" name="Line 6"/>
          <p:cNvSpPr>
            <a:spLocks noChangeShapeType="1"/>
          </p:cNvSpPr>
          <p:nvPr userDrawn="1"/>
        </p:nvSpPr>
        <p:spPr bwMode="auto">
          <a:xfrm>
            <a:off x="0" y="27432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
        <p:nvSpPr>
          <p:cNvPr id="8" name="タイトル 7">
            <a:extLst>
              <a:ext uri="{FF2B5EF4-FFF2-40B4-BE49-F238E27FC236}">
                <a16:creationId xmlns:a16="http://schemas.microsoft.com/office/drawing/2014/main" id="{3B9254F7-FBED-9B6E-87E9-DCDD3F8D52F1}"/>
              </a:ext>
            </a:extLst>
          </p:cNvPr>
          <p:cNvSpPr>
            <a:spLocks noGrp="1"/>
          </p:cNvSpPr>
          <p:nvPr>
            <p:ph type="title" hasCustomPrompt="1"/>
          </p:nvPr>
        </p:nvSpPr>
        <p:spPr>
          <a:xfrm>
            <a:off x="335360" y="2276872"/>
            <a:ext cx="9721080" cy="357856"/>
          </a:xfrm>
          <a:prstGeom prst="rect">
            <a:avLst/>
          </a:prstGeom>
        </p:spPr>
        <p:txBody>
          <a:bodyPr/>
          <a:lstStyle>
            <a:lvl1pPr>
              <a:defRPr sz="2200">
                <a:solidFill>
                  <a:srgbClr val="00B050"/>
                </a:solidFill>
              </a:defRPr>
            </a:lvl1pPr>
          </a:lstStyle>
          <a:p>
            <a:r>
              <a:rPr kumimoji="1" lang="en-US" altLang="ja-JP"/>
              <a:t>Title</a:t>
            </a:r>
            <a:endParaRPr kumimoji="1" lang="ja-JP" altLang="en-US"/>
          </a:p>
        </p:txBody>
      </p:sp>
    </p:spTree>
    <p:extLst>
      <p:ext uri="{BB962C8B-B14F-4D97-AF65-F5344CB8AC3E}">
        <p14:creationId xmlns:p14="http://schemas.microsoft.com/office/powerpoint/2010/main" val="2074690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19336" y="116632"/>
            <a:ext cx="10009112" cy="360040"/>
          </a:xfrm>
          <a:prstGeom prst="rect">
            <a:avLst/>
          </a:prstGeom>
        </p:spPr>
        <p:txBody>
          <a:bodyPr/>
          <a:lstStyle/>
          <a:p>
            <a:r>
              <a:rPr lang="en-US" altLang="ja-JP"/>
              <a:t>Please enter the title</a:t>
            </a:r>
            <a:endParaRPr lang="ja-JP" altLang="en-US"/>
          </a:p>
        </p:txBody>
      </p:sp>
      <p:sp>
        <p:nvSpPr>
          <p:cNvPr id="3" name="コンテンツ プレースホルダー 2"/>
          <p:cNvSpPr>
            <a:spLocks noGrp="1"/>
          </p:cNvSpPr>
          <p:nvPr>
            <p:ph idx="1" hasCustomPrompt="1"/>
          </p:nvPr>
        </p:nvSpPr>
        <p:spPr>
          <a:xfrm>
            <a:off x="838200" y="825053"/>
            <a:ext cx="10515600" cy="5412259"/>
          </a:xfrm>
          <a:prstGeom prst="rect">
            <a:avLst/>
          </a:prstGeom>
        </p:spPr>
        <p:txBody>
          <a:bodyPr/>
          <a:lstStyle/>
          <a:p>
            <a:r>
              <a:rPr kumimoji="1" lang="en-US" altLang="ja-JP"/>
              <a:t>Please enter the text</a:t>
            </a:r>
            <a:endParaRPr kumimoji="1" lang="ja-JP" altLang="en-US"/>
          </a:p>
        </p:txBody>
      </p:sp>
    </p:spTree>
    <p:extLst>
      <p:ext uri="{BB962C8B-B14F-4D97-AF65-F5344CB8AC3E}">
        <p14:creationId xmlns:p14="http://schemas.microsoft.com/office/powerpoint/2010/main" val="1448545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0.xml"/><Relationship Id="rId7" Type="http://schemas.openxmlformats.org/officeDocument/2006/relationships/image" Target="../media/image1.em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oleObject" Target="../embeddings/oleObject3.bin"/><Relationship Id="rId5" Type="http://schemas.openxmlformats.org/officeDocument/2006/relationships/tags" Target="../tags/tag3.xml"/><Relationship Id="rId4" Type="http://schemas.openxmlformats.org/officeDocument/2006/relationships/theme" Target="../theme/theme2.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4.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E85484F-BD24-E62B-0D88-41D90AD7F788}"/>
              </a:ext>
            </a:extLst>
          </p:cNvPr>
          <p:cNvGraphicFramePr>
            <a:graphicFrameLocks noChangeAspect="1"/>
          </p:cNvGraphicFramePr>
          <p:nvPr userDrawn="1">
            <p:custDataLst>
              <p:tags r:id="rId9"/>
            </p:custDataLst>
            <p:extLst>
              <p:ext uri="{D42A27DB-BD31-4B8C-83A1-F6EECF244321}">
                <p14:modId xmlns:p14="http://schemas.microsoft.com/office/powerpoint/2010/main" val="33567036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10" imgW="639" imgH="639" progId="TCLayout.ActiveDocument.1">
                  <p:embed/>
                </p:oleObj>
              </mc:Choice>
              <mc:Fallback>
                <p:oleObj name="think-cellスライド" r:id="rId10" imgW="639" imgH="639" progId="TCLayout.ActiveDocument.1">
                  <p:embed/>
                  <p:pic>
                    <p:nvPicPr>
                      <p:cNvPr id="2" name="think-cell data - do not delete" hidden="1">
                        <a:extLst>
                          <a:ext uri="{FF2B5EF4-FFF2-40B4-BE49-F238E27FC236}">
                            <a16:creationId xmlns:a16="http://schemas.microsoft.com/office/drawing/2014/main" id="{BE85484F-BD24-E62B-0D88-41D90AD7F78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pic>
        <p:nvPicPr>
          <p:cNvPr id="7" name="Picture 32"/>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3311691" y="6579666"/>
            <a:ext cx="1152128" cy="223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ine 35"/>
          <p:cNvSpPr>
            <a:spLocks noChangeShapeType="1"/>
          </p:cNvSpPr>
          <p:nvPr userDrawn="1"/>
        </p:nvSpPr>
        <p:spPr bwMode="auto">
          <a:xfrm>
            <a:off x="0" y="5334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2400"/>
          </a:p>
        </p:txBody>
      </p:sp>
      <p:sp>
        <p:nvSpPr>
          <p:cNvPr id="9" name="Line 36"/>
          <p:cNvSpPr>
            <a:spLocks noChangeShapeType="1"/>
          </p:cNvSpPr>
          <p:nvPr userDrawn="1"/>
        </p:nvSpPr>
        <p:spPr bwMode="auto">
          <a:xfrm>
            <a:off x="0" y="65532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2400"/>
          </a:p>
        </p:txBody>
      </p:sp>
      <p:sp>
        <p:nvSpPr>
          <p:cNvPr id="10" name="Text Box 33"/>
          <p:cNvSpPr txBox="1">
            <a:spLocks noChangeArrowheads="1"/>
          </p:cNvSpPr>
          <p:nvPr userDrawn="1"/>
        </p:nvSpPr>
        <p:spPr bwMode="auto">
          <a:xfrm>
            <a:off x="4463819" y="6556886"/>
            <a:ext cx="278480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lgn="ctr">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lgn="ct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lgn="ctr">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lgn="ctr">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algn="l"/>
            <a:r>
              <a:rPr kumimoji="0" lang="en-US" altLang="ja-JP" sz="1200">
                <a:solidFill>
                  <a:srgbClr val="336600"/>
                </a:solidFill>
                <a:latin typeface="Arial Black" panose="020B0A04020102020204" pitchFamily="34" charset="0"/>
              </a:rPr>
              <a:t>© JASPAR All Rights Reserved.</a:t>
            </a:r>
          </a:p>
        </p:txBody>
      </p:sp>
      <p:sp>
        <p:nvSpPr>
          <p:cNvPr id="11" name="テキスト ボックス 10"/>
          <p:cNvSpPr txBox="1"/>
          <p:nvPr userDrawn="1"/>
        </p:nvSpPr>
        <p:spPr>
          <a:xfrm>
            <a:off x="11077905" y="6495330"/>
            <a:ext cx="928763" cy="338554"/>
          </a:xfrm>
          <a:prstGeom prst="rect">
            <a:avLst/>
          </a:prstGeom>
          <a:noFill/>
        </p:spPr>
        <p:txBody>
          <a:bodyPr wrap="square" rtlCol="0">
            <a:spAutoFit/>
          </a:bodyPr>
          <a:lstStyle/>
          <a:p>
            <a:pPr algn="ctr"/>
            <a:fld id="{6994232E-37A2-473B-BED5-EC2957A736C7}" type="slidenum">
              <a:rPr kumimoji="1" lang="ja-JP" altLang="en-US" sz="1600" smtClean="0"/>
              <a:pPr algn="ctr"/>
              <a:t>‹#›</a:t>
            </a:fld>
            <a:endParaRPr kumimoji="1" lang="ja-JP" altLang="en-US" sz="1600"/>
          </a:p>
        </p:txBody>
      </p:sp>
    </p:spTree>
    <p:extLst>
      <p:ext uri="{BB962C8B-B14F-4D97-AF65-F5344CB8AC3E}">
        <p14:creationId xmlns:p14="http://schemas.microsoft.com/office/powerpoint/2010/main" val="3985157170"/>
      </p:ext>
    </p:extLst>
  </p:cSld>
  <p:clrMap bg1="lt1" tx1="dk1" bg2="lt2" tx2="dk2" accent1="accent1" accent2="accent2" accent3="accent3" accent4="accent4" accent5="accent5" accent6="accent6" hlink="hlink" folHlink="folHlink"/>
  <p:sldLayoutIdLst>
    <p:sldLayoutId id="2147483680" r:id="rId1"/>
    <p:sldLayoutId id="2147483691" r:id="rId2"/>
    <p:sldLayoutId id="2147483707" r:id="rId3"/>
    <p:sldLayoutId id="2147483731" r:id="rId4"/>
    <p:sldLayoutId id="2147483732" r:id="rId5"/>
    <p:sldLayoutId id="2147483733" r:id="rId6"/>
    <p:sldLayoutId id="2147483734" r:id="rId7"/>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F8F909B-5E98-6F92-9722-5A6CE778C606}"/>
              </a:ext>
            </a:extLst>
          </p:cNvPr>
          <p:cNvGraphicFramePr>
            <a:graphicFrameLocks noChangeAspect="1"/>
          </p:cNvGraphicFramePr>
          <p:nvPr userDrawn="1">
            <p:custDataLst>
              <p:tags r:id="rId5"/>
            </p:custDataLst>
            <p:extLst>
              <p:ext uri="{D42A27DB-BD31-4B8C-83A1-F6EECF244321}">
                <p14:modId xmlns:p14="http://schemas.microsoft.com/office/powerpoint/2010/main" val="3951904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6" imgW="639" imgH="639" progId="TCLayout.ActiveDocument.1">
                  <p:embed/>
                </p:oleObj>
              </mc:Choice>
              <mc:Fallback>
                <p:oleObj name="think-cellスライド" r:id="rId6" imgW="639" imgH="639" progId="TCLayout.ActiveDocument.1">
                  <p:embed/>
                  <p:pic>
                    <p:nvPicPr>
                      <p:cNvPr id="3" name="think-cell data - do not delete" hidden="1">
                        <a:extLst>
                          <a:ext uri="{FF2B5EF4-FFF2-40B4-BE49-F238E27FC236}">
                            <a16:creationId xmlns:a16="http://schemas.microsoft.com/office/drawing/2014/main" id="{1F8F909B-5E98-6F92-9722-5A6CE778C60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1026" name="Picture 32"/>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311691" y="6579666"/>
            <a:ext cx="1152128" cy="223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8" name="Line 35"/>
          <p:cNvSpPr>
            <a:spLocks noChangeShapeType="1"/>
          </p:cNvSpPr>
          <p:nvPr userDrawn="1"/>
        </p:nvSpPr>
        <p:spPr bwMode="auto">
          <a:xfrm>
            <a:off x="0" y="5334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
        <p:nvSpPr>
          <p:cNvPr id="1029" name="Line 36"/>
          <p:cNvSpPr>
            <a:spLocks noChangeShapeType="1"/>
          </p:cNvSpPr>
          <p:nvPr userDrawn="1"/>
        </p:nvSpPr>
        <p:spPr bwMode="auto">
          <a:xfrm>
            <a:off x="0" y="65532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
        <p:nvSpPr>
          <p:cNvPr id="8" name="Text Box 33"/>
          <p:cNvSpPr txBox="1">
            <a:spLocks noChangeArrowheads="1"/>
          </p:cNvSpPr>
          <p:nvPr userDrawn="1"/>
        </p:nvSpPr>
        <p:spPr bwMode="auto">
          <a:xfrm>
            <a:off x="4463819" y="6556886"/>
            <a:ext cx="278480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lgn="ctr">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lgn="ct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lgn="ctr">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lgn="ctr">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1200" b="0" i="0" u="none" strike="noStrike" kern="1200" cap="none" spc="0" normalizeH="0" baseline="0" noProof="0">
                <a:ln>
                  <a:noFill/>
                </a:ln>
                <a:solidFill>
                  <a:srgbClr val="336600"/>
                </a:solidFill>
                <a:effectLst/>
                <a:uLnTx/>
                <a:uFillTx/>
                <a:latin typeface="Arial Black" panose="020B0A04020102020204" pitchFamily="34" charset="0"/>
                <a:ea typeface="ＭＳ Ｐゴシック" panose="020B0600070205080204" pitchFamily="50" charset="-128"/>
                <a:cs typeface="+mn-cs"/>
              </a:rPr>
              <a:t>© JASPAR All Rights Reserved.</a:t>
            </a:r>
          </a:p>
        </p:txBody>
      </p:sp>
      <p:sp>
        <p:nvSpPr>
          <p:cNvPr id="4" name="テキスト ボックス 3"/>
          <p:cNvSpPr txBox="1"/>
          <p:nvPr userDrawn="1"/>
        </p:nvSpPr>
        <p:spPr>
          <a:xfrm>
            <a:off x="11077905" y="6495330"/>
            <a:ext cx="92876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6994232E-37A2-473B-BED5-EC2957A736C7}" type="slidenum">
              <a:rPr kumimoji="1" lang="ja-JP" altLang="en-US" sz="16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50" charset="-128"/>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1" lang="ja-JP"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Tree>
    <p:extLst>
      <p:ext uri="{BB962C8B-B14F-4D97-AF65-F5344CB8AC3E}">
        <p14:creationId xmlns:p14="http://schemas.microsoft.com/office/powerpoint/2010/main" val="359381535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92" r:id="rId3"/>
  </p:sldLayoutIdLst>
  <p:hf hdr="0" dt="0"/>
  <p:txStyles>
    <p:title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Blip>
          <a:blip r:embed="rId9"/>
        </a:buBlip>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9"/>
        </a:buBlip>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Blip>
          <a:blip r:embed="rId9"/>
        </a:buBlip>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Blip>
          <a:blip r:embed="rId9"/>
        </a:buBlip>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Blip>
          <a:blip r:embed="rId9"/>
        </a:buBlip>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Line 35"/>
          <p:cNvSpPr>
            <a:spLocks noChangeShapeType="1"/>
          </p:cNvSpPr>
          <p:nvPr userDrawn="1"/>
        </p:nvSpPr>
        <p:spPr bwMode="auto">
          <a:xfrm>
            <a:off x="0" y="5334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
        <p:nvSpPr>
          <p:cNvPr id="1029" name="Line 36"/>
          <p:cNvSpPr>
            <a:spLocks noChangeShapeType="1"/>
          </p:cNvSpPr>
          <p:nvPr userDrawn="1"/>
        </p:nvSpPr>
        <p:spPr bwMode="auto">
          <a:xfrm>
            <a:off x="0" y="6553200"/>
            <a:ext cx="12192000" cy="0"/>
          </a:xfrm>
          <a:prstGeom prst="line">
            <a:avLst/>
          </a:prstGeom>
          <a:noFill/>
          <a:ln w="952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grpSp>
        <p:nvGrpSpPr>
          <p:cNvPr id="3" name="グループ化 2">
            <a:extLst>
              <a:ext uri="{FF2B5EF4-FFF2-40B4-BE49-F238E27FC236}">
                <a16:creationId xmlns:a16="http://schemas.microsoft.com/office/drawing/2014/main" id="{B6DD5C25-C365-9F2B-6DB1-EAD4B8EC75A6}"/>
              </a:ext>
            </a:extLst>
          </p:cNvPr>
          <p:cNvGrpSpPr/>
          <p:nvPr userDrawn="1"/>
        </p:nvGrpSpPr>
        <p:grpSpPr>
          <a:xfrm>
            <a:off x="3896578" y="6556886"/>
            <a:ext cx="4398594" cy="276999"/>
            <a:chOff x="3311691" y="6556886"/>
            <a:chExt cx="4398594" cy="276999"/>
          </a:xfrm>
        </p:grpSpPr>
        <p:pic>
          <p:nvPicPr>
            <p:cNvPr id="1026" name="Picture 3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3311691" y="6579666"/>
              <a:ext cx="1152128" cy="22332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3"/>
            <p:cNvSpPr txBox="1">
              <a:spLocks noChangeArrowheads="1"/>
            </p:cNvSpPr>
            <p:nvPr userDrawn="1"/>
          </p:nvSpPr>
          <p:spPr bwMode="auto">
            <a:xfrm>
              <a:off x="4463819" y="6556886"/>
              <a:ext cx="32464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algn="ctr">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algn="ct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lgn="ctr">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algn="ctr">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 altLang="ja-JP" sz="1200" b="0" i="0" u="none" strike="noStrike" kern="1200" cap="none" spc="0" normalizeH="0" baseline="0" noProof="0">
                  <a:ln>
                    <a:noFill/>
                  </a:ln>
                  <a:solidFill>
                    <a:srgbClr val="336600"/>
                  </a:solidFill>
                  <a:effectLst/>
                  <a:uLnTx/>
                  <a:uFillTx/>
                  <a:latin typeface="Arial Black" panose="020B0A04020102020204" pitchFamily="34" charset="0"/>
                  <a:ea typeface="ＭＳ Ｐゴシック" panose="020B0600070205080204" pitchFamily="50" charset="-128"/>
                  <a:cs typeface="+mn-cs"/>
                </a:rPr>
                <a:t>© 2025 JASPAR All Rights Reserved.</a:t>
              </a:r>
            </a:p>
          </p:txBody>
        </p:sp>
      </p:grpSp>
      <p:sp>
        <p:nvSpPr>
          <p:cNvPr id="4" name="テキスト ボックス 3"/>
          <p:cNvSpPr txBox="1"/>
          <p:nvPr userDrawn="1"/>
        </p:nvSpPr>
        <p:spPr>
          <a:xfrm>
            <a:off x="11077905" y="6495330"/>
            <a:ext cx="92876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6994232E-37A2-473B-BED5-EC2957A736C7}" type="slidenum">
              <a:rPr kumimoji="1" lang="ja-JP" altLang="en-US" sz="16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50" charset="-128"/>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1" lang="ja-JP"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Tree>
    <p:extLst>
      <p:ext uri="{BB962C8B-B14F-4D97-AF65-F5344CB8AC3E}">
        <p14:creationId xmlns:p14="http://schemas.microsoft.com/office/powerpoint/2010/main" val="3442315157"/>
      </p:ext>
    </p:extLst>
  </p:cSld>
  <p:clrMap bg1="lt1" tx1="dk1" bg2="lt2" tx2="dk2" accent1="accent1" accent2="accent2" accent3="accent3" accent4="accent4" accent5="accent5" accent6="accent6" hlink="hlink" folHlink="folHlink"/>
  <p:sldLayoutIdLst>
    <p:sldLayoutId id="2147483709" r:id="rId1"/>
    <p:sldLayoutId id="2147483712" r:id="rId2"/>
    <p:sldLayoutId id="2147483714" r:id="rId3"/>
    <p:sldLayoutId id="2147483715" r:id="rId4"/>
  </p:sldLayoutIdLst>
  <p:hf hdr="0" dt="0"/>
  <p:txStyles>
    <p:title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Blip>
          <a:blip r:embed="rId7"/>
        </a:buBlip>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7"/>
        </a:buBlip>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Blip>
          <a:blip r:embed="rId7"/>
        </a:buBlip>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Blip>
          <a:blip r:embed="rId7"/>
        </a:buBlip>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Blip>
          <a:blip r:embed="rId7"/>
        </a:buBlip>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
        <p:cNvGrpSpPr/>
        <p:nvPr/>
      </p:nvGrpSpPr>
      <p:grpSpPr>
        <a:xfrm>
          <a:off x="0" y="0"/>
          <a:ext cx="0" cy="0"/>
          <a:chOff x="0" y="0"/>
          <a:chExt cx="0" cy="0"/>
        </a:xfrm>
      </p:grpSpPr>
      <p:pic>
        <p:nvPicPr>
          <p:cNvPr id="31" name="Google Shape;31;p8"/>
          <p:cNvPicPr preferRelativeResize="0"/>
          <p:nvPr/>
        </p:nvPicPr>
        <p:blipFill rotWithShape="1">
          <a:blip r:embed="rId7">
            <a:alphaModFix/>
          </a:blip>
          <a:srcRect/>
          <a:stretch/>
        </p:blipFill>
        <p:spPr>
          <a:xfrm>
            <a:off x="3311691" y="6579666"/>
            <a:ext cx="1152128" cy="223327"/>
          </a:xfrm>
          <a:prstGeom prst="rect">
            <a:avLst/>
          </a:prstGeom>
          <a:noFill/>
          <a:ln>
            <a:noFill/>
          </a:ln>
        </p:spPr>
      </p:pic>
      <p:cxnSp>
        <p:nvCxnSpPr>
          <p:cNvPr id="32" name="Google Shape;32;p8"/>
          <p:cNvCxnSpPr/>
          <p:nvPr/>
        </p:nvCxnSpPr>
        <p:spPr>
          <a:xfrm>
            <a:off x="0" y="533400"/>
            <a:ext cx="12192000" cy="0"/>
          </a:xfrm>
          <a:prstGeom prst="straightConnector1">
            <a:avLst/>
          </a:prstGeom>
          <a:noFill/>
          <a:ln w="9525" cap="flat" cmpd="sng">
            <a:solidFill>
              <a:srgbClr val="009900"/>
            </a:solidFill>
            <a:prstDash val="solid"/>
            <a:round/>
            <a:headEnd type="none" w="med" len="med"/>
            <a:tailEnd type="none" w="med" len="med"/>
          </a:ln>
        </p:spPr>
      </p:cxnSp>
      <p:cxnSp>
        <p:nvCxnSpPr>
          <p:cNvPr id="33" name="Google Shape;33;p8"/>
          <p:cNvCxnSpPr/>
          <p:nvPr/>
        </p:nvCxnSpPr>
        <p:spPr>
          <a:xfrm>
            <a:off x="0" y="6553200"/>
            <a:ext cx="12192000" cy="0"/>
          </a:xfrm>
          <a:prstGeom prst="straightConnector1">
            <a:avLst/>
          </a:prstGeom>
          <a:noFill/>
          <a:ln w="9525" cap="flat" cmpd="sng">
            <a:solidFill>
              <a:srgbClr val="009900"/>
            </a:solidFill>
            <a:prstDash val="solid"/>
            <a:round/>
            <a:headEnd type="none" w="med" len="med"/>
            <a:tailEnd type="none" w="med" len="med"/>
          </a:ln>
        </p:spPr>
      </p:cxnSp>
      <p:sp>
        <p:nvSpPr>
          <p:cNvPr id="35" name="Google Shape;35;p8"/>
          <p:cNvSpPr txBox="1"/>
          <p:nvPr/>
        </p:nvSpPr>
        <p:spPr>
          <a:xfrm>
            <a:off x="4463819" y="6556886"/>
            <a:ext cx="278480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6600"/>
              </a:buClr>
              <a:buSzPts val="1200"/>
              <a:buFont typeface="Arial Black"/>
              <a:buNone/>
            </a:pPr>
            <a:r>
              <a:rPr lang="en-US" sz="1200" b="0" i="0" u="none" strike="noStrike" cap="none">
                <a:solidFill>
                  <a:srgbClr val="336600"/>
                </a:solidFill>
                <a:latin typeface="Arial Black"/>
                <a:ea typeface="Arial Black"/>
                <a:cs typeface="Arial Black"/>
                <a:sym typeface="Arial Black"/>
              </a:rPr>
              <a:t>© JASPAR All Rights Reserved.</a:t>
            </a:r>
            <a:endParaRPr/>
          </a:p>
        </p:txBody>
      </p:sp>
      <p:sp>
        <p:nvSpPr>
          <p:cNvPr id="36" name="Google Shape;36;p8"/>
          <p:cNvSpPr txBox="1"/>
          <p:nvPr/>
        </p:nvSpPr>
        <p:spPr>
          <a:xfrm>
            <a:off x="11077905" y="6495330"/>
            <a:ext cx="928763"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Times New Roman"/>
              <a:buNone/>
            </a:pPr>
            <a:fld id="{00000000-1234-1234-1234-123412341234}" type="slidenum">
              <a:rPr lang="en-US" sz="1600" b="0" i="0" u="none" strike="noStrike" cap="none">
                <a:solidFill>
                  <a:srgbClr val="000000"/>
                </a:solidFill>
                <a:latin typeface="Times New Roman"/>
                <a:ea typeface="Times New Roman"/>
                <a:cs typeface="Times New Roman"/>
                <a:sym typeface="Times New Roman"/>
              </a:rPr>
              <a:t>‹#›</a:t>
            </a:fld>
            <a:endParaRPr sz="16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220443176"/>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9" r:id="rId4"/>
    <p:sldLayoutId id="2147483730"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1.sv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8.xml"/><Relationship Id="rId1" Type="http://schemas.openxmlformats.org/officeDocument/2006/relationships/tags" Target="../tags/tag6.xml"/><Relationship Id="rId4" Type="http://schemas.openxmlformats.org/officeDocument/2006/relationships/image" Target="../media/image59.emf"/></Relationships>
</file>

<file path=ppt/slides/_rels/slide3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7.xml"/><Relationship Id="rId5" Type="http://schemas.openxmlformats.org/officeDocument/2006/relationships/image" Target="../media/image66.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3.png"/><Relationship Id="rId3" Type="http://schemas.openxmlformats.org/officeDocument/2006/relationships/image" Target="../media/image15.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notesSlide" Target="../notesSlides/notesSlide3.xml"/><Relationship Id="rId16"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21.jpeg"/><Relationship Id="rId5" Type="http://schemas.openxmlformats.org/officeDocument/2006/relationships/image" Target="../media/image16.png"/><Relationship Id="rId15" Type="http://schemas.openxmlformats.org/officeDocument/2006/relationships/image" Target="../media/image25.png"/><Relationship Id="rId10" Type="http://schemas.openxmlformats.org/officeDocument/2006/relationships/image" Target="../media/image20.jpeg"/><Relationship Id="rId4" Type="http://schemas.microsoft.com/office/2007/relationships/hdphoto" Target="../media/hdphoto1.wdp"/><Relationship Id="rId9" Type="http://schemas.openxmlformats.org/officeDocument/2006/relationships/image" Target="../media/image19.jpeg"/><Relationship Id="rId1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76DF91-A825-AC1F-FB3F-DEE70E1C9D4A}"/>
              </a:ext>
            </a:extLst>
          </p:cNvPr>
          <p:cNvSpPr>
            <a:spLocks noGrp="1"/>
          </p:cNvSpPr>
          <p:nvPr>
            <p:ph type="title"/>
          </p:nvPr>
        </p:nvSpPr>
        <p:spPr>
          <a:xfrm>
            <a:off x="399879" y="2231573"/>
            <a:ext cx="9365348" cy="478969"/>
          </a:xfrm>
        </p:spPr>
        <p:txBody>
          <a:bodyPr/>
          <a:lstStyle/>
          <a:p>
            <a:r>
              <a:rPr kumimoji="1" lang="en-US" altLang="ja-JP" sz="2800"/>
              <a:t>API Standardization in JASPAR for SDV</a:t>
            </a:r>
            <a:endParaRPr kumimoji="1" lang="ja-JP" altLang="en-US" sz="2800"/>
          </a:p>
        </p:txBody>
      </p:sp>
      <p:sp>
        <p:nvSpPr>
          <p:cNvPr id="3" name="テキスト ボックス 2">
            <a:extLst>
              <a:ext uri="{FF2B5EF4-FFF2-40B4-BE49-F238E27FC236}">
                <a16:creationId xmlns:a16="http://schemas.microsoft.com/office/drawing/2014/main" id="{FC32B1CC-7647-DB5A-DD1E-14BFC3748726}"/>
              </a:ext>
            </a:extLst>
          </p:cNvPr>
          <p:cNvSpPr txBox="1"/>
          <p:nvPr/>
        </p:nvSpPr>
        <p:spPr>
          <a:xfrm>
            <a:off x="5735783" y="3429000"/>
            <a:ext cx="6026479" cy="1881909"/>
          </a:xfrm>
          <a:prstGeom prst="rect">
            <a:avLst/>
          </a:prstGeom>
          <a:noFill/>
        </p:spPr>
        <p:txBody>
          <a:bodyPr wrap="square" lIns="36000" tIns="36000" rIns="36000" bIns="36000" rtlCol="0" anchor="ctr">
            <a:noAutofit/>
          </a:bodyPr>
          <a:lstStyle/>
          <a:p>
            <a:pPr algn="r">
              <a:spcBef>
                <a:spcPts val="300"/>
              </a:spcBef>
            </a:pPr>
            <a:r>
              <a:rPr lang="en-US" altLang="ja-JP" sz="2000" dirty="0">
                <a:latin typeface="+mj-lt"/>
                <a:ea typeface="Yu Gothic UI" panose="020B0500000000000000" pitchFamily="50" charset="-128"/>
              </a:rPr>
              <a:t>2026 June 30</a:t>
            </a:r>
          </a:p>
          <a:p>
            <a:pPr algn="r">
              <a:spcBef>
                <a:spcPts val="300"/>
              </a:spcBef>
            </a:pPr>
            <a:endParaRPr kumimoji="1" lang="en-US" altLang="ja-JP" sz="2000" dirty="0">
              <a:latin typeface="+mj-lt"/>
              <a:ea typeface="Yu Gothic UI"/>
            </a:endParaRPr>
          </a:p>
          <a:p>
            <a:pPr algn="r">
              <a:spcBef>
                <a:spcPts val="300"/>
              </a:spcBef>
            </a:pPr>
            <a:r>
              <a:rPr lang="en-US" altLang="ja-JP" sz="2000" dirty="0">
                <a:ea typeface="Yu Gothic UI"/>
              </a:rPr>
              <a:t>Kazuo Tsubouchi</a:t>
            </a:r>
            <a:br>
              <a:rPr lang="en-US" altLang="ja-JP" sz="2000" dirty="0">
                <a:ea typeface="Yu Gothic UI" panose="020B0500000000000000" pitchFamily="50" charset="-128"/>
              </a:rPr>
            </a:br>
            <a:r>
              <a:rPr lang="en-US" altLang="ja-JP" sz="2000" dirty="0">
                <a:ea typeface="ＭＳ Ｐゴシック"/>
              </a:rPr>
              <a:t>Chairperson </a:t>
            </a:r>
          </a:p>
          <a:p>
            <a:pPr algn="r">
              <a:spcBef>
                <a:spcPts val="300"/>
              </a:spcBef>
            </a:pPr>
            <a:r>
              <a:rPr lang="en-US" altLang="ja-JP" sz="2000" dirty="0">
                <a:ea typeface="ＭＳ Ｐゴシック"/>
              </a:rPr>
              <a:t>JASPAR API WG</a:t>
            </a:r>
            <a:endParaRPr kumimoji="1" lang="ja-JP" altLang="en-US" sz="2000" dirty="0">
              <a:solidFill>
                <a:schemeClr val="tx1"/>
              </a:solidFill>
              <a:latin typeface="+mj-lt"/>
              <a:ea typeface="ＭＳ Ｐゴシック"/>
            </a:endParaRPr>
          </a:p>
        </p:txBody>
      </p:sp>
    </p:spTree>
    <p:extLst>
      <p:ext uri="{BB962C8B-B14F-4D97-AF65-F5344CB8AC3E}">
        <p14:creationId xmlns:p14="http://schemas.microsoft.com/office/powerpoint/2010/main" val="162593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94A32B4-11C7-80EF-2163-E52E31A4DEEB}"/>
              </a:ext>
            </a:extLst>
          </p:cNvPr>
          <p:cNvSpPr txBox="1">
            <a:spLocks noChangeArrowheads="1"/>
          </p:cNvSpPr>
          <p:nvPr/>
        </p:nvSpPr>
        <p:spPr>
          <a:xfrm>
            <a:off x="0" y="58738"/>
            <a:ext cx="10450513"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2400" b="1" i="0" u="none" strike="noStrike" kern="1200" cap="none" spc="0" normalizeH="0" baseline="0" noProof="0">
                <a:ln>
                  <a:noFill/>
                </a:ln>
                <a:solidFill>
                  <a:srgbClr val="993300"/>
                </a:solidFill>
                <a:effectLst/>
                <a:uLnTx/>
                <a:uFillTx/>
                <a:latin typeface="+mn-lt"/>
                <a:ea typeface="ＭＳ Ｐゴシック" panose="020B0600070205080204" pitchFamily="50" charset="-128"/>
                <a:cs typeface="+mj-cs"/>
              </a:rPr>
              <a:t>Standardization of APIs for SDV</a:t>
            </a:r>
          </a:p>
        </p:txBody>
      </p:sp>
      <p:sp>
        <p:nvSpPr>
          <p:cNvPr id="63" name="テキスト プレースホルダー 4">
            <a:extLst>
              <a:ext uri="{FF2B5EF4-FFF2-40B4-BE49-F238E27FC236}">
                <a16:creationId xmlns:a16="http://schemas.microsoft.com/office/drawing/2014/main" id="{3EE89D4C-288D-A001-561F-114DA5E70918}"/>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en" altLang="ja-JP" sz="2200" b="1" i="0" u="none" strike="noStrike" kern="100" cap="none" spc="0" normalizeH="0" baseline="0" noProof="0">
                <a:ln>
                  <a:noFill/>
                </a:ln>
                <a:solidFill>
                  <a:srgbClr val="000000"/>
                </a:solidFill>
                <a:effectLst/>
                <a:uLnTx/>
                <a:uFillTx/>
                <a:ea typeface="ＭＳ Ｐゴシック" panose="020B0600070205080204" pitchFamily="50" charset="-128"/>
                <a:cs typeface="Courier New" panose="02070309020205020404" pitchFamily="49" charset="0"/>
              </a:rPr>
              <a:t>To realize SDV, it is essential to standardize the APIs, which is the common language for SDV.</a:t>
            </a:r>
            <a:endParaRPr kumimoji="1" lang="en-US" altLang="ja-JP" sz="2200" b="1" i="0" u="none" strike="noStrike" kern="100" cap="none" spc="0" normalizeH="0" baseline="0" noProof="0">
              <a:ln>
                <a:noFill/>
              </a:ln>
              <a:solidFill>
                <a:srgbClr val="000000"/>
              </a:solidFill>
              <a:effectLst/>
              <a:uLnTx/>
              <a:uFillTx/>
              <a:ea typeface="ＭＳ Ｐゴシック" panose="020B0600070205080204" pitchFamily="50" charset="-128"/>
              <a:cs typeface="Courier New" panose="02070309020205020404" pitchFamily="49" charset="0"/>
            </a:endParaRPr>
          </a:p>
        </p:txBody>
      </p:sp>
      <p:grpSp>
        <p:nvGrpSpPr>
          <p:cNvPr id="106" name="グループ化 105">
            <a:extLst>
              <a:ext uri="{FF2B5EF4-FFF2-40B4-BE49-F238E27FC236}">
                <a16:creationId xmlns:a16="http://schemas.microsoft.com/office/drawing/2014/main" id="{8B1835C4-4B5F-BF05-6194-995D1FE188AD}"/>
              </a:ext>
            </a:extLst>
          </p:cNvPr>
          <p:cNvGrpSpPr/>
          <p:nvPr/>
        </p:nvGrpSpPr>
        <p:grpSpPr>
          <a:xfrm>
            <a:off x="1753251" y="864413"/>
            <a:ext cx="8697262" cy="4944464"/>
            <a:chOff x="-121190" y="1451734"/>
            <a:chExt cx="8329025" cy="4612128"/>
          </a:xfrm>
        </p:grpSpPr>
        <p:sp>
          <p:nvSpPr>
            <p:cNvPr id="5" name="正方形/長方形 4">
              <a:extLst>
                <a:ext uri="{FF2B5EF4-FFF2-40B4-BE49-F238E27FC236}">
                  <a16:creationId xmlns:a16="http://schemas.microsoft.com/office/drawing/2014/main" id="{104E4185-365D-8042-4519-16F2199BBF14}"/>
                </a:ext>
              </a:extLst>
            </p:cNvPr>
            <p:cNvSpPr/>
            <p:nvPr/>
          </p:nvSpPr>
          <p:spPr>
            <a:xfrm>
              <a:off x="620107" y="2830094"/>
              <a:ext cx="5795473" cy="1673228"/>
            </a:xfrm>
            <a:prstGeom prst="rect">
              <a:avLst/>
            </a:prstGeom>
            <a:solidFill>
              <a:schemeClr val="accent1">
                <a:lumMod val="20000"/>
                <a:lumOff val="80000"/>
                <a:alpha val="43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ea typeface="ＭＳ Ｐゴシック" panose="020B0600070205080204" pitchFamily="50" charset="-128"/>
                <a:cs typeface="+mn-cs"/>
              </a:endParaRPr>
            </a:p>
          </p:txBody>
        </p:sp>
        <p:pic>
          <p:nvPicPr>
            <p:cNvPr id="14" name="Picture 2" descr="Developer illustration / free illustration / free material &quot;Illustration AC&quot;">
              <a:extLst>
                <a:ext uri="{FF2B5EF4-FFF2-40B4-BE49-F238E27FC236}">
                  <a16:creationId xmlns:a16="http://schemas.microsoft.com/office/drawing/2014/main" id="{88355323-5FCE-9429-59C7-C5ACAB0555BD}"/>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92876" y="1848267"/>
              <a:ext cx="675275" cy="631469"/>
            </a:xfrm>
            <a:prstGeom prst="rect">
              <a:avLst/>
            </a:prstGeom>
            <a:noFill/>
            <a:extLst>
              <a:ext uri="{909E8E84-426E-40DD-AFC4-6F175D3DCCD1}">
                <a14:hiddenFill xmlns:a14="http://schemas.microsoft.com/office/drawing/2010/main">
                  <a:solidFill>
                    <a:srgbClr val="FFFFFF"/>
                  </a:solidFill>
                </a14:hiddenFill>
              </a:ext>
            </a:extLst>
          </p:spPr>
        </p:pic>
        <p:pic>
          <p:nvPicPr>
            <p:cNvPr id="15" name="Graphic 23">
              <a:extLst>
                <a:ext uri="{FF2B5EF4-FFF2-40B4-BE49-F238E27FC236}">
                  <a16:creationId xmlns:a16="http://schemas.microsoft.com/office/drawing/2014/main" id="{0127777D-AA38-8AD0-EB96-F93A5036A769}"/>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flipH="1">
              <a:off x="1251030" y="1900807"/>
              <a:ext cx="602594" cy="602594"/>
            </a:xfrm>
            <a:prstGeom prst="rect">
              <a:avLst/>
            </a:prstGeom>
            <a:noFill/>
            <a:ln>
              <a:noFill/>
            </a:ln>
          </p:spPr>
        </p:pic>
        <p:sp>
          <p:nvSpPr>
            <p:cNvPr id="30" name="テキスト ボックス 220">
              <a:extLst>
                <a:ext uri="{FF2B5EF4-FFF2-40B4-BE49-F238E27FC236}">
                  <a16:creationId xmlns:a16="http://schemas.microsoft.com/office/drawing/2014/main" id="{A9975A05-01A9-2CAA-A917-AA8B5CD8022A}"/>
                </a:ext>
              </a:extLst>
            </p:cNvPr>
            <p:cNvSpPr txBox="1"/>
            <p:nvPr/>
          </p:nvSpPr>
          <p:spPr>
            <a:xfrm>
              <a:off x="3043453" y="1631085"/>
              <a:ext cx="1320104" cy="640061"/>
            </a:xfrm>
            <a:prstGeom prst="rect">
              <a:avLst/>
            </a:prstGeom>
            <a:solidFill>
              <a:srgbClr val="DEEBF7"/>
            </a:solidFill>
            <a:effectLst>
              <a:outerShdw blurRad="50800" dist="38100" dir="2700000" algn="tl" rotWithShape="0">
                <a:prstClr val="black">
                  <a:alpha val="40000"/>
                </a:prstClr>
              </a:outerShdw>
            </a:effectLst>
          </p:spPr>
          <p:txBody>
            <a:bodyPr wrap="none" lIns="36000" tIns="36000" rIns="36000" bIns="36000" rtlCol="0" anchor="ctr">
              <a:noAutofit/>
            </a:bodyPr>
            <a:lstStyle>
              <a:defPPr>
                <a:defRPr lang="ja-JP"/>
              </a:defPPr>
              <a:lvl1pPr marR="0" lvl="0" indent="0" algn="ctr" fontAlgn="auto">
                <a:lnSpc>
                  <a:spcPct val="100000"/>
                </a:lnSpc>
                <a:spcBef>
                  <a:spcPts val="0"/>
                </a:spcBef>
                <a:spcAft>
                  <a:spcPts val="0"/>
                </a:spcAft>
                <a:buClrTx/>
                <a:buSzTx/>
                <a:buFontTx/>
                <a:buNone/>
                <a:tabLst/>
                <a:defRPr sz="1400" b="1" i="0" u="none" strike="noStrike" cap="none" spc="0" normalizeH="0" baseline="0">
                  <a:ln>
                    <a:noFill/>
                  </a:ln>
                  <a:solidFill>
                    <a:srgbClr val="0F243E"/>
                  </a:solidFill>
                  <a:effectLst/>
                  <a:uLnTx/>
                  <a:uFillTx/>
                  <a:latin typeface="Meiryo UI"/>
                  <a:ea typeface="Meiryo UI"/>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1200" cap="none" spc="0" normalizeH="0" baseline="0" noProof="0">
                <a:ln>
                  <a:noFill/>
                </a:ln>
                <a:solidFill>
                  <a:srgbClr val="0F243E"/>
                </a:solidFill>
                <a:effectLst/>
                <a:uLnTx/>
                <a:uFillTx/>
                <a:latin typeface="+mn-lt"/>
                <a:ea typeface="ＭＳ Ｐゴシック" panose="020B0600070205080204" pitchFamily="50" charset="-128"/>
                <a:cs typeface="+mn-cs"/>
              </a:endParaRPr>
            </a:p>
          </p:txBody>
        </p:sp>
        <p:sp>
          <p:nvSpPr>
            <p:cNvPr id="50" name="テキスト ボックス 49">
              <a:extLst>
                <a:ext uri="{FF2B5EF4-FFF2-40B4-BE49-F238E27FC236}">
                  <a16:creationId xmlns:a16="http://schemas.microsoft.com/office/drawing/2014/main" id="{0D3025AC-8965-1128-7A06-545EC0376BA3}"/>
                </a:ext>
              </a:extLst>
            </p:cNvPr>
            <p:cNvSpPr txBox="1"/>
            <p:nvPr/>
          </p:nvSpPr>
          <p:spPr>
            <a:xfrm>
              <a:off x="3186655" y="4941726"/>
              <a:ext cx="3428561"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Vehicle coordination of OEMs in each country</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pic>
          <p:nvPicPr>
            <p:cNvPr id="51" name="グラフィックス 23" descr="Car Single Color Fill">
              <a:extLst>
                <a:ext uri="{FF2B5EF4-FFF2-40B4-BE49-F238E27FC236}">
                  <a16:creationId xmlns:a16="http://schemas.microsoft.com/office/drawing/2014/main" id="{FC4B4BCE-D34E-A9EF-3101-A9C342B61D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95026" y="5223866"/>
              <a:ext cx="736817" cy="813937"/>
            </a:xfrm>
            <a:prstGeom prst="rect">
              <a:avLst/>
            </a:prstGeom>
          </p:spPr>
        </p:pic>
        <p:pic>
          <p:nvPicPr>
            <p:cNvPr id="53" name="グラフィックス 52" descr="Car Single Color Fill">
              <a:extLst>
                <a:ext uri="{FF2B5EF4-FFF2-40B4-BE49-F238E27FC236}">
                  <a16:creationId xmlns:a16="http://schemas.microsoft.com/office/drawing/2014/main" id="{9742D917-490F-6551-2B36-BC08F56DA4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66459" y="5217389"/>
              <a:ext cx="736817" cy="813937"/>
            </a:xfrm>
            <a:prstGeom prst="rect">
              <a:avLst/>
            </a:prstGeom>
          </p:spPr>
        </p:pic>
        <p:pic>
          <p:nvPicPr>
            <p:cNvPr id="54" name="グラフィックス 23" descr="Car Single Color Fill">
              <a:extLst>
                <a:ext uri="{FF2B5EF4-FFF2-40B4-BE49-F238E27FC236}">
                  <a16:creationId xmlns:a16="http://schemas.microsoft.com/office/drawing/2014/main" id="{687C9829-8311-CA06-C8E4-BDC3713EE4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4781" y="5249925"/>
              <a:ext cx="736817" cy="813937"/>
            </a:xfrm>
            <a:prstGeom prst="rect">
              <a:avLst/>
            </a:prstGeom>
          </p:spPr>
        </p:pic>
        <p:pic>
          <p:nvPicPr>
            <p:cNvPr id="56" name="グラフィックス 23" descr="Car Single Color Fill">
              <a:extLst>
                <a:ext uri="{FF2B5EF4-FFF2-40B4-BE49-F238E27FC236}">
                  <a16:creationId xmlns:a16="http://schemas.microsoft.com/office/drawing/2014/main" id="{DFF2CF85-84E9-D346-C13F-F8154AC399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11817" y="5230245"/>
              <a:ext cx="736817" cy="813937"/>
            </a:xfrm>
            <a:prstGeom prst="rect">
              <a:avLst/>
            </a:prstGeom>
          </p:spPr>
        </p:pic>
        <p:pic>
          <p:nvPicPr>
            <p:cNvPr id="64" name="図 63" descr="icon&#10;&#10;Automatically generated explanation">
              <a:extLst>
                <a:ext uri="{FF2B5EF4-FFF2-40B4-BE49-F238E27FC236}">
                  <a16:creationId xmlns:a16="http://schemas.microsoft.com/office/drawing/2014/main" id="{343E9C9A-3FE0-E387-51C5-9B7845EE1238}"/>
                </a:ext>
              </a:extLst>
            </p:cNvPr>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94251" y="3136159"/>
              <a:ext cx="3687688" cy="425635"/>
            </a:xfrm>
            <a:prstGeom prst="rect">
              <a:avLst/>
            </a:prstGeom>
          </p:spPr>
        </p:pic>
        <p:sp>
          <p:nvSpPr>
            <p:cNvPr id="65" name="フリーフォーム 33">
              <a:extLst>
                <a:ext uri="{FF2B5EF4-FFF2-40B4-BE49-F238E27FC236}">
                  <a16:creationId xmlns:a16="http://schemas.microsoft.com/office/drawing/2014/main" id="{D98B170A-70E0-41EB-550B-3729019F0A4E}"/>
                </a:ext>
              </a:extLst>
            </p:cNvPr>
            <p:cNvSpPr/>
            <p:nvPr/>
          </p:nvSpPr>
          <p:spPr>
            <a:xfrm rot="16200000">
              <a:off x="1951972" y="3642071"/>
              <a:ext cx="1274702" cy="839391"/>
            </a:xfrm>
            <a:custGeom>
              <a:avLst/>
              <a:gdLst>
                <a:gd name="connsiteX0" fmla="*/ 4659279 w 4659279"/>
                <a:gd name="connsiteY0" fmla="*/ 1967740 h 2191235"/>
                <a:gd name="connsiteX1" fmla="*/ 3786470 w 4659279"/>
                <a:gd name="connsiteY1" fmla="*/ 2191235 h 2191235"/>
                <a:gd name="connsiteX2" fmla="*/ 3732062 w 4659279"/>
                <a:gd name="connsiteY2" fmla="*/ 1982524 h 2191235"/>
                <a:gd name="connsiteX3" fmla="*/ 3628575 w 4659279"/>
                <a:gd name="connsiteY3" fmla="*/ 1957761 h 2191235"/>
                <a:gd name="connsiteX4" fmla="*/ 1472327 w 4659279"/>
                <a:gd name="connsiteY4" fmla="*/ 1113726 h 2191235"/>
                <a:gd name="connsiteX5" fmla="*/ 90127 w 4659279"/>
                <a:gd name="connsiteY5" fmla="*/ 292602 h 2191235"/>
                <a:gd name="connsiteX6" fmla="*/ 0 w 4659279"/>
                <a:gd name="connsiteY6" fmla="*/ 227576 h 2191235"/>
                <a:gd name="connsiteX7" fmla="*/ 235249 w 4659279"/>
                <a:gd name="connsiteY7" fmla="*/ 0 h 2191235"/>
                <a:gd name="connsiteX8" fmla="*/ 394782 w 4659279"/>
                <a:gd name="connsiteY8" fmla="*/ 113131 h 2191235"/>
                <a:gd name="connsiteX9" fmla="*/ 1615536 w 4659279"/>
                <a:gd name="connsiteY9" fmla="*/ 832589 h 2191235"/>
                <a:gd name="connsiteX10" fmla="*/ 3293649 w 4659279"/>
                <a:gd name="connsiteY10" fmla="*/ 1522846 h 2191235"/>
                <a:gd name="connsiteX11" fmla="*/ 3636289 w 4659279"/>
                <a:gd name="connsiteY11" fmla="*/ 1615136 h 2191235"/>
                <a:gd name="connsiteX12" fmla="*/ 3592874 w 4659279"/>
                <a:gd name="connsiteY12" fmla="*/ 1448594 h 219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59279" h="2191235">
                  <a:moveTo>
                    <a:pt x="4659279" y="1967740"/>
                  </a:moveTo>
                  <a:lnTo>
                    <a:pt x="3786470" y="2191235"/>
                  </a:lnTo>
                  <a:lnTo>
                    <a:pt x="3732062" y="1982524"/>
                  </a:lnTo>
                  <a:lnTo>
                    <a:pt x="3628575" y="1957761"/>
                  </a:lnTo>
                  <a:cubicBezTo>
                    <a:pt x="2977480" y="1786678"/>
                    <a:pt x="2232945" y="1501181"/>
                    <a:pt x="1472327" y="1113726"/>
                  </a:cubicBezTo>
                  <a:cubicBezTo>
                    <a:pt x="965249" y="855422"/>
                    <a:pt x="499028" y="576258"/>
                    <a:pt x="90127" y="292602"/>
                  </a:cubicBezTo>
                  <a:lnTo>
                    <a:pt x="0" y="227576"/>
                  </a:lnTo>
                  <a:lnTo>
                    <a:pt x="235249" y="0"/>
                  </a:lnTo>
                  <a:lnTo>
                    <a:pt x="394782" y="113131"/>
                  </a:lnTo>
                  <a:cubicBezTo>
                    <a:pt x="756706" y="360348"/>
                    <a:pt x="1168512" y="604878"/>
                    <a:pt x="1615536" y="832589"/>
                  </a:cubicBezTo>
                  <a:cubicBezTo>
                    <a:pt x="2202255" y="1131461"/>
                    <a:pt x="2776739" y="1364226"/>
                    <a:pt x="3293649" y="1522846"/>
                  </a:cubicBezTo>
                  <a:lnTo>
                    <a:pt x="3636289" y="1615136"/>
                  </a:lnTo>
                  <a:lnTo>
                    <a:pt x="3592874" y="1448594"/>
                  </a:lnTo>
                  <a:close/>
                </a:path>
              </a:pathLst>
            </a:custGeom>
            <a:gradFill>
              <a:gsLst>
                <a:gs pos="100000">
                  <a:srgbClr val="0070C0">
                    <a:alpha val="70000"/>
                    <a:lumMod val="60000"/>
                    <a:lumOff val="40000"/>
                  </a:srgbClr>
                </a:gs>
                <a:gs pos="0">
                  <a:srgbClr val="0070C0">
                    <a:lumMod val="20000"/>
                    <a:lumOff val="80000"/>
                  </a:srgbClr>
                </a:gs>
              </a:gsLst>
              <a:lin ang="5400000" scaled="1"/>
            </a:gradFill>
            <a:ln w="12700" cap="flat" cmpd="sng" algn="ctr">
              <a:noFill/>
              <a:prstDash val="solid"/>
              <a:miter lim="800000"/>
            </a:ln>
            <a:effectLst>
              <a:outerShdw blurRad="190500" dist="215900" dir="6420000" sx="104000" sy="104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lt"/>
                <a:ea typeface="ＭＳ Ｐゴシック" panose="020B0600070205080204" pitchFamily="50" charset="-128"/>
                <a:cs typeface="+mn-cs"/>
              </a:endParaRPr>
            </a:p>
          </p:txBody>
        </p:sp>
        <p:sp>
          <p:nvSpPr>
            <p:cNvPr id="66" name="フリーフォーム 33">
              <a:extLst>
                <a:ext uri="{FF2B5EF4-FFF2-40B4-BE49-F238E27FC236}">
                  <a16:creationId xmlns:a16="http://schemas.microsoft.com/office/drawing/2014/main" id="{246691AF-02C0-7DB7-CCAD-0496E413E9C0}"/>
                </a:ext>
              </a:extLst>
            </p:cNvPr>
            <p:cNvSpPr/>
            <p:nvPr/>
          </p:nvSpPr>
          <p:spPr>
            <a:xfrm rot="15501929" flipV="1">
              <a:off x="4124363" y="3670620"/>
              <a:ext cx="1308350" cy="716126"/>
            </a:xfrm>
            <a:custGeom>
              <a:avLst/>
              <a:gdLst>
                <a:gd name="connsiteX0" fmla="*/ 4659279 w 4659279"/>
                <a:gd name="connsiteY0" fmla="*/ 1967740 h 2191235"/>
                <a:gd name="connsiteX1" fmla="*/ 3786470 w 4659279"/>
                <a:gd name="connsiteY1" fmla="*/ 2191235 h 2191235"/>
                <a:gd name="connsiteX2" fmla="*/ 3732062 w 4659279"/>
                <a:gd name="connsiteY2" fmla="*/ 1982524 h 2191235"/>
                <a:gd name="connsiteX3" fmla="*/ 3628575 w 4659279"/>
                <a:gd name="connsiteY3" fmla="*/ 1957761 h 2191235"/>
                <a:gd name="connsiteX4" fmla="*/ 1472327 w 4659279"/>
                <a:gd name="connsiteY4" fmla="*/ 1113726 h 2191235"/>
                <a:gd name="connsiteX5" fmla="*/ 90127 w 4659279"/>
                <a:gd name="connsiteY5" fmla="*/ 292602 h 2191235"/>
                <a:gd name="connsiteX6" fmla="*/ 0 w 4659279"/>
                <a:gd name="connsiteY6" fmla="*/ 227576 h 2191235"/>
                <a:gd name="connsiteX7" fmla="*/ 235249 w 4659279"/>
                <a:gd name="connsiteY7" fmla="*/ 0 h 2191235"/>
                <a:gd name="connsiteX8" fmla="*/ 394782 w 4659279"/>
                <a:gd name="connsiteY8" fmla="*/ 113131 h 2191235"/>
                <a:gd name="connsiteX9" fmla="*/ 1615536 w 4659279"/>
                <a:gd name="connsiteY9" fmla="*/ 832589 h 2191235"/>
                <a:gd name="connsiteX10" fmla="*/ 3293649 w 4659279"/>
                <a:gd name="connsiteY10" fmla="*/ 1522846 h 2191235"/>
                <a:gd name="connsiteX11" fmla="*/ 3636289 w 4659279"/>
                <a:gd name="connsiteY11" fmla="*/ 1615136 h 2191235"/>
                <a:gd name="connsiteX12" fmla="*/ 3592874 w 4659279"/>
                <a:gd name="connsiteY12" fmla="*/ 1448594 h 219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59279" h="2191235">
                  <a:moveTo>
                    <a:pt x="4659279" y="1967740"/>
                  </a:moveTo>
                  <a:lnTo>
                    <a:pt x="3786470" y="2191235"/>
                  </a:lnTo>
                  <a:lnTo>
                    <a:pt x="3732062" y="1982524"/>
                  </a:lnTo>
                  <a:lnTo>
                    <a:pt x="3628575" y="1957761"/>
                  </a:lnTo>
                  <a:cubicBezTo>
                    <a:pt x="2977480" y="1786678"/>
                    <a:pt x="2232945" y="1501181"/>
                    <a:pt x="1472327" y="1113726"/>
                  </a:cubicBezTo>
                  <a:cubicBezTo>
                    <a:pt x="965249" y="855422"/>
                    <a:pt x="499028" y="576258"/>
                    <a:pt x="90127" y="292602"/>
                  </a:cubicBezTo>
                  <a:lnTo>
                    <a:pt x="0" y="227576"/>
                  </a:lnTo>
                  <a:lnTo>
                    <a:pt x="235249" y="0"/>
                  </a:lnTo>
                  <a:lnTo>
                    <a:pt x="394782" y="113131"/>
                  </a:lnTo>
                  <a:cubicBezTo>
                    <a:pt x="756706" y="360348"/>
                    <a:pt x="1168512" y="604878"/>
                    <a:pt x="1615536" y="832589"/>
                  </a:cubicBezTo>
                  <a:cubicBezTo>
                    <a:pt x="2202255" y="1131461"/>
                    <a:pt x="2776739" y="1364226"/>
                    <a:pt x="3293649" y="1522846"/>
                  </a:cubicBezTo>
                  <a:lnTo>
                    <a:pt x="3636289" y="1615136"/>
                  </a:lnTo>
                  <a:lnTo>
                    <a:pt x="3592874" y="1448594"/>
                  </a:lnTo>
                  <a:close/>
                </a:path>
              </a:pathLst>
            </a:custGeom>
            <a:gradFill>
              <a:gsLst>
                <a:gs pos="100000">
                  <a:srgbClr val="0070C0">
                    <a:alpha val="70000"/>
                    <a:lumMod val="60000"/>
                    <a:lumOff val="40000"/>
                  </a:srgbClr>
                </a:gs>
                <a:gs pos="0">
                  <a:srgbClr val="0070C0">
                    <a:lumMod val="20000"/>
                    <a:lumOff val="80000"/>
                  </a:srgbClr>
                </a:gs>
              </a:gsLst>
              <a:lin ang="5400000" scaled="1"/>
            </a:gradFill>
            <a:ln w="12700" cap="flat" cmpd="sng" algn="ctr">
              <a:noFill/>
              <a:prstDash val="solid"/>
              <a:miter lim="800000"/>
            </a:ln>
            <a:effectLst>
              <a:outerShdw blurRad="190500" dist="215900" dir="6420000" sx="104000" sy="104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lt"/>
                <a:ea typeface="ＭＳ Ｐゴシック" panose="020B0600070205080204" pitchFamily="50" charset="-128"/>
                <a:cs typeface="+mn-cs"/>
              </a:endParaRPr>
            </a:p>
          </p:txBody>
        </p:sp>
        <p:sp>
          <p:nvSpPr>
            <p:cNvPr id="69" name="テキスト ボックス 68">
              <a:extLst>
                <a:ext uri="{FF2B5EF4-FFF2-40B4-BE49-F238E27FC236}">
                  <a16:creationId xmlns:a16="http://schemas.microsoft.com/office/drawing/2014/main" id="{BF5D49E5-EBCA-80D0-2554-AF7167DF1C6D}"/>
                </a:ext>
              </a:extLst>
            </p:cNvPr>
            <p:cNvSpPr txBox="1"/>
            <p:nvPr/>
          </p:nvSpPr>
          <p:spPr>
            <a:xfrm>
              <a:off x="5345144" y="1451734"/>
              <a:ext cx="1348825" cy="401925"/>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Around the world</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cs typeface="+mn-cs"/>
                </a:rPr>
                <a:t>SW Engineer</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sp>
          <p:nvSpPr>
            <p:cNvPr id="70" name="テキスト ボックス 69">
              <a:extLst>
                <a:ext uri="{FF2B5EF4-FFF2-40B4-BE49-F238E27FC236}">
                  <a16:creationId xmlns:a16="http://schemas.microsoft.com/office/drawing/2014/main" id="{998C19AC-BEA3-9A3C-49EC-552C5B987EBF}"/>
                </a:ext>
              </a:extLst>
            </p:cNvPr>
            <p:cNvSpPr txBox="1"/>
            <p:nvPr/>
          </p:nvSpPr>
          <p:spPr>
            <a:xfrm>
              <a:off x="747222" y="1469920"/>
              <a:ext cx="1348825" cy="401925"/>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Around the world</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end user</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sp>
          <p:nvSpPr>
            <p:cNvPr id="75" name="フリーフォーム 33">
              <a:extLst>
                <a:ext uri="{FF2B5EF4-FFF2-40B4-BE49-F238E27FC236}">
                  <a16:creationId xmlns:a16="http://schemas.microsoft.com/office/drawing/2014/main" id="{943A858C-CD39-86D0-0581-1AB3F33E1765}"/>
                </a:ext>
              </a:extLst>
            </p:cNvPr>
            <p:cNvSpPr/>
            <p:nvPr/>
          </p:nvSpPr>
          <p:spPr>
            <a:xfrm>
              <a:off x="2206112" y="1838148"/>
              <a:ext cx="511005" cy="216378"/>
            </a:xfrm>
            <a:prstGeom prst="rightArrow">
              <a:avLst/>
            </a:prstGeom>
            <a:gradFill>
              <a:gsLst>
                <a:gs pos="100000">
                  <a:srgbClr val="0070C0">
                    <a:alpha val="70000"/>
                    <a:lumMod val="60000"/>
                    <a:lumOff val="40000"/>
                  </a:srgbClr>
                </a:gs>
                <a:gs pos="0">
                  <a:srgbClr val="0070C0">
                    <a:lumMod val="20000"/>
                    <a:lumOff val="80000"/>
                  </a:srgbClr>
                </a:gs>
              </a:gsLst>
              <a:lin ang="5400000" scaled="1"/>
            </a:gradFill>
            <a:ln w="12700" cap="flat" cmpd="sng" algn="ctr">
              <a:noFill/>
              <a:prstDash val="solid"/>
              <a:miter lim="800000"/>
            </a:ln>
            <a:effectLst>
              <a:outerShdw blurRad="190500" dist="215900" dir="6420000" sx="104000" sy="104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lt"/>
                <a:ea typeface="ＭＳ Ｐゴシック" panose="020B0600070205080204" pitchFamily="50" charset="-128"/>
                <a:cs typeface="+mn-cs"/>
              </a:endParaRPr>
            </a:p>
          </p:txBody>
        </p:sp>
        <p:sp>
          <p:nvSpPr>
            <p:cNvPr id="76" name="テキスト ボックス 75">
              <a:extLst>
                <a:ext uri="{FF2B5EF4-FFF2-40B4-BE49-F238E27FC236}">
                  <a16:creationId xmlns:a16="http://schemas.microsoft.com/office/drawing/2014/main" id="{1B780451-B720-AA17-C302-60C0CD532E37}"/>
                </a:ext>
              </a:extLst>
            </p:cNvPr>
            <p:cNvSpPr txBox="1"/>
            <p:nvPr/>
          </p:nvSpPr>
          <p:spPr>
            <a:xfrm>
              <a:off x="3303521" y="5216227"/>
              <a:ext cx="378682"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ea typeface="ＭＳ Ｐゴシック" panose="020B0600070205080204" pitchFamily="50" charset="-128"/>
                  <a:cs typeface="+mn-cs"/>
                </a:rPr>
                <a:t>SDV</a:t>
              </a:r>
            </a:p>
          </p:txBody>
        </p:sp>
        <p:sp>
          <p:nvSpPr>
            <p:cNvPr id="77" name="テキスト ボックス 76">
              <a:extLst>
                <a:ext uri="{FF2B5EF4-FFF2-40B4-BE49-F238E27FC236}">
                  <a16:creationId xmlns:a16="http://schemas.microsoft.com/office/drawing/2014/main" id="{51B0ACBF-2CA4-F5F3-9987-00954A5342E3}"/>
                </a:ext>
              </a:extLst>
            </p:cNvPr>
            <p:cNvSpPr txBox="1"/>
            <p:nvPr/>
          </p:nvSpPr>
          <p:spPr>
            <a:xfrm>
              <a:off x="5093806" y="5206005"/>
              <a:ext cx="378682"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ea typeface="ＭＳ Ｐゴシック" panose="020B0600070205080204" pitchFamily="50" charset="-128"/>
                  <a:cs typeface="+mn-cs"/>
                </a:rPr>
                <a:t>SDV</a:t>
              </a:r>
            </a:p>
          </p:txBody>
        </p:sp>
        <p:sp>
          <p:nvSpPr>
            <p:cNvPr id="78" name="テキスト ボックス 77">
              <a:extLst>
                <a:ext uri="{FF2B5EF4-FFF2-40B4-BE49-F238E27FC236}">
                  <a16:creationId xmlns:a16="http://schemas.microsoft.com/office/drawing/2014/main" id="{43F91250-3F66-92FA-E4B1-BF5041602E8A}"/>
                </a:ext>
              </a:extLst>
            </p:cNvPr>
            <p:cNvSpPr txBox="1"/>
            <p:nvPr/>
          </p:nvSpPr>
          <p:spPr>
            <a:xfrm>
              <a:off x="5911678" y="5206005"/>
              <a:ext cx="429985" cy="200963"/>
            </a:xfrm>
            <a:prstGeom prst="rect">
              <a:avLst/>
            </a:prstGeom>
            <a:noFill/>
          </p:spPr>
          <p:txBody>
            <a:bodyPr wrap="squar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ea typeface="ＭＳ Ｐゴシック" panose="020B0600070205080204" pitchFamily="50" charset="-128"/>
                  <a:cs typeface="+mn-cs"/>
                </a:rPr>
                <a:t>SDV</a:t>
              </a:r>
            </a:p>
          </p:txBody>
        </p:sp>
        <p:sp>
          <p:nvSpPr>
            <p:cNvPr id="79" name="テキスト ボックス 78">
              <a:extLst>
                <a:ext uri="{FF2B5EF4-FFF2-40B4-BE49-F238E27FC236}">
                  <a16:creationId xmlns:a16="http://schemas.microsoft.com/office/drawing/2014/main" id="{46088587-D341-CA73-D7D3-7C6B39E51F24}"/>
                </a:ext>
              </a:extLst>
            </p:cNvPr>
            <p:cNvSpPr txBox="1"/>
            <p:nvPr/>
          </p:nvSpPr>
          <p:spPr>
            <a:xfrm>
              <a:off x="4157036" y="5216227"/>
              <a:ext cx="429985" cy="200963"/>
            </a:xfrm>
            <a:prstGeom prst="rect">
              <a:avLst/>
            </a:prstGeom>
            <a:noFill/>
          </p:spPr>
          <p:txBody>
            <a:bodyPr wrap="squar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ea typeface="ＭＳ Ｐゴシック" panose="020B0600070205080204" pitchFamily="50" charset="-128"/>
                  <a:cs typeface="+mn-cs"/>
                </a:rPr>
                <a:t>SDV</a:t>
              </a:r>
            </a:p>
          </p:txBody>
        </p:sp>
        <p:sp>
          <p:nvSpPr>
            <p:cNvPr id="80" name="テキスト ボックス 220">
              <a:extLst>
                <a:ext uri="{FF2B5EF4-FFF2-40B4-BE49-F238E27FC236}">
                  <a16:creationId xmlns:a16="http://schemas.microsoft.com/office/drawing/2014/main" id="{C2DE1BE2-C1C9-02CE-0CB8-8933166683D2}"/>
                </a:ext>
              </a:extLst>
            </p:cNvPr>
            <p:cNvSpPr txBox="1"/>
            <p:nvPr/>
          </p:nvSpPr>
          <p:spPr>
            <a:xfrm>
              <a:off x="2569688" y="3857849"/>
              <a:ext cx="5576483" cy="323695"/>
            </a:xfrm>
            <a:prstGeom prst="rect">
              <a:avLst/>
            </a:prstGeom>
            <a:solidFill>
              <a:srgbClr val="DEEBF7"/>
            </a:solidFill>
            <a:effectLst>
              <a:outerShdw blurRad="50800" dist="38100" dir="2700000" algn="tl" rotWithShape="0">
                <a:prstClr val="black">
                  <a:alpha val="40000"/>
                </a:prstClr>
              </a:outerShdw>
            </a:effectLst>
          </p:spPr>
          <p:txBody>
            <a:bodyPr wrap="none" lIns="36000" tIns="36000" rIns="36000" bIns="36000" rtlCol="0" anchor="ctr">
              <a:noAutofit/>
            </a:bodyPr>
            <a:lstStyle>
              <a:defPPr>
                <a:defRPr lang="ja-JP"/>
              </a:defPPr>
              <a:lvl1pPr marR="0" lvl="0" indent="0" algn="ctr" fontAlgn="auto">
                <a:lnSpc>
                  <a:spcPct val="100000"/>
                </a:lnSpc>
                <a:spcBef>
                  <a:spcPts val="0"/>
                </a:spcBef>
                <a:spcAft>
                  <a:spcPts val="0"/>
                </a:spcAft>
                <a:buClrTx/>
                <a:buSzTx/>
                <a:buFontTx/>
                <a:buNone/>
                <a:tabLst/>
                <a:defRPr sz="1400" b="1" i="0" u="none" strike="noStrike" cap="none" spc="0" normalizeH="0" baseline="0">
                  <a:ln>
                    <a:noFill/>
                  </a:ln>
                  <a:solidFill>
                    <a:srgbClr val="0F243E"/>
                  </a:solidFill>
                  <a:effectLst/>
                  <a:uLnTx/>
                  <a:uFillTx/>
                  <a:latin typeface="Meiryo UI"/>
                  <a:ea typeface="Meiryo UI"/>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1200" cap="none" spc="0" normalizeH="0" baseline="0" noProof="0">
                <a:ln>
                  <a:noFill/>
                </a:ln>
                <a:solidFill>
                  <a:srgbClr val="0F243E"/>
                </a:solidFill>
                <a:effectLst/>
                <a:uLnTx/>
                <a:uFillTx/>
                <a:latin typeface="+mn-lt"/>
                <a:ea typeface="ＭＳ Ｐゴシック" panose="020B0600070205080204" pitchFamily="50" charset="-128"/>
                <a:cs typeface="+mn-cs"/>
              </a:endParaRPr>
            </a:p>
          </p:txBody>
        </p:sp>
        <p:sp>
          <p:nvSpPr>
            <p:cNvPr id="81" name="テキスト ボックス 80">
              <a:extLst>
                <a:ext uri="{FF2B5EF4-FFF2-40B4-BE49-F238E27FC236}">
                  <a16:creationId xmlns:a16="http://schemas.microsoft.com/office/drawing/2014/main" id="{62960FFF-705A-9D43-3ECA-42D328A5C38A}"/>
                </a:ext>
              </a:extLst>
            </p:cNvPr>
            <p:cNvSpPr txBox="1"/>
            <p:nvPr/>
          </p:nvSpPr>
          <p:spPr>
            <a:xfrm>
              <a:off x="2461898" y="3895801"/>
              <a:ext cx="5745937" cy="229672"/>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en-US" sz="1600" b="1" i="0" u="none" strike="noStrike" kern="1200" cap="none" spc="0" normalizeH="0" baseline="0" noProof="0">
                  <a:ln>
                    <a:noFill/>
                  </a:ln>
                  <a:solidFill>
                    <a:srgbClr val="3333CC">
                      <a:lumMod val="75000"/>
                    </a:srgbClr>
                  </a:solidFill>
                  <a:effectLst>
                    <a:glow rad="127000">
                      <a:prstClr val="white"/>
                    </a:glow>
                  </a:effectLst>
                  <a:uLnTx/>
                  <a:uFillTx/>
                  <a:latin typeface="+mn-lt"/>
                  <a:ea typeface="+mn-ea"/>
                  <a:cs typeface="+mn-cs"/>
                </a:rPr>
                <a:t>Breaking down programming language barriers with standard APIs</a:t>
              </a:r>
              <a:endParaRPr kumimoji="0" lang="en-US" altLang="ja-JP" sz="1600" b="1" i="0" u="none" strike="noStrike" kern="1200" cap="none" spc="0" normalizeH="0" baseline="0" noProof="0">
                <a:ln>
                  <a:noFill/>
                </a:ln>
                <a:solidFill>
                  <a:srgbClr val="3333CC">
                    <a:lumMod val="75000"/>
                  </a:srgbClr>
                </a:solidFill>
                <a:effectLst>
                  <a:glow rad="127000">
                    <a:prstClr val="white"/>
                  </a:glow>
                </a:effectLst>
                <a:uLnTx/>
                <a:uFillTx/>
                <a:latin typeface="+mn-lt"/>
                <a:cs typeface="+mn-cs"/>
              </a:endParaRPr>
            </a:p>
          </p:txBody>
        </p:sp>
        <p:sp>
          <p:nvSpPr>
            <p:cNvPr id="82" name="正方形/長方形 81">
              <a:extLst>
                <a:ext uri="{FF2B5EF4-FFF2-40B4-BE49-F238E27FC236}">
                  <a16:creationId xmlns:a16="http://schemas.microsoft.com/office/drawing/2014/main" id="{3E29FCE1-82E0-7B49-A97D-0752C82D5E60}"/>
                </a:ext>
              </a:extLst>
            </p:cNvPr>
            <p:cNvSpPr/>
            <p:nvPr/>
          </p:nvSpPr>
          <p:spPr bwMode="gray">
            <a:xfrm>
              <a:off x="3155411" y="4762841"/>
              <a:ext cx="3455118" cy="1201392"/>
            </a:xfrm>
            <a:prstGeom prst="rect">
              <a:avLst/>
            </a:prstGeom>
            <a:noFill/>
            <a:ln w="6350">
              <a:solidFill>
                <a:srgbClr val="375EA5"/>
              </a:solidFill>
              <a:prstDash val="lgDash"/>
              <a:miter lim="800000"/>
              <a:headEnd/>
              <a:tailEnd/>
            </a:ln>
            <a:effectLst/>
          </p:spPr>
          <p:txBody>
            <a:bodyPr vert="horz" wrap="none" lIns="72000" tIns="72000" rIns="72000" bIns="72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endParaRPr kumimoji="1" lang="ja-JP" altLang="en-US" sz="1400" b="0" i="0" u="none" strike="noStrike" kern="0" cap="none" spc="0" normalizeH="0" baseline="0" noProof="0">
                <a:ln>
                  <a:noFill/>
                </a:ln>
                <a:solidFill>
                  <a:sysClr val="windowText" lastClr="000000"/>
                </a:solidFill>
                <a:effectLst/>
                <a:uLnTx/>
                <a:uFillTx/>
                <a:latin typeface="+mn-lt"/>
                <a:ea typeface="ＭＳ Ｐゴシック" panose="020B0600070205080204" pitchFamily="50" charset="-128"/>
                <a:cs typeface="Arial" pitchFamily="34" charset="0"/>
              </a:endParaRPr>
            </a:p>
          </p:txBody>
        </p:sp>
        <p:sp>
          <p:nvSpPr>
            <p:cNvPr id="84" name="フリーフォーム 33">
              <a:extLst>
                <a:ext uri="{FF2B5EF4-FFF2-40B4-BE49-F238E27FC236}">
                  <a16:creationId xmlns:a16="http://schemas.microsoft.com/office/drawing/2014/main" id="{7EA215E2-DA6E-9A54-1B8A-26E3B0FDA363}"/>
                </a:ext>
              </a:extLst>
            </p:cNvPr>
            <p:cNvSpPr/>
            <p:nvPr/>
          </p:nvSpPr>
          <p:spPr>
            <a:xfrm rot="17495886" flipH="1" flipV="1">
              <a:off x="4182542" y="2327203"/>
              <a:ext cx="1285648" cy="680193"/>
            </a:xfrm>
            <a:custGeom>
              <a:avLst/>
              <a:gdLst>
                <a:gd name="connsiteX0" fmla="*/ 4659279 w 4659279"/>
                <a:gd name="connsiteY0" fmla="*/ 1967740 h 2191235"/>
                <a:gd name="connsiteX1" fmla="*/ 3786470 w 4659279"/>
                <a:gd name="connsiteY1" fmla="*/ 2191235 h 2191235"/>
                <a:gd name="connsiteX2" fmla="*/ 3732062 w 4659279"/>
                <a:gd name="connsiteY2" fmla="*/ 1982524 h 2191235"/>
                <a:gd name="connsiteX3" fmla="*/ 3628575 w 4659279"/>
                <a:gd name="connsiteY3" fmla="*/ 1957761 h 2191235"/>
                <a:gd name="connsiteX4" fmla="*/ 1472327 w 4659279"/>
                <a:gd name="connsiteY4" fmla="*/ 1113726 h 2191235"/>
                <a:gd name="connsiteX5" fmla="*/ 90127 w 4659279"/>
                <a:gd name="connsiteY5" fmla="*/ 292602 h 2191235"/>
                <a:gd name="connsiteX6" fmla="*/ 0 w 4659279"/>
                <a:gd name="connsiteY6" fmla="*/ 227576 h 2191235"/>
                <a:gd name="connsiteX7" fmla="*/ 235249 w 4659279"/>
                <a:gd name="connsiteY7" fmla="*/ 0 h 2191235"/>
                <a:gd name="connsiteX8" fmla="*/ 394782 w 4659279"/>
                <a:gd name="connsiteY8" fmla="*/ 113131 h 2191235"/>
                <a:gd name="connsiteX9" fmla="*/ 1615536 w 4659279"/>
                <a:gd name="connsiteY9" fmla="*/ 832589 h 2191235"/>
                <a:gd name="connsiteX10" fmla="*/ 3293649 w 4659279"/>
                <a:gd name="connsiteY10" fmla="*/ 1522846 h 2191235"/>
                <a:gd name="connsiteX11" fmla="*/ 3636289 w 4659279"/>
                <a:gd name="connsiteY11" fmla="*/ 1615136 h 2191235"/>
                <a:gd name="connsiteX12" fmla="*/ 3592874 w 4659279"/>
                <a:gd name="connsiteY12" fmla="*/ 1448594 h 2191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59279" h="2191235">
                  <a:moveTo>
                    <a:pt x="4659279" y="1967740"/>
                  </a:moveTo>
                  <a:lnTo>
                    <a:pt x="3786470" y="2191235"/>
                  </a:lnTo>
                  <a:lnTo>
                    <a:pt x="3732062" y="1982524"/>
                  </a:lnTo>
                  <a:lnTo>
                    <a:pt x="3628575" y="1957761"/>
                  </a:lnTo>
                  <a:cubicBezTo>
                    <a:pt x="2977480" y="1786678"/>
                    <a:pt x="2232945" y="1501181"/>
                    <a:pt x="1472327" y="1113726"/>
                  </a:cubicBezTo>
                  <a:cubicBezTo>
                    <a:pt x="965249" y="855422"/>
                    <a:pt x="499028" y="576258"/>
                    <a:pt x="90127" y="292602"/>
                  </a:cubicBezTo>
                  <a:lnTo>
                    <a:pt x="0" y="227576"/>
                  </a:lnTo>
                  <a:lnTo>
                    <a:pt x="235249" y="0"/>
                  </a:lnTo>
                  <a:lnTo>
                    <a:pt x="394782" y="113131"/>
                  </a:lnTo>
                  <a:cubicBezTo>
                    <a:pt x="756706" y="360348"/>
                    <a:pt x="1168512" y="604878"/>
                    <a:pt x="1615536" y="832589"/>
                  </a:cubicBezTo>
                  <a:cubicBezTo>
                    <a:pt x="2202255" y="1131461"/>
                    <a:pt x="2776739" y="1364226"/>
                    <a:pt x="3293649" y="1522846"/>
                  </a:cubicBezTo>
                  <a:lnTo>
                    <a:pt x="3636289" y="1615136"/>
                  </a:lnTo>
                  <a:lnTo>
                    <a:pt x="3592874" y="1448594"/>
                  </a:lnTo>
                  <a:close/>
                </a:path>
              </a:pathLst>
            </a:custGeom>
            <a:gradFill>
              <a:gsLst>
                <a:gs pos="100000">
                  <a:srgbClr val="0070C0">
                    <a:alpha val="70000"/>
                    <a:lumMod val="60000"/>
                    <a:lumOff val="40000"/>
                  </a:srgbClr>
                </a:gs>
                <a:gs pos="0">
                  <a:srgbClr val="0070C0">
                    <a:lumMod val="20000"/>
                    <a:lumOff val="80000"/>
                  </a:srgbClr>
                </a:gs>
              </a:gsLst>
              <a:lin ang="5400000" scaled="1"/>
            </a:gradFill>
            <a:ln w="12700" cap="flat" cmpd="sng" algn="ctr">
              <a:noFill/>
              <a:prstDash val="solid"/>
              <a:miter lim="800000"/>
            </a:ln>
            <a:effectLst>
              <a:outerShdw blurRad="190500" dist="215900" dir="6420000" sx="104000" sy="104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lt"/>
                <a:ea typeface="ＭＳ Ｐゴシック" panose="020B0600070205080204" pitchFamily="50" charset="-128"/>
                <a:cs typeface="+mn-cs"/>
              </a:endParaRPr>
            </a:p>
          </p:txBody>
        </p:sp>
        <p:pic>
          <p:nvPicPr>
            <p:cNvPr id="86" name="図 85">
              <a:extLst>
                <a:ext uri="{FF2B5EF4-FFF2-40B4-BE49-F238E27FC236}">
                  <a16:creationId xmlns:a16="http://schemas.microsoft.com/office/drawing/2014/main" id="{B109ECE0-B4D5-CF33-916D-F722F4A3AFC6}"/>
                </a:ext>
              </a:extLst>
            </p:cNvPr>
            <p:cNvPicPr>
              <a:picLocks noChangeAspect="1"/>
            </p:cNvPicPr>
            <p:nvPr/>
          </p:nvPicPr>
          <p:blipFill>
            <a:blip r:embed="rId7"/>
            <a:stretch>
              <a:fillRect/>
            </a:stretch>
          </p:blipFill>
          <p:spPr>
            <a:xfrm flipH="1">
              <a:off x="1579451" y="3082595"/>
              <a:ext cx="607644" cy="439971"/>
            </a:xfrm>
            <a:prstGeom prst="rect">
              <a:avLst/>
            </a:prstGeom>
          </p:spPr>
        </p:pic>
        <p:sp>
          <p:nvSpPr>
            <p:cNvPr id="87" name="テキスト ボックス 86">
              <a:extLst>
                <a:ext uri="{FF2B5EF4-FFF2-40B4-BE49-F238E27FC236}">
                  <a16:creationId xmlns:a16="http://schemas.microsoft.com/office/drawing/2014/main" id="{C5A73AC2-B650-EBBD-FFD5-DB9E310932DE}"/>
                </a:ext>
              </a:extLst>
            </p:cNvPr>
            <p:cNvSpPr txBox="1"/>
            <p:nvPr/>
          </p:nvSpPr>
          <p:spPr>
            <a:xfrm>
              <a:off x="3033258" y="3141581"/>
              <a:ext cx="1428775" cy="258381"/>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en-US" sz="1800" b="1" i="0" u="none" strike="noStrike" kern="1200" cap="none" spc="0" normalizeH="0" baseline="0" noProof="0">
                  <a:ln>
                    <a:noFill/>
                  </a:ln>
                  <a:solidFill>
                    <a:srgbClr val="FF0000"/>
                  </a:solidFill>
                  <a:effectLst>
                    <a:glow rad="127000">
                      <a:prstClr val="white"/>
                    </a:glow>
                  </a:effectLst>
                  <a:uLnTx/>
                  <a:uFillTx/>
                  <a:latin typeface="+mn-lt"/>
                  <a:ea typeface="+mn-ea"/>
                  <a:cs typeface="+mn-cs"/>
                </a:rPr>
                <a:t>Standard APIs</a:t>
              </a:r>
            </a:p>
          </p:txBody>
        </p:sp>
        <p:sp>
          <p:nvSpPr>
            <p:cNvPr id="88" name="フリーフォーム 33">
              <a:extLst>
                <a:ext uri="{FF2B5EF4-FFF2-40B4-BE49-F238E27FC236}">
                  <a16:creationId xmlns:a16="http://schemas.microsoft.com/office/drawing/2014/main" id="{3406B863-4DA0-4110-914C-7EB579614490}"/>
                </a:ext>
              </a:extLst>
            </p:cNvPr>
            <p:cNvSpPr/>
            <p:nvPr/>
          </p:nvSpPr>
          <p:spPr>
            <a:xfrm rot="10800000">
              <a:off x="4602995" y="1856012"/>
              <a:ext cx="511005" cy="216378"/>
            </a:xfrm>
            <a:prstGeom prst="rightArrow">
              <a:avLst/>
            </a:prstGeom>
            <a:gradFill>
              <a:gsLst>
                <a:gs pos="100000">
                  <a:srgbClr val="0070C0">
                    <a:alpha val="70000"/>
                    <a:lumMod val="60000"/>
                    <a:lumOff val="40000"/>
                  </a:srgbClr>
                </a:gs>
                <a:gs pos="0">
                  <a:srgbClr val="0070C0">
                    <a:lumMod val="20000"/>
                    <a:lumOff val="80000"/>
                  </a:srgbClr>
                </a:gs>
              </a:gsLst>
              <a:lin ang="5400000" scaled="1"/>
            </a:gradFill>
            <a:ln w="12700" cap="flat" cmpd="sng" algn="ctr">
              <a:noFill/>
              <a:prstDash val="solid"/>
              <a:miter lim="800000"/>
            </a:ln>
            <a:effectLst>
              <a:outerShdw blurRad="190500" dist="215900" dir="6420000" sx="104000" sy="104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lt"/>
                <a:ea typeface="ＭＳ Ｐゴシック" panose="020B0600070205080204" pitchFamily="50" charset="-128"/>
                <a:cs typeface="+mn-cs"/>
              </a:endParaRPr>
            </a:p>
          </p:txBody>
        </p:sp>
        <p:sp>
          <p:nvSpPr>
            <p:cNvPr id="89" name="テキスト ボックス 88">
              <a:extLst>
                <a:ext uri="{FF2B5EF4-FFF2-40B4-BE49-F238E27FC236}">
                  <a16:creationId xmlns:a16="http://schemas.microsoft.com/office/drawing/2014/main" id="{25C5DFD5-2E11-CF8F-0FED-8D6EBC120280}"/>
                </a:ext>
              </a:extLst>
            </p:cNvPr>
            <p:cNvSpPr txBox="1"/>
            <p:nvPr/>
          </p:nvSpPr>
          <p:spPr>
            <a:xfrm>
              <a:off x="1920729" y="1594831"/>
              <a:ext cx="1037254"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Subscriptions</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sp>
          <p:nvSpPr>
            <p:cNvPr id="90" name="テキスト ボックス 89">
              <a:extLst>
                <a:ext uri="{FF2B5EF4-FFF2-40B4-BE49-F238E27FC236}">
                  <a16:creationId xmlns:a16="http://schemas.microsoft.com/office/drawing/2014/main" id="{2C1DD33F-D2F9-AA05-114A-1F18B1650153}"/>
                </a:ext>
              </a:extLst>
            </p:cNvPr>
            <p:cNvSpPr txBox="1"/>
            <p:nvPr/>
          </p:nvSpPr>
          <p:spPr>
            <a:xfrm>
              <a:off x="4731564" y="1596186"/>
              <a:ext cx="312671"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sale</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sp>
          <p:nvSpPr>
            <p:cNvPr id="94" name="テキスト ボックス 93">
              <a:extLst>
                <a:ext uri="{FF2B5EF4-FFF2-40B4-BE49-F238E27FC236}">
                  <a16:creationId xmlns:a16="http://schemas.microsoft.com/office/drawing/2014/main" id="{ADB04FF4-AFF3-4783-2F99-B6B31A2BC5F5}"/>
                </a:ext>
              </a:extLst>
            </p:cNvPr>
            <p:cNvSpPr txBox="1"/>
            <p:nvPr/>
          </p:nvSpPr>
          <p:spPr>
            <a:xfrm>
              <a:off x="-27741" y="4818456"/>
              <a:ext cx="2890097"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Collaboration with other organizations</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sp>
          <p:nvSpPr>
            <p:cNvPr id="97" name="正方形/長方形 96">
              <a:extLst>
                <a:ext uri="{FF2B5EF4-FFF2-40B4-BE49-F238E27FC236}">
                  <a16:creationId xmlns:a16="http://schemas.microsoft.com/office/drawing/2014/main" id="{127AC0BD-86DF-8EA5-7D2B-B7A112BD1C11}"/>
                </a:ext>
              </a:extLst>
            </p:cNvPr>
            <p:cNvSpPr/>
            <p:nvPr/>
          </p:nvSpPr>
          <p:spPr bwMode="gray">
            <a:xfrm>
              <a:off x="-121190" y="4762842"/>
              <a:ext cx="3076995" cy="1201392"/>
            </a:xfrm>
            <a:prstGeom prst="rect">
              <a:avLst/>
            </a:prstGeom>
            <a:noFill/>
            <a:ln w="6350">
              <a:solidFill>
                <a:srgbClr val="375EA5"/>
              </a:solidFill>
              <a:prstDash val="lgDash"/>
              <a:miter lim="800000"/>
              <a:headEnd/>
              <a:tailEnd/>
            </a:ln>
            <a:effectLst/>
          </p:spPr>
          <p:txBody>
            <a:bodyPr vert="horz" wrap="none" lIns="72000" tIns="72000" rIns="72000" bIns="72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endParaRPr kumimoji="1" lang="ja-JP" altLang="en-US" sz="1400" b="0" i="0" u="none" strike="noStrike" kern="0" cap="none" spc="0" normalizeH="0" baseline="0" noProof="0">
                <a:ln>
                  <a:noFill/>
                </a:ln>
                <a:solidFill>
                  <a:sysClr val="windowText" lastClr="000000"/>
                </a:solidFill>
                <a:effectLst/>
                <a:uLnTx/>
                <a:uFillTx/>
                <a:latin typeface="+mn-lt"/>
                <a:ea typeface="ＭＳ Ｐゴシック" panose="020B0600070205080204" pitchFamily="50" charset="-128"/>
                <a:cs typeface="Arial" pitchFamily="34" charset="0"/>
              </a:endParaRPr>
            </a:p>
          </p:txBody>
        </p:sp>
        <p:sp>
          <p:nvSpPr>
            <p:cNvPr id="98" name="テキスト ボックス 220">
              <a:extLst>
                <a:ext uri="{FF2B5EF4-FFF2-40B4-BE49-F238E27FC236}">
                  <a16:creationId xmlns:a16="http://schemas.microsoft.com/office/drawing/2014/main" id="{2D08CAF7-5EDD-69DD-8BDC-7CCCD02638F4}"/>
                </a:ext>
              </a:extLst>
            </p:cNvPr>
            <p:cNvSpPr txBox="1"/>
            <p:nvPr/>
          </p:nvSpPr>
          <p:spPr>
            <a:xfrm>
              <a:off x="1361136" y="4272141"/>
              <a:ext cx="1620570" cy="284745"/>
            </a:xfrm>
            <a:prstGeom prst="rect">
              <a:avLst/>
            </a:prstGeom>
            <a:solidFill>
              <a:srgbClr val="DEEBF7"/>
            </a:solidFill>
            <a:effectLst>
              <a:outerShdw blurRad="50800" dist="38100" dir="2700000" algn="tl" rotWithShape="0">
                <a:prstClr val="black">
                  <a:alpha val="40000"/>
                </a:prstClr>
              </a:outerShdw>
            </a:effectLst>
          </p:spPr>
          <p:txBody>
            <a:bodyPr wrap="none" lIns="36000" tIns="36000" rIns="36000" bIns="36000" rtlCol="0" anchor="ctr">
              <a:noAutofit/>
            </a:bodyPr>
            <a:lstStyle>
              <a:defPPr>
                <a:defRPr lang="ja-JP"/>
              </a:defPPr>
              <a:lvl1pPr marR="0" lvl="0" indent="0" algn="ctr" fontAlgn="auto">
                <a:lnSpc>
                  <a:spcPct val="100000"/>
                </a:lnSpc>
                <a:spcBef>
                  <a:spcPts val="0"/>
                </a:spcBef>
                <a:spcAft>
                  <a:spcPts val="0"/>
                </a:spcAft>
                <a:buClrTx/>
                <a:buSzTx/>
                <a:buFontTx/>
                <a:buNone/>
                <a:tabLst/>
                <a:defRPr sz="1400" b="1" i="0" u="none" strike="noStrike" cap="none" spc="0" normalizeH="0" baseline="0">
                  <a:ln>
                    <a:noFill/>
                  </a:ln>
                  <a:solidFill>
                    <a:srgbClr val="0F243E"/>
                  </a:solidFill>
                  <a:effectLst/>
                  <a:uLnTx/>
                  <a:uFillTx/>
                  <a:latin typeface="Meiryo UI"/>
                  <a:ea typeface="Meiryo UI"/>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1200" cap="none" spc="0" normalizeH="0" baseline="0" noProof="0">
                <a:ln>
                  <a:noFill/>
                </a:ln>
                <a:solidFill>
                  <a:srgbClr val="0F243E"/>
                </a:solidFill>
                <a:effectLst/>
                <a:uLnTx/>
                <a:uFillTx/>
                <a:latin typeface="+mn-lt"/>
                <a:ea typeface="ＭＳ Ｐゴシック" panose="020B0600070205080204" pitchFamily="50" charset="-128"/>
                <a:cs typeface="+mn-cs"/>
              </a:endParaRPr>
            </a:p>
          </p:txBody>
        </p:sp>
        <p:sp>
          <p:nvSpPr>
            <p:cNvPr id="99" name="テキスト ボックス 98">
              <a:extLst>
                <a:ext uri="{FF2B5EF4-FFF2-40B4-BE49-F238E27FC236}">
                  <a16:creationId xmlns:a16="http://schemas.microsoft.com/office/drawing/2014/main" id="{CD350993-D6A5-0E3C-8843-4BF4B000E1FF}"/>
                </a:ext>
              </a:extLst>
            </p:cNvPr>
            <p:cNvSpPr txBox="1"/>
            <p:nvPr/>
          </p:nvSpPr>
          <p:spPr>
            <a:xfrm>
              <a:off x="1581117" y="4299820"/>
              <a:ext cx="1150854" cy="229672"/>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600" b="1" i="0" u="none" strike="noStrike" kern="1200" cap="none" spc="0" normalizeH="0" baseline="0" noProof="0">
                  <a:ln>
                    <a:noFill/>
                  </a:ln>
                  <a:solidFill>
                    <a:srgbClr val="3333CC">
                      <a:lumMod val="75000"/>
                    </a:srgbClr>
                  </a:solidFill>
                  <a:effectLst>
                    <a:glow rad="127000">
                      <a:prstClr val="white"/>
                    </a:glow>
                  </a:effectLst>
                  <a:uLnTx/>
                  <a:uFillTx/>
                  <a:latin typeface="+mn-lt"/>
                  <a:ea typeface="ＭＳ Ｐゴシック" panose="020B0600070205080204" pitchFamily="50" charset="-128"/>
                  <a:cs typeface="+mn-cs"/>
                </a:rPr>
                <a:t>collaboration</a:t>
              </a:r>
            </a:p>
          </p:txBody>
        </p:sp>
        <p:sp>
          <p:nvSpPr>
            <p:cNvPr id="100" name="テキスト ボックス 99">
              <a:extLst>
                <a:ext uri="{FF2B5EF4-FFF2-40B4-BE49-F238E27FC236}">
                  <a16:creationId xmlns:a16="http://schemas.microsoft.com/office/drawing/2014/main" id="{BA314761-DD55-DE8D-E5F5-EE9563A31BD4}"/>
                </a:ext>
              </a:extLst>
            </p:cNvPr>
            <p:cNvSpPr txBox="1"/>
            <p:nvPr/>
          </p:nvSpPr>
          <p:spPr>
            <a:xfrm>
              <a:off x="3276268" y="1757115"/>
              <a:ext cx="892951" cy="401925"/>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Application</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altLang="en-US" sz="1400" b="1" i="0" u="none" strike="noStrike" kern="1200" cap="none" spc="0" normalizeH="0" baseline="0" noProof="0">
                  <a:ln>
                    <a:noFill/>
                  </a:ln>
                  <a:solidFill>
                    <a:srgbClr val="335EA3"/>
                  </a:solidFill>
                  <a:effectLst>
                    <a:glow rad="127000">
                      <a:prstClr val="white"/>
                    </a:glow>
                  </a:effectLst>
                  <a:uLnTx/>
                  <a:uFillTx/>
                  <a:latin typeface="+mn-lt"/>
                  <a:ea typeface="+mn-ea"/>
                  <a:cs typeface="+mn-cs"/>
                </a:rPr>
                <a:t>Store</a:t>
              </a:r>
              <a:endParaRPr kumimoji="0" lang="en-US" altLang="ja-JP" sz="1400" b="1" i="0" u="none" strike="noStrike" kern="1200" cap="none" spc="0" normalizeH="0" baseline="0" noProof="0">
                <a:ln>
                  <a:noFill/>
                </a:ln>
                <a:solidFill>
                  <a:srgbClr val="335EA3"/>
                </a:solidFill>
                <a:effectLst>
                  <a:glow rad="127000">
                    <a:prstClr val="white"/>
                  </a:glow>
                </a:effectLst>
                <a:uLnTx/>
                <a:uFillTx/>
                <a:latin typeface="+mn-lt"/>
                <a:cs typeface="+mn-cs"/>
              </a:endParaRPr>
            </a:p>
          </p:txBody>
        </p:sp>
        <p:sp>
          <p:nvSpPr>
            <p:cNvPr id="102" name="テキスト ボックス 101">
              <a:extLst>
                <a:ext uri="{FF2B5EF4-FFF2-40B4-BE49-F238E27FC236}">
                  <a16:creationId xmlns:a16="http://schemas.microsoft.com/office/drawing/2014/main" id="{DE69C3EF-2BBD-EAA8-9AF9-0C6F6B6F6EF1}"/>
                </a:ext>
              </a:extLst>
            </p:cNvPr>
            <p:cNvSpPr txBox="1"/>
            <p:nvPr/>
          </p:nvSpPr>
          <p:spPr>
            <a:xfrm>
              <a:off x="484952" y="5109667"/>
              <a:ext cx="2176016"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rPr>
                <a:t>SDV Alliance</a:t>
              </a:r>
              <a:r>
                <a:rPr kumimoji="0" lang="en" altLang="ja-JP" sz="1400" b="1">
                  <a:solidFill>
                    <a:srgbClr val="335EA3"/>
                  </a:solidFill>
                  <a:effectLst>
                    <a:glow rad="127000">
                      <a:prstClr val="white"/>
                    </a:glow>
                  </a:effectLst>
                  <a:latin typeface="+mn-lt"/>
                </a:rPr>
                <a:t> (e.g. COVESA)</a:t>
              </a:r>
              <a:endParaRPr kumimoji="0" lang="en" altLang="ja-JP" sz="1400" b="1" i="0" u="none" strike="noStrike" kern="1200" cap="none" spc="0" normalizeH="0" baseline="0" noProof="0">
                <a:ln>
                  <a:noFill/>
                </a:ln>
                <a:solidFill>
                  <a:srgbClr val="FF0000"/>
                </a:solidFill>
                <a:effectLst>
                  <a:glow rad="127000">
                    <a:prstClr val="white"/>
                  </a:glow>
                </a:effectLst>
                <a:uLnTx/>
                <a:uFillTx/>
                <a:latin typeface="+mn-lt"/>
              </a:endParaRPr>
            </a:p>
          </p:txBody>
        </p:sp>
        <p:sp>
          <p:nvSpPr>
            <p:cNvPr id="104" name="テキスト ボックス 103">
              <a:extLst>
                <a:ext uri="{FF2B5EF4-FFF2-40B4-BE49-F238E27FC236}">
                  <a16:creationId xmlns:a16="http://schemas.microsoft.com/office/drawing/2014/main" id="{0A6B9A9F-4647-84A6-EF8F-18CC403D0C87}"/>
                </a:ext>
              </a:extLst>
            </p:cNvPr>
            <p:cNvSpPr txBox="1"/>
            <p:nvPr/>
          </p:nvSpPr>
          <p:spPr>
            <a:xfrm>
              <a:off x="867875" y="5416873"/>
              <a:ext cx="1529971" cy="200963"/>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ja-JP" sz="1400" b="1" i="0" u="none" strike="noStrike" kern="1200" cap="none" spc="0" normalizeH="0" baseline="0" noProof="0">
                  <a:ln>
                    <a:noFill/>
                  </a:ln>
                  <a:solidFill>
                    <a:srgbClr val="335EA3"/>
                  </a:solidFill>
                  <a:effectLst>
                    <a:glow rad="127000">
                      <a:prstClr val="white"/>
                    </a:glow>
                  </a:effectLst>
                  <a:uLnTx/>
                  <a:uFillTx/>
                  <a:latin typeface="+mn-lt"/>
                  <a:ea typeface="ＭＳ Ｐゴシック" panose="020B0600070205080204" pitchFamily="50" charset="-128"/>
                  <a:cs typeface="+mn-cs"/>
                </a:rPr>
                <a:t>Open SDV Initiative</a:t>
              </a:r>
            </a:p>
          </p:txBody>
        </p:sp>
        <p:sp>
          <p:nvSpPr>
            <p:cNvPr id="6" name="テキスト ボックス 220">
              <a:extLst>
                <a:ext uri="{FF2B5EF4-FFF2-40B4-BE49-F238E27FC236}">
                  <a16:creationId xmlns:a16="http://schemas.microsoft.com/office/drawing/2014/main" id="{7AD03389-9EC7-C5FA-400C-02004186272B}"/>
                </a:ext>
              </a:extLst>
            </p:cNvPr>
            <p:cNvSpPr txBox="1"/>
            <p:nvPr/>
          </p:nvSpPr>
          <p:spPr>
            <a:xfrm>
              <a:off x="1853624" y="2479473"/>
              <a:ext cx="3981157" cy="324000"/>
            </a:xfrm>
            <a:prstGeom prst="rect">
              <a:avLst/>
            </a:prstGeom>
            <a:solidFill>
              <a:srgbClr val="DEEBF7"/>
            </a:solidFill>
            <a:effectLst>
              <a:outerShdw blurRad="50800" dist="38100" dir="2700000" algn="tl" rotWithShape="0">
                <a:prstClr val="black">
                  <a:alpha val="40000"/>
                </a:prstClr>
              </a:outerShdw>
            </a:effectLst>
          </p:spPr>
          <p:txBody>
            <a:bodyPr wrap="none" lIns="36000" tIns="36000" rIns="36000" bIns="36000" rtlCol="0" anchor="ctr">
              <a:noAutofit/>
            </a:bodyPr>
            <a:lstStyle>
              <a:defPPr>
                <a:defRPr lang="ja-JP"/>
              </a:defPPr>
              <a:lvl1pPr marR="0" lvl="0" indent="0" algn="ctr" fontAlgn="auto">
                <a:lnSpc>
                  <a:spcPct val="100000"/>
                </a:lnSpc>
                <a:spcBef>
                  <a:spcPts val="0"/>
                </a:spcBef>
                <a:spcAft>
                  <a:spcPts val="0"/>
                </a:spcAft>
                <a:buClrTx/>
                <a:buSzTx/>
                <a:buFontTx/>
                <a:buNone/>
                <a:tabLst/>
                <a:defRPr sz="1400" b="1" i="0" u="none" strike="noStrike" cap="none" spc="0" normalizeH="0" baseline="0">
                  <a:ln>
                    <a:noFill/>
                  </a:ln>
                  <a:solidFill>
                    <a:srgbClr val="0F243E"/>
                  </a:solidFill>
                  <a:effectLst/>
                  <a:uLnTx/>
                  <a:uFillTx/>
                  <a:latin typeface="Meiryo UI"/>
                  <a:ea typeface="Meiryo UI"/>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1200" cap="none" spc="0" normalizeH="0" baseline="0" noProof="0">
                <a:ln>
                  <a:noFill/>
                </a:ln>
                <a:solidFill>
                  <a:srgbClr val="0F243E"/>
                </a:solidFill>
                <a:effectLst/>
                <a:uLnTx/>
                <a:uFillTx/>
                <a:latin typeface="+mn-lt"/>
                <a:ea typeface="ＭＳ Ｐゴシック" panose="020B0600070205080204" pitchFamily="50" charset="-128"/>
                <a:cs typeface="+mn-cs"/>
              </a:endParaRPr>
            </a:p>
          </p:txBody>
        </p:sp>
        <p:sp>
          <p:nvSpPr>
            <p:cNvPr id="85" name="テキスト ボックス 84">
              <a:extLst>
                <a:ext uri="{FF2B5EF4-FFF2-40B4-BE49-F238E27FC236}">
                  <a16:creationId xmlns:a16="http://schemas.microsoft.com/office/drawing/2014/main" id="{CDB5DEA8-F3B5-857B-FD9D-889ED7F3B419}"/>
                </a:ext>
              </a:extLst>
            </p:cNvPr>
            <p:cNvSpPr txBox="1"/>
            <p:nvPr/>
          </p:nvSpPr>
          <p:spPr>
            <a:xfrm>
              <a:off x="1756591" y="2518363"/>
              <a:ext cx="4131714" cy="229672"/>
            </a:xfrm>
            <a:prstGeom prst="rect">
              <a:avLst/>
            </a:prstGeom>
            <a:noFill/>
          </p:spPr>
          <p:txBody>
            <a:bodyPr wrap="none" lIns="18000" tIns="0" rIns="18000" bIns="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 altLang="en-US" sz="1600" b="1" i="0" u="none" strike="noStrike" kern="1200" cap="none" spc="0" normalizeH="0" baseline="0" noProof="0">
                  <a:ln>
                    <a:noFill/>
                  </a:ln>
                  <a:solidFill>
                    <a:srgbClr val="3333CC">
                      <a:lumMod val="75000"/>
                    </a:srgbClr>
                  </a:solidFill>
                  <a:effectLst>
                    <a:glow rad="127000">
                      <a:prstClr val="white"/>
                    </a:glow>
                  </a:effectLst>
                  <a:uLnTx/>
                  <a:uFillTx/>
                  <a:latin typeface="+mn-lt"/>
                  <a:ea typeface="+mn-ea"/>
                  <a:cs typeface="+mn-cs"/>
                </a:rPr>
                <a:t>Anyone can develop UX APP with standard APIs</a:t>
              </a:r>
              <a:endParaRPr kumimoji="0" lang="en-US" altLang="ja-JP" sz="1600" b="1" i="0" u="none" strike="noStrike" kern="1200" cap="none" spc="0" normalizeH="0" baseline="0" noProof="0">
                <a:ln>
                  <a:noFill/>
                </a:ln>
                <a:solidFill>
                  <a:srgbClr val="3333CC">
                    <a:lumMod val="75000"/>
                  </a:srgbClr>
                </a:solidFill>
                <a:effectLst>
                  <a:glow rad="127000">
                    <a:prstClr val="white"/>
                  </a:glow>
                </a:effectLst>
                <a:uLnTx/>
                <a:uFillTx/>
                <a:latin typeface="+mn-lt"/>
                <a:cs typeface="+mn-cs"/>
              </a:endParaRPr>
            </a:p>
          </p:txBody>
        </p:sp>
      </p:grpSp>
    </p:spTree>
    <p:extLst>
      <p:ext uri="{BB962C8B-B14F-4D97-AF65-F5344CB8AC3E}">
        <p14:creationId xmlns:p14="http://schemas.microsoft.com/office/powerpoint/2010/main" val="3317503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0430B-C88E-81FC-8998-2356989D2186}"/>
            </a:ext>
          </a:extLst>
        </p:cNvPr>
        <p:cNvGrpSpPr/>
        <p:nvPr/>
      </p:nvGrpSpPr>
      <p:grpSpPr>
        <a:xfrm>
          <a:off x="0" y="0"/>
          <a:ext cx="0" cy="0"/>
          <a:chOff x="0" y="0"/>
          <a:chExt cx="0" cy="0"/>
        </a:xfrm>
      </p:grpSpPr>
      <p:sp>
        <p:nvSpPr>
          <p:cNvPr id="8" name="Rectangle 2">
            <a:extLst>
              <a:ext uri="{FF2B5EF4-FFF2-40B4-BE49-F238E27FC236}">
                <a16:creationId xmlns:a16="http://schemas.microsoft.com/office/drawing/2014/main" id="{77DD589B-E0C8-9E1A-4278-B5176CBDEA2E}"/>
              </a:ext>
            </a:extLst>
          </p:cNvPr>
          <p:cNvSpPr txBox="1">
            <a:spLocks noChangeArrowheads="1"/>
          </p:cNvSpPr>
          <p:nvPr/>
        </p:nvSpPr>
        <p:spPr>
          <a:xfrm>
            <a:off x="135800" y="102283"/>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a:buNone/>
              <a:tabLst/>
              <a:defRPr/>
            </a:pPr>
            <a:r>
              <a:rPr kumimoji="1" lang="en" altLang="ja-JP" sz="2400" b="1" i="0" u="none" strike="noStrike" kern="1200" cap="none" spc="0" normalizeH="0" baseline="0" noProof="0">
                <a:ln>
                  <a:noFill/>
                </a:ln>
                <a:solidFill>
                  <a:srgbClr val="993300"/>
                </a:solidFill>
                <a:effectLst/>
                <a:uLnTx/>
                <a:uFillTx/>
                <a:latin typeface="+mn-lt"/>
                <a:ea typeface="Yu Gothic UI" panose="020B0500000000000000" pitchFamily="34" charset="-128"/>
                <a:cs typeface="+mj-cs"/>
                <a:sym typeface="Arial"/>
              </a:rPr>
              <a:t>Structure of the API Standardization WG</a:t>
            </a:r>
          </a:p>
        </p:txBody>
      </p:sp>
      <p:cxnSp>
        <p:nvCxnSpPr>
          <p:cNvPr id="2" name="AutoShape 17">
            <a:extLst>
              <a:ext uri="{FF2B5EF4-FFF2-40B4-BE49-F238E27FC236}">
                <a16:creationId xmlns:a16="http://schemas.microsoft.com/office/drawing/2014/main" id="{FC4AF884-2B07-413C-C251-D3F10D783170}"/>
              </a:ext>
            </a:extLst>
          </p:cNvPr>
          <p:cNvCxnSpPr>
            <a:cxnSpLocks noChangeShapeType="1"/>
            <a:stCxn id="32" idx="2"/>
            <a:endCxn id="16" idx="0"/>
          </p:cNvCxnSpPr>
          <p:nvPr/>
        </p:nvCxnSpPr>
        <p:spPr bwMode="auto">
          <a:xfrm rot="5400000">
            <a:off x="3625532" y="1216015"/>
            <a:ext cx="645926" cy="3701701"/>
          </a:xfrm>
          <a:prstGeom prst="bentConnector3">
            <a:avLst>
              <a:gd name="adj1" fmla="val 69225"/>
            </a:avLst>
          </a:prstGeom>
          <a:noFill/>
          <a:ln w="12700" cap="rnd" cmpd="sng" algn="ctr">
            <a:solidFill>
              <a:sysClr val="window" lastClr="FFFFFF">
                <a:lumMod val="50000"/>
              </a:sysClr>
            </a:solidFill>
            <a:prstDash val="solid"/>
            <a:headEnd type="none" w="med" len="med"/>
            <a:tailEnd type="none" w="med" len="med"/>
          </a:ln>
          <a:effectLst/>
        </p:spPr>
      </p:cxnSp>
      <p:cxnSp>
        <p:nvCxnSpPr>
          <p:cNvPr id="4" name="直線コネクタ 90">
            <a:extLst>
              <a:ext uri="{FF2B5EF4-FFF2-40B4-BE49-F238E27FC236}">
                <a16:creationId xmlns:a16="http://schemas.microsoft.com/office/drawing/2014/main" id="{0DE0FA37-88F6-ED6F-D577-62DAF63BF54D}"/>
              </a:ext>
            </a:extLst>
          </p:cNvPr>
          <p:cNvCxnSpPr>
            <a:cxnSpLocks/>
            <a:stCxn id="39" idx="0"/>
            <a:endCxn id="32" idx="2"/>
          </p:cNvCxnSpPr>
          <p:nvPr/>
        </p:nvCxnSpPr>
        <p:spPr>
          <a:xfrm flipV="1">
            <a:off x="5799345" y="2743902"/>
            <a:ext cx="0" cy="645926"/>
          </a:xfrm>
          <a:prstGeom prst="line">
            <a:avLst/>
          </a:prstGeom>
          <a:noFill/>
          <a:ln w="12700" cap="flat" cmpd="sng" algn="ctr">
            <a:solidFill>
              <a:sysClr val="window" lastClr="FFFFFF">
                <a:lumMod val="50000"/>
              </a:sysClr>
            </a:solidFill>
            <a:prstDash val="solid"/>
          </a:ln>
          <a:effectLst/>
        </p:spPr>
      </p:cxnSp>
      <p:sp>
        <p:nvSpPr>
          <p:cNvPr id="5" name="正方形/長方形 75">
            <a:extLst>
              <a:ext uri="{FF2B5EF4-FFF2-40B4-BE49-F238E27FC236}">
                <a16:creationId xmlns:a16="http://schemas.microsoft.com/office/drawing/2014/main" id="{0EAEFDB8-969B-EE1F-E8D2-06BCF54285DE}"/>
              </a:ext>
            </a:extLst>
          </p:cNvPr>
          <p:cNvSpPr/>
          <p:nvPr/>
        </p:nvSpPr>
        <p:spPr bwMode="gray">
          <a:xfrm>
            <a:off x="7881045" y="3784115"/>
            <a:ext cx="3240000" cy="1927519"/>
          </a:xfrm>
          <a:prstGeom prst="rect">
            <a:avLst/>
          </a:prstGeom>
          <a:solidFill>
            <a:sysClr val="window" lastClr="FFFFFF"/>
          </a:solid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6" name="Rectangle 13">
            <a:extLst>
              <a:ext uri="{FF2B5EF4-FFF2-40B4-BE49-F238E27FC236}">
                <a16:creationId xmlns:a16="http://schemas.microsoft.com/office/drawing/2014/main" id="{6B093CA9-D5F4-8447-E0C4-1C94EC9C3AAF}"/>
              </a:ext>
            </a:extLst>
          </p:cNvPr>
          <p:cNvSpPr>
            <a:spLocks noChangeArrowheads="1"/>
          </p:cNvSpPr>
          <p:nvPr/>
        </p:nvSpPr>
        <p:spPr bwMode="auto">
          <a:xfrm>
            <a:off x="7881045" y="4358402"/>
            <a:ext cx="3240000" cy="1375620"/>
          </a:xfrm>
          <a:prstGeom prst="rect">
            <a:avLst/>
          </a:prstGeom>
          <a:noFill/>
          <a:ln w="6350">
            <a:noFill/>
            <a:miter lim="800000"/>
            <a:headEnd/>
            <a:tailEnd/>
          </a:ln>
          <a:effectLst/>
        </p:spPr>
        <p:txBody>
          <a:bodyPr wrap="square" lIns="72000" tIns="36000" rIns="72000" bIns="36000" anchor="t"/>
          <a:lstStyle/>
          <a:p>
            <a:pPr marL="1778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Update VSS / </a:t>
            </a:r>
            <a:r>
              <a:rPr kumimoji="0" lang="en-US" altLang="ja-JP" sz="1400" b="0" i="0" u="none" strike="noStrike" kern="0" cap="none" spc="0" normalizeH="0" baseline="0" noProof="0" err="1">
                <a:ln>
                  <a:noFill/>
                </a:ln>
                <a:solidFill>
                  <a:srgbClr val="000000"/>
                </a:solidFill>
                <a:effectLst/>
                <a:uLnTx/>
                <a:uFillTx/>
                <a:latin typeface="+mn-lt"/>
                <a:cs typeface="Arial"/>
                <a:sym typeface="Meiryo UI" panose="020B0604030504040204" pitchFamily="50" charset="-128"/>
              </a:rPr>
              <a:t>vspec</a:t>
            </a:r>
            <a:endPar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endParaRPr>
          </a:p>
          <a:p>
            <a:pPr marL="1778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Develop </a:t>
            </a:r>
            <a:r>
              <a:rPr kumimoji="0" lang="en-US" altLang="ja-JP" sz="1400" b="0" i="0" u="none" strike="noStrike" kern="0" cap="none" spc="0" normalizeH="0" baseline="0" noProof="0" err="1">
                <a:ln>
                  <a:noFill/>
                </a:ln>
                <a:solidFill>
                  <a:srgbClr val="000000"/>
                </a:solidFill>
                <a:effectLst/>
                <a:uLnTx/>
                <a:uFillTx/>
                <a:latin typeface="+mn-lt"/>
                <a:cs typeface="Arial"/>
                <a:sym typeface="Meiryo UI" panose="020B0604030504040204" pitchFamily="50" charset="-128"/>
              </a:rPr>
              <a:t>dadabroker</a:t>
            </a: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 code generator for API and reference applications</a:t>
            </a:r>
          </a:p>
          <a:p>
            <a:pPr marL="1778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Participants:</a:t>
            </a:r>
          </a:p>
          <a:p>
            <a:pPr marL="3556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Companies with experience in implementing in-vehicle SW</a:t>
            </a:r>
          </a:p>
        </p:txBody>
      </p:sp>
      <p:sp>
        <p:nvSpPr>
          <p:cNvPr id="7" name="楕円 16">
            <a:extLst>
              <a:ext uri="{FF2B5EF4-FFF2-40B4-BE49-F238E27FC236}">
                <a16:creationId xmlns:a16="http://schemas.microsoft.com/office/drawing/2014/main" id="{C315F12E-2F90-56DD-ACE6-757F97D41681}"/>
              </a:ext>
            </a:extLst>
          </p:cNvPr>
          <p:cNvSpPr/>
          <p:nvPr/>
        </p:nvSpPr>
        <p:spPr>
          <a:xfrm>
            <a:off x="8984897" y="3874377"/>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SWE</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1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Engineering</a:t>
            </a:r>
            <a:endParaRPr kumimoji="0" lang="ja-JP" altLang="en-US" sz="11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9" name="楕円 16">
            <a:extLst>
              <a:ext uri="{FF2B5EF4-FFF2-40B4-BE49-F238E27FC236}">
                <a16:creationId xmlns:a16="http://schemas.microsoft.com/office/drawing/2014/main" id="{43BE84A9-55B0-10B7-B3CB-776BCC623472}"/>
              </a:ext>
            </a:extLst>
          </p:cNvPr>
          <p:cNvSpPr/>
          <p:nvPr/>
        </p:nvSpPr>
        <p:spPr>
          <a:xfrm>
            <a:off x="10039397" y="3874377"/>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Reference</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vehicle and app</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10" name="楕円 16">
            <a:extLst>
              <a:ext uri="{FF2B5EF4-FFF2-40B4-BE49-F238E27FC236}">
                <a16:creationId xmlns:a16="http://schemas.microsoft.com/office/drawing/2014/main" id="{611A75EE-28FF-DD2E-1927-BA2D75663F1A}"/>
              </a:ext>
            </a:extLst>
          </p:cNvPr>
          <p:cNvSpPr/>
          <p:nvPr/>
        </p:nvSpPr>
        <p:spPr>
          <a:xfrm>
            <a:off x="7930397" y="3874377"/>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Define</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JASPAR VSS</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11" name="Rectangle 6">
            <a:extLst>
              <a:ext uri="{FF2B5EF4-FFF2-40B4-BE49-F238E27FC236}">
                <a16:creationId xmlns:a16="http://schemas.microsoft.com/office/drawing/2014/main" id="{6A41A1B2-C088-AE41-8915-E1C3E8E2D64B}"/>
              </a:ext>
            </a:extLst>
          </p:cNvPr>
          <p:cNvSpPr>
            <a:spLocks noChangeArrowheads="1"/>
          </p:cNvSpPr>
          <p:nvPr/>
        </p:nvSpPr>
        <p:spPr bwMode="auto">
          <a:xfrm>
            <a:off x="7881045" y="3389828"/>
            <a:ext cx="3240000" cy="394213"/>
          </a:xfrm>
          <a:prstGeom prst="rect">
            <a:avLst/>
          </a:prstGeom>
          <a:solidFill>
            <a:srgbClr val="080808"/>
          </a:solidFill>
          <a:ln w="12700">
            <a:solidFill>
              <a:sysClr val="windowText" lastClr="000000"/>
            </a:solidFill>
            <a:miter lim="800000"/>
            <a:headEnd/>
            <a:tailEnd/>
          </a:ln>
          <a:effectLst/>
        </p:spPr>
        <p:txBody>
          <a:bodyPr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FFFFFF"/>
                </a:solidFill>
                <a:effectLst/>
                <a:uLnTx/>
                <a:uFillTx/>
                <a:latin typeface="+mn-lt"/>
                <a:cs typeface="Arial"/>
                <a:sym typeface="Meiryo UI" panose="020B0604030504040204" pitchFamily="50" charset="-128"/>
              </a:rPr>
              <a:t>3) Design and Development</a:t>
            </a:r>
            <a:endParaRPr kumimoji="0" lang="en-US" sz="1400" b="1" i="0" u="none" strike="noStrike" kern="0" cap="none" spc="0" normalizeH="0" baseline="0" noProof="0">
              <a:ln>
                <a:noFill/>
              </a:ln>
              <a:solidFill>
                <a:srgbClr val="FFFFFF"/>
              </a:solidFill>
              <a:effectLst/>
              <a:uLnTx/>
              <a:uFillTx/>
              <a:latin typeface="+mn-lt"/>
              <a:ea typeface="+mn-ea"/>
              <a:cs typeface="Arial"/>
              <a:sym typeface="Meiryo UI" panose="020B0604030504040204" pitchFamily="50" charset="-128"/>
            </a:endParaRPr>
          </a:p>
        </p:txBody>
      </p:sp>
      <p:sp>
        <p:nvSpPr>
          <p:cNvPr id="12" name="正方形/長方形 73">
            <a:extLst>
              <a:ext uri="{FF2B5EF4-FFF2-40B4-BE49-F238E27FC236}">
                <a16:creationId xmlns:a16="http://schemas.microsoft.com/office/drawing/2014/main" id="{FD32AAE3-484F-0D4A-6109-A2C1A1C17014}"/>
              </a:ext>
            </a:extLst>
          </p:cNvPr>
          <p:cNvSpPr/>
          <p:nvPr/>
        </p:nvSpPr>
        <p:spPr bwMode="gray">
          <a:xfrm>
            <a:off x="477644" y="3749895"/>
            <a:ext cx="3240000" cy="1961739"/>
          </a:xfrm>
          <a:prstGeom prst="rect">
            <a:avLst/>
          </a:prstGeom>
          <a:solidFill>
            <a:sysClr val="window" lastClr="FFFFFF"/>
          </a:solid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13" name="Rectangle 13">
            <a:extLst>
              <a:ext uri="{FF2B5EF4-FFF2-40B4-BE49-F238E27FC236}">
                <a16:creationId xmlns:a16="http://schemas.microsoft.com/office/drawing/2014/main" id="{88A47B57-765C-868E-B3D4-7D297EEF6566}"/>
              </a:ext>
            </a:extLst>
          </p:cNvPr>
          <p:cNvSpPr>
            <a:spLocks noChangeArrowheads="1"/>
          </p:cNvSpPr>
          <p:nvPr/>
        </p:nvSpPr>
        <p:spPr bwMode="auto">
          <a:xfrm>
            <a:off x="477644" y="4358402"/>
            <a:ext cx="3240000" cy="1375620"/>
          </a:xfrm>
          <a:prstGeom prst="rect">
            <a:avLst/>
          </a:prstGeom>
          <a:noFill/>
          <a:ln w="6350">
            <a:noFill/>
            <a:miter lim="800000"/>
            <a:headEnd/>
            <a:tailEnd/>
          </a:ln>
          <a:effectLst/>
        </p:spPr>
        <p:txBody>
          <a:bodyPr wrap="square" lIns="72000" tIns="36000" rIns="72000" bIns="36000" anchor="t"/>
          <a:lstStyle/>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1"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Define reference architecture </a:t>
            </a:r>
            <a:r>
              <a:rPr kumimoji="0" lang="en-US" altLang="ja-JP" sz="14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diagram, API design rules, design process, and PoC plan</a:t>
            </a:r>
          </a:p>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Participants:</a:t>
            </a:r>
          </a:p>
          <a:p>
            <a:pPr marL="3556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Board member companies</a:t>
            </a:r>
          </a:p>
        </p:txBody>
      </p:sp>
      <p:sp>
        <p:nvSpPr>
          <p:cNvPr id="14" name="楕円 16">
            <a:extLst>
              <a:ext uri="{FF2B5EF4-FFF2-40B4-BE49-F238E27FC236}">
                <a16:creationId xmlns:a16="http://schemas.microsoft.com/office/drawing/2014/main" id="{6C307827-21D6-2CBE-E4E8-7B180B8AC339}"/>
              </a:ext>
            </a:extLst>
          </p:cNvPr>
          <p:cNvSpPr/>
          <p:nvPr/>
        </p:nvSpPr>
        <p:spPr>
          <a:xfrm>
            <a:off x="588625" y="3864659"/>
            <a:ext cx="1000325" cy="456298"/>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Reference </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Arch.</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15" name="楕円 16">
            <a:extLst>
              <a:ext uri="{FF2B5EF4-FFF2-40B4-BE49-F238E27FC236}">
                <a16:creationId xmlns:a16="http://schemas.microsoft.com/office/drawing/2014/main" id="{1C197054-8A35-305F-8E3E-49E9EE9A756B}"/>
              </a:ext>
            </a:extLst>
          </p:cNvPr>
          <p:cNvSpPr/>
          <p:nvPr/>
        </p:nvSpPr>
        <p:spPr>
          <a:xfrm>
            <a:off x="2617523" y="3864659"/>
            <a:ext cx="1000325" cy="456298"/>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Review</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Deliverables</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16" name="Rectangle 6">
            <a:extLst>
              <a:ext uri="{FF2B5EF4-FFF2-40B4-BE49-F238E27FC236}">
                <a16:creationId xmlns:a16="http://schemas.microsoft.com/office/drawing/2014/main" id="{E50D2BE9-3BDE-6FF9-C3DF-45B25DECE6C1}"/>
              </a:ext>
            </a:extLst>
          </p:cNvPr>
          <p:cNvSpPr>
            <a:spLocks noChangeArrowheads="1"/>
          </p:cNvSpPr>
          <p:nvPr/>
        </p:nvSpPr>
        <p:spPr bwMode="auto">
          <a:xfrm>
            <a:off x="477644" y="3389828"/>
            <a:ext cx="3240000" cy="360000"/>
          </a:xfrm>
          <a:prstGeom prst="rect">
            <a:avLst/>
          </a:prstGeom>
          <a:solidFill>
            <a:srgbClr val="080808"/>
          </a:solidFill>
          <a:ln w="12700">
            <a:solidFill>
              <a:sysClr val="windowText" lastClr="000000"/>
            </a:solidFill>
            <a:miter lim="800000"/>
            <a:headEnd/>
            <a:tailEnd/>
          </a:ln>
          <a:effectLst/>
        </p:spPr>
        <p:txBody>
          <a:bodyPr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FFFFFF"/>
                </a:solidFill>
                <a:effectLst/>
                <a:uLnTx/>
                <a:uFillTx/>
                <a:latin typeface="+mn-lt"/>
                <a:cs typeface="Arial"/>
                <a:sym typeface="Meiryo UI" panose="020B0604030504040204" pitchFamily="50" charset="-128"/>
              </a:rPr>
              <a:t>1) Strategy and Planning</a:t>
            </a:r>
            <a:endParaRPr kumimoji="0" lang="en-US" sz="1400" b="1" i="0" u="none" strike="noStrike" kern="0" cap="none" spc="0" normalizeH="0" baseline="0" noProof="0">
              <a:ln>
                <a:noFill/>
              </a:ln>
              <a:solidFill>
                <a:srgbClr val="FFFFFF"/>
              </a:solidFill>
              <a:effectLst/>
              <a:uLnTx/>
              <a:uFillTx/>
              <a:latin typeface="+mn-lt"/>
              <a:ea typeface="+mn-ea"/>
              <a:cs typeface="Arial"/>
              <a:sym typeface="Meiryo UI" panose="020B0604030504040204" pitchFamily="50" charset="-128"/>
            </a:endParaRPr>
          </a:p>
        </p:txBody>
      </p:sp>
      <p:cxnSp>
        <p:nvCxnSpPr>
          <p:cNvPr id="17" name="AutoShape 17">
            <a:extLst>
              <a:ext uri="{FF2B5EF4-FFF2-40B4-BE49-F238E27FC236}">
                <a16:creationId xmlns:a16="http://schemas.microsoft.com/office/drawing/2014/main" id="{256B8BD6-4DC6-652F-0441-D15BCCE36401}"/>
              </a:ext>
            </a:extLst>
          </p:cNvPr>
          <p:cNvCxnSpPr>
            <a:cxnSpLocks noChangeShapeType="1"/>
            <a:stCxn id="32" idx="2"/>
            <a:endCxn id="11" idx="0"/>
          </p:cNvCxnSpPr>
          <p:nvPr/>
        </p:nvCxnSpPr>
        <p:spPr bwMode="auto">
          <a:xfrm rot="16200000" flipH="1">
            <a:off x="7327232" y="1216015"/>
            <a:ext cx="645926" cy="3701700"/>
          </a:xfrm>
          <a:prstGeom prst="bentConnector3">
            <a:avLst>
              <a:gd name="adj1" fmla="val 69662"/>
            </a:avLst>
          </a:prstGeom>
          <a:noFill/>
          <a:ln w="12700" cap="rnd" cmpd="sng" algn="ctr">
            <a:solidFill>
              <a:sysClr val="window" lastClr="FFFFFF">
                <a:lumMod val="50000"/>
              </a:sysClr>
            </a:solidFill>
            <a:prstDash val="solid"/>
            <a:headEnd type="none" w="med" len="med"/>
            <a:tailEnd type="none" w="med" len="med"/>
          </a:ln>
          <a:effectLst/>
        </p:spPr>
      </p:cxnSp>
      <p:grpSp>
        <p:nvGrpSpPr>
          <p:cNvPr id="18" name="Group 63">
            <a:extLst>
              <a:ext uri="{FF2B5EF4-FFF2-40B4-BE49-F238E27FC236}">
                <a16:creationId xmlns:a16="http://schemas.microsoft.com/office/drawing/2014/main" id="{2381A297-4C99-9A64-C6B4-17B732021EA8}"/>
              </a:ext>
            </a:extLst>
          </p:cNvPr>
          <p:cNvGrpSpPr/>
          <p:nvPr/>
        </p:nvGrpSpPr>
        <p:grpSpPr>
          <a:xfrm>
            <a:off x="1476831" y="1501264"/>
            <a:ext cx="2188345" cy="1338192"/>
            <a:chOff x="2914179" y="2493747"/>
            <a:chExt cx="1908000" cy="1338192"/>
          </a:xfrm>
        </p:grpSpPr>
        <p:sp>
          <p:nvSpPr>
            <p:cNvPr id="19" name="正方形/長方形 96">
              <a:extLst>
                <a:ext uri="{FF2B5EF4-FFF2-40B4-BE49-F238E27FC236}">
                  <a16:creationId xmlns:a16="http://schemas.microsoft.com/office/drawing/2014/main" id="{AB73E73C-9CF3-F267-D7EE-52B4721A6995}"/>
                </a:ext>
              </a:extLst>
            </p:cNvPr>
            <p:cNvSpPr/>
            <p:nvPr/>
          </p:nvSpPr>
          <p:spPr bwMode="gray">
            <a:xfrm>
              <a:off x="2914179" y="2826010"/>
              <a:ext cx="1908000" cy="1005929"/>
            </a:xfrm>
            <a:prstGeom prst="rect">
              <a:avLst/>
            </a:prstGeom>
            <a:no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20" name="Rectangle 14">
              <a:extLst>
                <a:ext uri="{FF2B5EF4-FFF2-40B4-BE49-F238E27FC236}">
                  <a16:creationId xmlns:a16="http://schemas.microsoft.com/office/drawing/2014/main" id="{A1643E5C-B7B0-C12A-1BEB-35A15AFF6EE0}"/>
                </a:ext>
              </a:extLst>
            </p:cNvPr>
            <p:cNvSpPr>
              <a:spLocks noChangeArrowheads="1"/>
            </p:cNvSpPr>
            <p:nvPr/>
          </p:nvSpPr>
          <p:spPr bwMode="auto">
            <a:xfrm>
              <a:off x="2914179" y="3435939"/>
              <a:ext cx="1908000" cy="396000"/>
            </a:xfrm>
            <a:prstGeom prst="rect">
              <a:avLst/>
            </a:prstGeom>
            <a:noFill/>
            <a:ln w="6350">
              <a:noFill/>
              <a:miter lim="800000"/>
              <a:headEnd/>
              <a:tailEnd/>
            </a:ln>
            <a:effectLst/>
          </p:spPr>
          <p:txBody>
            <a:bodyPr wrap="square" lIns="72000" tIns="72000" rIns="72000" bIns="72000" anchor="t"/>
            <a:lstStyle/>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Administrative tasks</a:t>
              </a:r>
            </a:p>
          </p:txBody>
        </p:sp>
        <p:sp>
          <p:nvSpPr>
            <p:cNvPr id="21" name="楕円 16">
              <a:extLst>
                <a:ext uri="{FF2B5EF4-FFF2-40B4-BE49-F238E27FC236}">
                  <a16:creationId xmlns:a16="http://schemas.microsoft.com/office/drawing/2014/main" id="{CEC923FF-39CF-41EF-4896-ED7706876886}"/>
                </a:ext>
              </a:extLst>
            </p:cNvPr>
            <p:cNvSpPr/>
            <p:nvPr/>
          </p:nvSpPr>
          <p:spPr>
            <a:xfrm>
              <a:off x="3011935" y="2950968"/>
              <a:ext cx="828000" cy="499663"/>
            </a:xfrm>
            <a:prstGeom prst="roundRect">
              <a:avLst>
                <a:gd name="adj" fmla="val 50000"/>
              </a:avLst>
            </a:prstGeom>
            <a:solidFill>
              <a:sysClr val="window" lastClr="FFFFFF">
                <a:lumMod val="85000"/>
              </a:sysClr>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 Dev. Env. </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Mgmt.</a:t>
              </a:r>
            </a:p>
          </p:txBody>
        </p:sp>
        <p:sp>
          <p:nvSpPr>
            <p:cNvPr id="22" name="楕円 16">
              <a:extLst>
                <a:ext uri="{FF2B5EF4-FFF2-40B4-BE49-F238E27FC236}">
                  <a16:creationId xmlns:a16="http://schemas.microsoft.com/office/drawing/2014/main" id="{3597CFF6-F815-ADCD-D8C9-431829BEF04A}"/>
                </a:ext>
              </a:extLst>
            </p:cNvPr>
            <p:cNvSpPr/>
            <p:nvPr/>
          </p:nvSpPr>
          <p:spPr>
            <a:xfrm>
              <a:off x="3896424" y="2950968"/>
              <a:ext cx="828000" cy="499663"/>
            </a:xfrm>
            <a:prstGeom prst="roundRect">
              <a:avLst>
                <a:gd name="adj" fmla="val 50000"/>
              </a:avLst>
            </a:prstGeom>
            <a:solidFill>
              <a:sysClr val="window" lastClr="FFFFFF">
                <a:lumMod val="85000"/>
              </a:sysClr>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License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Mgmt.</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23" name="正方形/長方形 111">
              <a:extLst>
                <a:ext uri="{FF2B5EF4-FFF2-40B4-BE49-F238E27FC236}">
                  <a16:creationId xmlns:a16="http://schemas.microsoft.com/office/drawing/2014/main" id="{67B80BFB-6EBD-E1EF-A068-FA1E776E11DF}"/>
                </a:ext>
              </a:extLst>
            </p:cNvPr>
            <p:cNvSpPr/>
            <p:nvPr/>
          </p:nvSpPr>
          <p:spPr bwMode="gray">
            <a:xfrm>
              <a:off x="2914179" y="2493747"/>
              <a:ext cx="1908000" cy="360000"/>
            </a:xfrm>
            <a:prstGeom prst="rect">
              <a:avLst/>
            </a:prstGeom>
            <a:solidFill>
              <a:sysClr val="windowText" lastClr="000000"/>
            </a:solidFill>
            <a:ln w="12700" algn="ctr">
              <a:solidFill>
                <a:sysClr val="windowText" lastClr="000000"/>
              </a:solidFill>
              <a:miter lim="800000"/>
              <a:headEnd/>
              <a:tailEnd/>
            </a:ln>
          </p:spPr>
          <p:txBody>
            <a:bodyPr wrap="square"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Wingdings 2" pitchFamily="18" charset="2"/>
                <a:buNone/>
                <a:tabLst/>
                <a:defRPr/>
              </a:pPr>
              <a:r>
                <a:rPr kumimoji="1" lang="en-US" altLang="ja-JP" sz="1400" b="1" i="0" u="none" strike="noStrike" kern="0" cap="none" spc="0" normalizeH="0" baseline="0" noProof="0">
                  <a:ln>
                    <a:noFill/>
                  </a:ln>
                  <a:solidFill>
                    <a:prstClr val="white"/>
                  </a:solidFill>
                  <a:effectLst/>
                  <a:uLnTx/>
                  <a:uFillTx/>
                  <a:latin typeface="+mn-lt"/>
                  <a:ea typeface="ＭＳ Ｐゴシック" panose="020B0600070205080204" pitchFamily="50" charset="-128"/>
                  <a:cs typeface="Arial"/>
                  <a:sym typeface="Arial"/>
                </a:rPr>
                <a:t>Admin</a:t>
              </a:r>
            </a:p>
          </p:txBody>
        </p:sp>
      </p:grpSp>
      <p:grpSp>
        <p:nvGrpSpPr>
          <p:cNvPr id="24" name="Group 62">
            <a:extLst>
              <a:ext uri="{FF2B5EF4-FFF2-40B4-BE49-F238E27FC236}">
                <a16:creationId xmlns:a16="http://schemas.microsoft.com/office/drawing/2014/main" id="{C1390093-58AF-B40C-4F3A-FBF8D15AFDA9}"/>
              </a:ext>
            </a:extLst>
          </p:cNvPr>
          <p:cNvGrpSpPr/>
          <p:nvPr/>
        </p:nvGrpSpPr>
        <p:grpSpPr>
          <a:xfrm>
            <a:off x="7789371" y="1439686"/>
            <a:ext cx="2188345" cy="1338192"/>
            <a:chOff x="7851125" y="2493747"/>
            <a:chExt cx="1908000" cy="1338192"/>
          </a:xfrm>
        </p:grpSpPr>
        <p:sp>
          <p:nvSpPr>
            <p:cNvPr id="25" name="正方形/長方形 97">
              <a:extLst>
                <a:ext uri="{FF2B5EF4-FFF2-40B4-BE49-F238E27FC236}">
                  <a16:creationId xmlns:a16="http://schemas.microsoft.com/office/drawing/2014/main" id="{9605A935-8CE7-45E4-3F13-76E2A231B67C}"/>
                </a:ext>
              </a:extLst>
            </p:cNvPr>
            <p:cNvSpPr/>
            <p:nvPr/>
          </p:nvSpPr>
          <p:spPr bwMode="gray">
            <a:xfrm>
              <a:off x="7851125" y="2826010"/>
              <a:ext cx="1908000" cy="1005929"/>
            </a:xfrm>
            <a:prstGeom prst="rect">
              <a:avLst/>
            </a:prstGeom>
            <a:solidFill>
              <a:sysClr val="window" lastClr="FFFFFF"/>
            </a:solid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26" name="Rectangle 14">
              <a:extLst>
                <a:ext uri="{FF2B5EF4-FFF2-40B4-BE49-F238E27FC236}">
                  <a16:creationId xmlns:a16="http://schemas.microsoft.com/office/drawing/2014/main" id="{46FB88B2-51C0-EA44-CF3E-0B1D8664AEE7}"/>
                </a:ext>
              </a:extLst>
            </p:cNvPr>
            <p:cNvSpPr>
              <a:spLocks noChangeArrowheads="1"/>
            </p:cNvSpPr>
            <p:nvPr/>
          </p:nvSpPr>
          <p:spPr bwMode="auto">
            <a:xfrm>
              <a:off x="7851125" y="3435939"/>
              <a:ext cx="1908000" cy="396000"/>
            </a:xfrm>
            <a:prstGeom prst="rect">
              <a:avLst/>
            </a:prstGeom>
            <a:noFill/>
            <a:ln w="6350">
              <a:noFill/>
              <a:miter lim="800000"/>
              <a:headEnd/>
              <a:tailEnd/>
            </a:ln>
            <a:effectLst/>
          </p:spPr>
          <p:txBody>
            <a:bodyPr wrap="square" lIns="72000" tIns="72000" rIns="72000" bIns="72000" anchor="t"/>
            <a:lstStyle/>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Project Management</a:t>
              </a:r>
            </a:p>
          </p:txBody>
        </p:sp>
        <p:sp>
          <p:nvSpPr>
            <p:cNvPr id="27" name="楕円 16">
              <a:extLst>
                <a:ext uri="{FF2B5EF4-FFF2-40B4-BE49-F238E27FC236}">
                  <a16:creationId xmlns:a16="http://schemas.microsoft.com/office/drawing/2014/main" id="{DB3B08F6-A49B-1E10-301A-0AD24C6DA88E}"/>
                </a:ext>
              </a:extLst>
            </p:cNvPr>
            <p:cNvSpPr/>
            <p:nvPr/>
          </p:nvSpPr>
          <p:spPr>
            <a:xfrm>
              <a:off x="8983499" y="2928205"/>
              <a:ext cx="648000" cy="499663"/>
            </a:xfrm>
            <a:prstGeom prst="roundRect">
              <a:avLst>
                <a:gd name="adj" fmla="val 50000"/>
              </a:avLst>
            </a:prstGeom>
            <a:solidFill>
              <a:sysClr val="window" lastClr="FFFFFF">
                <a:lumMod val="85000"/>
              </a:sysClr>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Coordi</a:t>
              </a: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nation</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28" name="楕円 16">
              <a:extLst>
                <a:ext uri="{FF2B5EF4-FFF2-40B4-BE49-F238E27FC236}">
                  <a16:creationId xmlns:a16="http://schemas.microsoft.com/office/drawing/2014/main" id="{CDC785BD-4C27-3525-3D00-B9792F9F3DFC}"/>
                </a:ext>
              </a:extLst>
            </p:cNvPr>
            <p:cNvSpPr/>
            <p:nvPr/>
          </p:nvSpPr>
          <p:spPr>
            <a:xfrm>
              <a:off x="7910941" y="2928205"/>
              <a:ext cx="936000" cy="499663"/>
            </a:xfrm>
            <a:prstGeom prst="roundRect">
              <a:avLst>
                <a:gd name="adj" fmla="val 50000"/>
              </a:avLst>
            </a:prstGeom>
            <a:solidFill>
              <a:sysClr val="window" lastClr="FFFFFF">
                <a:lumMod val="85000"/>
              </a:sysClr>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Group Activity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Mgmt.</a:t>
              </a:r>
              <a:endParaRPr kumimoji="0" lang="ja-JP" altLang="en-US" sz="1200" b="0" i="0" u="none" strike="noStrike" kern="0" cap="none" spc="0" normalizeH="0" baseline="0" noProof="0">
                <a:ln>
                  <a:noFill/>
                </a:ln>
                <a:solidFill>
                  <a:srgbClr val="000000"/>
                </a:solidFill>
                <a:effectLst/>
                <a:uLnTx/>
                <a:uFillTx/>
                <a:latin typeface="+mn-lt"/>
                <a:cs typeface="Arial"/>
                <a:sym typeface="Meiryo UI" panose="020B0604030504040204" pitchFamily="50" charset="-128"/>
              </a:endParaRPr>
            </a:p>
          </p:txBody>
        </p:sp>
        <p:sp>
          <p:nvSpPr>
            <p:cNvPr id="29" name="正方形/長方形 112">
              <a:extLst>
                <a:ext uri="{FF2B5EF4-FFF2-40B4-BE49-F238E27FC236}">
                  <a16:creationId xmlns:a16="http://schemas.microsoft.com/office/drawing/2014/main" id="{82F62E71-9FC0-F626-F165-FB33E1E11E03}"/>
                </a:ext>
              </a:extLst>
            </p:cNvPr>
            <p:cNvSpPr/>
            <p:nvPr/>
          </p:nvSpPr>
          <p:spPr bwMode="gray">
            <a:xfrm>
              <a:off x="7851125" y="2493747"/>
              <a:ext cx="1908000" cy="360000"/>
            </a:xfrm>
            <a:prstGeom prst="rect">
              <a:avLst/>
            </a:prstGeom>
            <a:solidFill>
              <a:sysClr val="windowText" lastClr="000000"/>
            </a:solidFill>
            <a:ln w="12700" algn="ctr">
              <a:solidFill>
                <a:sysClr val="windowText" lastClr="000000"/>
              </a:solidFill>
              <a:miter lim="800000"/>
              <a:headEnd/>
              <a:tailEnd/>
            </a:ln>
          </p:spPr>
          <p:txBody>
            <a:bodyPr wrap="square"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Wingdings 2" pitchFamily="18" charset="2"/>
                <a:buNone/>
                <a:tabLst/>
                <a:defRPr/>
              </a:pPr>
              <a:r>
                <a:rPr kumimoji="1" lang="en-US" altLang="ja-JP" sz="1400" b="1" i="0" u="none" strike="noStrike" kern="0" cap="none" spc="0" normalizeH="0" baseline="0" noProof="0">
                  <a:ln>
                    <a:noFill/>
                  </a:ln>
                  <a:solidFill>
                    <a:prstClr val="white"/>
                  </a:solidFill>
                  <a:effectLst/>
                  <a:uLnTx/>
                  <a:uFillTx/>
                  <a:latin typeface="+mn-lt"/>
                  <a:ea typeface="ＭＳ Ｐゴシック" panose="020B0600070205080204" pitchFamily="50" charset="-128"/>
                  <a:cs typeface="Arial"/>
                  <a:sym typeface="Arial"/>
                </a:rPr>
                <a:t>WG-PMO</a:t>
              </a:r>
            </a:p>
          </p:txBody>
        </p:sp>
      </p:grpSp>
      <p:cxnSp>
        <p:nvCxnSpPr>
          <p:cNvPr id="30" name="AutoShape 17">
            <a:extLst>
              <a:ext uri="{FF2B5EF4-FFF2-40B4-BE49-F238E27FC236}">
                <a16:creationId xmlns:a16="http://schemas.microsoft.com/office/drawing/2014/main" id="{00BF215D-9444-2472-8A21-AEBD8191F8A3}"/>
              </a:ext>
            </a:extLst>
          </p:cNvPr>
          <p:cNvCxnSpPr>
            <a:cxnSpLocks noChangeShapeType="1"/>
            <a:stCxn id="32" idx="2"/>
            <a:endCxn id="19" idx="3"/>
          </p:cNvCxnSpPr>
          <p:nvPr/>
        </p:nvCxnSpPr>
        <p:spPr bwMode="auto">
          <a:xfrm rot="5400000" flipH="1">
            <a:off x="4528556" y="1473113"/>
            <a:ext cx="407410" cy="2134169"/>
          </a:xfrm>
          <a:prstGeom prst="bentConnector4">
            <a:avLst>
              <a:gd name="adj1" fmla="val -67924"/>
              <a:gd name="adj2" fmla="val 79520"/>
            </a:avLst>
          </a:prstGeom>
          <a:noFill/>
          <a:ln w="12700" cap="rnd" cmpd="sng" algn="ctr">
            <a:solidFill>
              <a:sysClr val="window" lastClr="FFFFFF">
                <a:lumMod val="50000"/>
              </a:sysClr>
            </a:solidFill>
            <a:prstDash val="solid"/>
            <a:headEnd type="none" w="med" len="med"/>
            <a:tailEnd type="none" w="med" len="med"/>
          </a:ln>
          <a:effectLst/>
        </p:spPr>
      </p:cxnSp>
      <p:cxnSp>
        <p:nvCxnSpPr>
          <p:cNvPr id="31" name="AutoShape 17">
            <a:extLst>
              <a:ext uri="{FF2B5EF4-FFF2-40B4-BE49-F238E27FC236}">
                <a16:creationId xmlns:a16="http://schemas.microsoft.com/office/drawing/2014/main" id="{D0DBCF5E-E6CB-FC94-34B3-022953162CA2}"/>
              </a:ext>
            </a:extLst>
          </p:cNvPr>
          <p:cNvCxnSpPr>
            <a:cxnSpLocks noChangeShapeType="1"/>
            <a:stCxn id="32" idx="2"/>
            <a:endCxn id="26" idx="2"/>
          </p:cNvCxnSpPr>
          <p:nvPr/>
        </p:nvCxnSpPr>
        <p:spPr bwMode="auto">
          <a:xfrm rot="16200000" flipH="1">
            <a:off x="7324456" y="1218790"/>
            <a:ext cx="33976" cy="3084199"/>
          </a:xfrm>
          <a:prstGeom prst="bentConnector3">
            <a:avLst>
              <a:gd name="adj1" fmla="val 772828"/>
            </a:avLst>
          </a:prstGeom>
          <a:noFill/>
          <a:ln w="12700" cap="rnd" cmpd="sng" algn="ctr">
            <a:solidFill>
              <a:sysClr val="window" lastClr="FFFFFF">
                <a:lumMod val="50000"/>
              </a:sysClr>
            </a:solidFill>
            <a:prstDash val="solid"/>
            <a:headEnd type="none" w="med" len="med"/>
            <a:tailEnd type="none" w="med" len="med"/>
          </a:ln>
          <a:effectLst/>
        </p:spPr>
      </p:cxnSp>
      <p:sp>
        <p:nvSpPr>
          <p:cNvPr id="32" name="正方形/長方形 91">
            <a:extLst>
              <a:ext uri="{FF2B5EF4-FFF2-40B4-BE49-F238E27FC236}">
                <a16:creationId xmlns:a16="http://schemas.microsoft.com/office/drawing/2014/main" id="{B65776AF-E4EF-C3C3-2CBA-C7F5E3C089F1}"/>
              </a:ext>
            </a:extLst>
          </p:cNvPr>
          <p:cNvSpPr/>
          <p:nvPr/>
        </p:nvSpPr>
        <p:spPr bwMode="gray">
          <a:xfrm>
            <a:off x="4539345" y="1028857"/>
            <a:ext cx="2520000" cy="1715045"/>
          </a:xfrm>
          <a:prstGeom prst="rect">
            <a:avLst/>
          </a:prstGeom>
          <a:solidFill>
            <a:sysClr val="window" lastClr="FFFFFF"/>
          </a:solid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33" name="Rectangle 9">
            <a:extLst>
              <a:ext uri="{FF2B5EF4-FFF2-40B4-BE49-F238E27FC236}">
                <a16:creationId xmlns:a16="http://schemas.microsoft.com/office/drawing/2014/main" id="{6247D61E-D325-6C21-69C8-13205273BE80}"/>
              </a:ext>
            </a:extLst>
          </p:cNvPr>
          <p:cNvSpPr>
            <a:spLocks noChangeArrowheads="1"/>
          </p:cNvSpPr>
          <p:nvPr/>
        </p:nvSpPr>
        <p:spPr bwMode="auto">
          <a:xfrm>
            <a:off x="4539345" y="681858"/>
            <a:ext cx="2520000" cy="360000"/>
          </a:xfrm>
          <a:prstGeom prst="rect">
            <a:avLst/>
          </a:prstGeom>
          <a:solidFill>
            <a:sysClr val="windowText" lastClr="000000"/>
          </a:solidFill>
          <a:ln w="12700">
            <a:solidFill>
              <a:sysClr val="windowText" lastClr="000000"/>
            </a:solidFill>
            <a:miter lim="800000"/>
            <a:headEnd/>
            <a:tailEnd/>
          </a:ln>
          <a:effectLst/>
        </p:spPr>
        <p:txBody>
          <a:bodyPr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FFFFFF"/>
                </a:solidFill>
                <a:effectLst/>
                <a:uLnTx/>
                <a:uFillTx/>
                <a:latin typeface="+mn-lt"/>
                <a:cs typeface="Arial"/>
                <a:sym typeface="Meiryo UI" panose="020B0604030504040204" pitchFamily="50" charset="-128"/>
              </a:rPr>
              <a:t>Leadership</a:t>
            </a:r>
            <a:endParaRPr kumimoji="0" lang="en-US" sz="1400" b="1" i="0" u="none" strike="noStrike" kern="0" cap="none" spc="0" normalizeH="0" baseline="0" noProof="0">
              <a:ln>
                <a:noFill/>
              </a:ln>
              <a:solidFill>
                <a:srgbClr val="FFFFFF"/>
              </a:solidFill>
              <a:effectLst/>
              <a:uLnTx/>
              <a:uFillTx/>
              <a:latin typeface="+mn-lt"/>
              <a:ea typeface="+mn-ea"/>
              <a:cs typeface="Arial"/>
              <a:sym typeface="Meiryo UI" panose="020B0604030504040204" pitchFamily="50" charset="-128"/>
            </a:endParaRPr>
          </a:p>
        </p:txBody>
      </p:sp>
      <p:sp>
        <p:nvSpPr>
          <p:cNvPr id="34" name="楕円 16">
            <a:extLst>
              <a:ext uri="{FF2B5EF4-FFF2-40B4-BE49-F238E27FC236}">
                <a16:creationId xmlns:a16="http://schemas.microsoft.com/office/drawing/2014/main" id="{B7D13DFB-630C-FC70-80EE-2B480FFCCD79}"/>
              </a:ext>
            </a:extLst>
          </p:cNvPr>
          <p:cNvSpPr/>
          <p:nvPr/>
        </p:nvSpPr>
        <p:spPr>
          <a:xfrm>
            <a:off x="5880183" y="1119071"/>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WG </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Supervision</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35" name="Rectangle 14">
            <a:extLst>
              <a:ext uri="{FF2B5EF4-FFF2-40B4-BE49-F238E27FC236}">
                <a16:creationId xmlns:a16="http://schemas.microsoft.com/office/drawing/2014/main" id="{657B871A-037F-EC00-5583-8D4EC340B963}"/>
              </a:ext>
            </a:extLst>
          </p:cNvPr>
          <p:cNvSpPr>
            <a:spLocks noChangeArrowheads="1"/>
          </p:cNvSpPr>
          <p:nvPr/>
        </p:nvSpPr>
        <p:spPr bwMode="auto">
          <a:xfrm>
            <a:off x="4583027" y="1643157"/>
            <a:ext cx="2520000" cy="1231005"/>
          </a:xfrm>
          <a:prstGeom prst="rect">
            <a:avLst/>
          </a:prstGeom>
          <a:noFill/>
          <a:ln w="6350">
            <a:noFill/>
            <a:miter lim="800000"/>
            <a:headEnd/>
            <a:tailEnd/>
          </a:ln>
          <a:effectLst/>
        </p:spPr>
        <p:txBody>
          <a:bodyPr wrap="square" lIns="72000" tIns="72000" rIns="72000" bIns="72000" anchor="t"/>
          <a:lstStyle/>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1" i="0" u="none" strike="noStrike" kern="0" cap="none" spc="0" normalizeH="0" baseline="0" noProof="0" dirty="0">
                <a:ln>
                  <a:noFill/>
                </a:ln>
                <a:solidFill>
                  <a:srgbClr val="000000"/>
                </a:solidFill>
                <a:effectLst/>
                <a:uLnTx/>
                <a:uFillTx/>
                <a:latin typeface="+mn-lt"/>
                <a:cs typeface="Arial"/>
                <a:sym typeface="Meiryo UI" panose="020B0604030504040204" pitchFamily="50" charset="-128"/>
              </a:rPr>
              <a:t>Tsubouchi</a:t>
            </a:r>
            <a:r>
              <a:rPr kumimoji="0" lang="ja-JP" altLang="en-US" sz="1400" b="1" i="0" u="none" strike="noStrike" kern="0" cap="none" spc="0" normalizeH="0" baseline="0" noProof="0" dirty="0">
                <a:ln>
                  <a:noFill/>
                </a:ln>
                <a:solidFill>
                  <a:srgbClr val="000000"/>
                </a:solidFill>
                <a:effectLst/>
                <a:uLnTx/>
                <a:uFillTx/>
                <a:latin typeface="+mn-lt"/>
                <a:cs typeface="Arial"/>
                <a:sym typeface="Meiryo UI" panose="020B0604030504040204" pitchFamily="50" charset="-128"/>
              </a:rPr>
              <a:t> </a:t>
            </a:r>
            <a:r>
              <a:rPr kumimoji="0" lang="en-US" altLang="ja-JP" sz="1400" b="1" i="0" u="none" strike="noStrike" kern="0" cap="none" spc="0" normalizeH="0" baseline="0" noProof="0" dirty="0">
                <a:ln>
                  <a:noFill/>
                </a:ln>
                <a:solidFill>
                  <a:srgbClr val="000000"/>
                </a:solidFill>
                <a:effectLst/>
                <a:uLnTx/>
                <a:uFillTx/>
                <a:latin typeface="+mn-lt"/>
                <a:cs typeface="Arial"/>
                <a:sym typeface="Meiryo UI" panose="020B0604030504040204" pitchFamily="50" charset="-128"/>
              </a:rPr>
              <a:t>(Honda)</a:t>
            </a:r>
          </a:p>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1" i="0" u="none" strike="noStrike" kern="0" cap="none" spc="0" normalizeH="0" baseline="0" noProof="0" dirty="0">
                <a:ln>
                  <a:noFill/>
                </a:ln>
                <a:solidFill>
                  <a:srgbClr val="000000"/>
                </a:solidFill>
                <a:effectLst/>
                <a:uLnTx/>
                <a:uFillTx/>
                <a:latin typeface="+mn-lt"/>
                <a:cs typeface="Arial"/>
                <a:sym typeface="Meiryo UI" panose="020B0604030504040204" pitchFamily="50" charset="-128"/>
              </a:rPr>
              <a:t>Ando (Toyota)</a:t>
            </a:r>
          </a:p>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r>
              <a:rPr kumimoji="0" lang="en-US" altLang="ja-JP" sz="1400" b="1" i="0" u="none" strike="noStrike" kern="0" cap="none" spc="0" normalizeH="0" baseline="0" noProof="0" dirty="0">
                <a:ln>
                  <a:noFill/>
                </a:ln>
                <a:solidFill>
                  <a:srgbClr val="000000"/>
                </a:solidFill>
                <a:effectLst/>
                <a:uLnTx/>
                <a:uFillTx/>
                <a:latin typeface="+mn-lt"/>
                <a:cs typeface="Arial"/>
                <a:sym typeface="Meiryo UI" panose="020B0604030504040204" pitchFamily="50" charset="-128"/>
              </a:rPr>
              <a:t>Miwa (Nissan)</a:t>
            </a:r>
          </a:p>
          <a:p>
            <a:pPr marL="177800" marR="0" lvl="0" indent="-177800" algn="l" defTabSz="914400" rtl="0" eaLnBrk="0" fontAlgn="auto" latinLnBrk="0" hangingPunct="0">
              <a:lnSpc>
                <a:spcPct val="100000"/>
              </a:lnSpc>
              <a:spcBef>
                <a:spcPts val="0"/>
              </a:spcBef>
              <a:spcAft>
                <a:spcPts val="0"/>
              </a:spcAft>
              <a:buClr>
                <a:srgbClr val="000000"/>
              </a:buClr>
              <a:buSzTx/>
              <a:buFontTx/>
              <a:buChar char="•"/>
              <a:tabLst/>
              <a:defRPr/>
            </a:pPr>
            <a:endParaRPr kumimoji="0" lang="en-US" altLang="ja-JP" sz="1400" b="0" i="0" u="none" strike="noStrike" kern="0" cap="none" spc="0" normalizeH="0" baseline="0" noProof="0" dirty="0">
              <a:ln>
                <a:noFill/>
              </a:ln>
              <a:solidFill>
                <a:srgbClr val="000000"/>
              </a:solidFill>
              <a:effectLst/>
              <a:uLnTx/>
              <a:uFillTx/>
              <a:latin typeface="+mn-lt"/>
              <a:cs typeface="Arial"/>
              <a:sym typeface="Meiryo UI" panose="020B0604030504040204" pitchFamily="50" charset="-128"/>
            </a:endParaRPr>
          </a:p>
        </p:txBody>
      </p:sp>
      <p:sp>
        <p:nvSpPr>
          <p:cNvPr id="36" name="楕円 16">
            <a:extLst>
              <a:ext uri="{FF2B5EF4-FFF2-40B4-BE49-F238E27FC236}">
                <a16:creationId xmlns:a16="http://schemas.microsoft.com/office/drawing/2014/main" id="{53F8FC62-6688-927A-D09B-279314FB7AB7}"/>
              </a:ext>
            </a:extLst>
          </p:cNvPr>
          <p:cNvSpPr/>
          <p:nvPr/>
        </p:nvSpPr>
        <p:spPr>
          <a:xfrm>
            <a:off x="4698683" y="1119071"/>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WG </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Management</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37" name="正方形/長方形 74">
            <a:extLst>
              <a:ext uri="{FF2B5EF4-FFF2-40B4-BE49-F238E27FC236}">
                <a16:creationId xmlns:a16="http://schemas.microsoft.com/office/drawing/2014/main" id="{AC0AEEC9-CC58-CBE1-CD20-91A5F56F56D1}"/>
              </a:ext>
            </a:extLst>
          </p:cNvPr>
          <p:cNvSpPr/>
          <p:nvPr/>
        </p:nvSpPr>
        <p:spPr bwMode="gray">
          <a:xfrm>
            <a:off x="4179345" y="3784115"/>
            <a:ext cx="3240000" cy="1927519"/>
          </a:xfrm>
          <a:prstGeom prst="rect">
            <a:avLst/>
          </a:prstGeom>
          <a:solidFill>
            <a:sysClr val="window" lastClr="FFFFFF"/>
          </a:solid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38" name="Rectangle 13">
            <a:extLst>
              <a:ext uri="{FF2B5EF4-FFF2-40B4-BE49-F238E27FC236}">
                <a16:creationId xmlns:a16="http://schemas.microsoft.com/office/drawing/2014/main" id="{1EC1D65D-A95D-C24B-4B82-4EBE2DF21A79}"/>
              </a:ext>
            </a:extLst>
          </p:cNvPr>
          <p:cNvSpPr>
            <a:spLocks noChangeArrowheads="1"/>
          </p:cNvSpPr>
          <p:nvPr/>
        </p:nvSpPr>
        <p:spPr bwMode="auto">
          <a:xfrm>
            <a:off x="4179345" y="4358402"/>
            <a:ext cx="3240000" cy="1375620"/>
          </a:xfrm>
          <a:prstGeom prst="rect">
            <a:avLst/>
          </a:prstGeom>
          <a:noFill/>
          <a:ln w="6350">
            <a:noFill/>
            <a:miter lim="800000"/>
            <a:headEnd/>
            <a:tailEnd/>
          </a:ln>
          <a:effectLst/>
        </p:spPr>
        <p:txBody>
          <a:bodyPr wrap="square" lIns="72000" tIns="36000" rIns="72000" bIns="36000" anchor="t"/>
          <a:lstStyle/>
          <a:p>
            <a:pPr marL="1778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1" i="0" u="none" strike="noStrike" kern="0" cap="none" spc="0" normalizeH="0" baseline="0" noProof="0">
                <a:ln>
                  <a:noFill/>
                </a:ln>
                <a:solidFill>
                  <a:srgbClr val="000000"/>
                </a:solidFill>
                <a:effectLst/>
                <a:uLnTx/>
                <a:uFillTx/>
                <a:latin typeface="+mn-lt"/>
                <a:cs typeface="Arial"/>
                <a:sym typeface="Meiryo UI" panose="020B0604030504040204" pitchFamily="50" charset="-128"/>
              </a:rPr>
              <a:t>Make use cases </a:t>
            </a: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by research and ideation</a:t>
            </a:r>
          </a:p>
          <a:p>
            <a:pPr marL="1778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System analysis and request APIs</a:t>
            </a:r>
          </a:p>
          <a:p>
            <a:pPr marL="177800" marR="0" lvl="0"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Participants:</a:t>
            </a:r>
          </a:p>
          <a:p>
            <a:pPr marL="355600" marR="0" lvl="1" indent="-177800" algn="l" defTabSz="914400" rtl="0" eaLnBrk="0" fontAlgn="auto" latinLnBrk="0" hangingPunct="0">
              <a:lnSpc>
                <a:spcPct val="100000"/>
              </a:lnSpc>
              <a:spcBef>
                <a:spcPts val="0"/>
              </a:spcBef>
              <a:spcAft>
                <a:spcPts val="0"/>
              </a:spcAft>
              <a:buClr>
                <a:srgbClr val="000000"/>
              </a:buClr>
              <a:buSzTx/>
              <a:buFont typeface="Arial"/>
              <a:buChar char="-"/>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Companies who plan to utilize the standardized APIs</a:t>
            </a:r>
          </a:p>
        </p:txBody>
      </p:sp>
      <p:sp>
        <p:nvSpPr>
          <p:cNvPr id="39" name="Rectangle 6">
            <a:extLst>
              <a:ext uri="{FF2B5EF4-FFF2-40B4-BE49-F238E27FC236}">
                <a16:creationId xmlns:a16="http://schemas.microsoft.com/office/drawing/2014/main" id="{A1B245E1-2C17-A690-708C-342FA525A3AB}"/>
              </a:ext>
            </a:extLst>
          </p:cNvPr>
          <p:cNvSpPr>
            <a:spLocks noChangeArrowheads="1"/>
          </p:cNvSpPr>
          <p:nvPr/>
        </p:nvSpPr>
        <p:spPr bwMode="auto">
          <a:xfrm>
            <a:off x="4179345" y="3389828"/>
            <a:ext cx="3240000" cy="394213"/>
          </a:xfrm>
          <a:prstGeom prst="rect">
            <a:avLst/>
          </a:prstGeom>
          <a:solidFill>
            <a:srgbClr val="080808"/>
          </a:solidFill>
          <a:ln w="12700">
            <a:solidFill>
              <a:sysClr val="windowText" lastClr="000000"/>
            </a:solidFill>
            <a:miter lim="800000"/>
            <a:headEnd/>
            <a:tailEnd/>
          </a:ln>
          <a:effectLst/>
        </p:spPr>
        <p:txBody>
          <a:bodyPr lIns="72000" tIns="72000" rIns="72000" bIns="72000"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FFFFFF"/>
                </a:solidFill>
                <a:effectLst/>
                <a:uLnTx/>
                <a:uFillTx/>
                <a:latin typeface="+mn-lt"/>
                <a:cs typeface="Arial"/>
                <a:sym typeface="Meiryo UI" panose="020B0604030504040204" pitchFamily="50" charset="-128"/>
              </a:rPr>
              <a:t>2) Use Case B</a:t>
            </a:r>
            <a:r>
              <a:rPr kumimoji="0" lang="en-US" altLang="ja-JP" sz="1400" b="1" i="0" u="none" strike="noStrike" kern="0" cap="none" spc="0" normalizeH="0" baseline="0" noProof="0" err="1">
                <a:ln>
                  <a:noFill/>
                </a:ln>
                <a:solidFill>
                  <a:srgbClr val="FFFFFF"/>
                </a:solidFill>
                <a:effectLst/>
                <a:uLnTx/>
                <a:uFillTx/>
                <a:latin typeface="+mn-lt"/>
                <a:cs typeface="Arial"/>
                <a:sym typeface="Meiryo UI" panose="020B0604030504040204" pitchFamily="50" charset="-128"/>
              </a:rPr>
              <a:t>ase</a:t>
            </a:r>
            <a:r>
              <a:rPr kumimoji="0" lang="en-US" altLang="ja-JP" sz="1400" b="1" i="0" u="none" strike="noStrike" kern="0" cap="none" spc="0" normalizeH="0" baseline="0" noProof="0">
                <a:ln>
                  <a:noFill/>
                </a:ln>
                <a:solidFill>
                  <a:srgbClr val="FFFFFF"/>
                </a:solidFill>
                <a:effectLst/>
                <a:uLnTx/>
                <a:uFillTx/>
                <a:latin typeface="+mn-lt"/>
                <a:cs typeface="Arial"/>
                <a:sym typeface="Meiryo UI" panose="020B0604030504040204" pitchFamily="50" charset="-128"/>
              </a:rPr>
              <a:t> Evaluation </a:t>
            </a:r>
            <a:endParaRPr kumimoji="0" lang="en-US" sz="1400" b="1" i="0" u="none" strike="noStrike" kern="0" cap="none" spc="0" normalizeH="0" baseline="0" noProof="0">
              <a:ln>
                <a:noFill/>
              </a:ln>
              <a:solidFill>
                <a:srgbClr val="FFFFFF"/>
              </a:solidFill>
              <a:effectLst/>
              <a:uLnTx/>
              <a:uFillTx/>
              <a:latin typeface="+mn-lt"/>
              <a:ea typeface="+mn-ea"/>
              <a:cs typeface="Arial"/>
              <a:sym typeface="Meiryo UI" panose="020B0604030504040204" pitchFamily="50" charset="-128"/>
            </a:endParaRPr>
          </a:p>
        </p:txBody>
      </p:sp>
      <p:sp>
        <p:nvSpPr>
          <p:cNvPr id="40" name="楕円 16">
            <a:extLst>
              <a:ext uri="{FF2B5EF4-FFF2-40B4-BE49-F238E27FC236}">
                <a16:creationId xmlns:a16="http://schemas.microsoft.com/office/drawing/2014/main" id="{5F0F378D-D4E0-EDA0-7C8A-C2E3201A3805}"/>
              </a:ext>
            </a:extLst>
          </p:cNvPr>
          <p:cNvSpPr/>
          <p:nvPr/>
        </p:nvSpPr>
        <p:spPr>
          <a:xfrm>
            <a:off x="4258348" y="3874377"/>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1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Use case</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1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Ideation</a:t>
            </a:r>
            <a:endParaRPr kumimoji="0" lang="ja-JP" altLang="en-US" sz="1100" b="0" i="0" u="none" strike="noStrike" kern="0" cap="none" spc="0" normalizeH="0" baseline="0" noProof="0">
              <a:ln>
                <a:noFill/>
              </a:ln>
              <a:solidFill>
                <a:srgbClr val="000000"/>
              </a:solidFill>
              <a:effectLst/>
              <a:uLnTx/>
              <a:uFillTx/>
              <a:latin typeface="+mn-lt"/>
              <a:cs typeface="Arial"/>
              <a:sym typeface="Meiryo UI" panose="020B0604030504040204" pitchFamily="50" charset="-128"/>
            </a:endParaRPr>
          </a:p>
        </p:txBody>
      </p:sp>
      <p:sp>
        <p:nvSpPr>
          <p:cNvPr id="41" name="楕円 16">
            <a:extLst>
              <a:ext uri="{FF2B5EF4-FFF2-40B4-BE49-F238E27FC236}">
                <a16:creationId xmlns:a16="http://schemas.microsoft.com/office/drawing/2014/main" id="{0B4FB5C9-6128-F955-4B14-13722020E680}"/>
              </a:ext>
            </a:extLst>
          </p:cNvPr>
          <p:cNvSpPr/>
          <p:nvPr/>
        </p:nvSpPr>
        <p:spPr>
          <a:xfrm>
            <a:off x="5306472" y="3874377"/>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Prioritize</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APIs</a:t>
            </a:r>
            <a:endParaRPr kumimoji="0" lang="ja-JP" altLang="en-US"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42" name="楕円 16">
            <a:extLst>
              <a:ext uri="{FF2B5EF4-FFF2-40B4-BE49-F238E27FC236}">
                <a16:creationId xmlns:a16="http://schemas.microsoft.com/office/drawing/2014/main" id="{E97FA56D-8EC3-FE2C-0642-E9A6081A2958}"/>
              </a:ext>
            </a:extLst>
          </p:cNvPr>
          <p:cNvSpPr/>
          <p:nvPr/>
        </p:nvSpPr>
        <p:spPr>
          <a:xfrm>
            <a:off x="6354596" y="3874377"/>
            <a:ext cx="1000325" cy="499663"/>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System</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1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Engineering</a:t>
            </a:r>
            <a:endParaRPr kumimoji="0" lang="ja-JP" altLang="en-US" sz="11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endParaRPr>
          </a:p>
        </p:txBody>
      </p:sp>
      <p:sp>
        <p:nvSpPr>
          <p:cNvPr id="43" name="楕円 16">
            <a:extLst>
              <a:ext uri="{FF2B5EF4-FFF2-40B4-BE49-F238E27FC236}">
                <a16:creationId xmlns:a16="http://schemas.microsoft.com/office/drawing/2014/main" id="{93B10AFA-017A-DB18-1A1B-77B08B125FF1}"/>
              </a:ext>
            </a:extLst>
          </p:cNvPr>
          <p:cNvSpPr/>
          <p:nvPr/>
        </p:nvSpPr>
        <p:spPr>
          <a:xfrm>
            <a:off x="1603074" y="3864659"/>
            <a:ext cx="1000325" cy="456298"/>
          </a:xfrm>
          <a:prstGeom prst="roundRect">
            <a:avLst>
              <a:gd name="adj" fmla="val 50000"/>
            </a:avLst>
          </a:prstGeom>
          <a:solidFill>
            <a:srgbClr val="DDEFE8"/>
          </a:solidFill>
          <a:ln w="6350">
            <a:noFill/>
            <a:miter lim="800000"/>
            <a:headEnd/>
            <a:tailEnd/>
          </a:ln>
          <a:effectLst/>
        </p:spPr>
        <p:txBody>
          <a:bodyPr wrap="none" lIns="72000" tIns="72000" rIns="72000" bIns="72000" anchor="ctr"/>
          <a:lstStyle/>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Rule &amp; </a:t>
            </a:r>
          </a:p>
          <a:p>
            <a:pPr marL="0" marR="0" lvl="0" indent="0" algn="ctr" defTabSz="914400" rtl="0" eaLnBrk="0" fontAlgn="auto" latinLnBrk="0" hangingPunct="0">
              <a:lnSpc>
                <a:spcPct val="100000"/>
              </a:lnSpc>
              <a:spcBef>
                <a:spcPts val="0"/>
              </a:spcBef>
              <a:spcAft>
                <a:spcPts val="0"/>
              </a:spcAft>
              <a:buClr>
                <a:srgbClr val="000000"/>
              </a:buClr>
              <a:buSzTx/>
              <a:buFont typeface="Arial"/>
              <a:buNone/>
              <a:tabLst/>
              <a:defRPr/>
            </a:pPr>
            <a:r>
              <a:rPr kumimoji="0" lang="en-US" altLang="ja-JP" sz="1200" b="0" i="0" u="none" strike="noStrike" kern="0" cap="none" spc="0" normalizeH="0" baseline="0" noProof="0">
                <a:ln>
                  <a:noFill/>
                </a:ln>
                <a:solidFill>
                  <a:srgbClr val="000000"/>
                </a:solidFill>
                <a:effectLst/>
                <a:uLnTx/>
                <a:uFillTx/>
                <a:latin typeface="+mn-lt"/>
                <a:ea typeface="ＭＳ Ｐゴシック" panose="020B0600070205080204" pitchFamily="50" charset="-128"/>
                <a:cs typeface="Arial"/>
                <a:sym typeface="Meiryo UI" panose="020B0604030504040204" pitchFamily="50" charset="-128"/>
              </a:rPr>
              <a:t>process</a:t>
            </a:r>
          </a:p>
        </p:txBody>
      </p:sp>
      <p:grpSp>
        <p:nvGrpSpPr>
          <p:cNvPr id="3" name="Group 62">
            <a:extLst>
              <a:ext uri="{FF2B5EF4-FFF2-40B4-BE49-F238E27FC236}">
                <a16:creationId xmlns:a16="http://schemas.microsoft.com/office/drawing/2014/main" id="{E245A10A-2D2E-A48F-BA40-0296F031F3E5}"/>
              </a:ext>
            </a:extLst>
          </p:cNvPr>
          <p:cNvGrpSpPr/>
          <p:nvPr/>
        </p:nvGrpSpPr>
        <p:grpSpPr>
          <a:xfrm>
            <a:off x="10073533" y="1448767"/>
            <a:ext cx="2118467" cy="1334497"/>
            <a:chOff x="9716917" y="2350428"/>
            <a:chExt cx="1908000" cy="1334497"/>
          </a:xfrm>
        </p:grpSpPr>
        <p:sp>
          <p:nvSpPr>
            <p:cNvPr id="44" name="正方形/長方形 97">
              <a:extLst>
                <a:ext uri="{FF2B5EF4-FFF2-40B4-BE49-F238E27FC236}">
                  <a16:creationId xmlns:a16="http://schemas.microsoft.com/office/drawing/2014/main" id="{EA217413-0795-AD49-54C7-13C301789234}"/>
                </a:ext>
              </a:extLst>
            </p:cNvPr>
            <p:cNvSpPr/>
            <p:nvPr/>
          </p:nvSpPr>
          <p:spPr bwMode="gray">
            <a:xfrm>
              <a:off x="9753244" y="2678996"/>
              <a:ext cx="1492517" cy="1005929"/>
            </a:xfrm>
            <a:prstGeom prst="rect">
              <a:avLst/>
            </a:prstGeom>
            <a:solidFill>
              <a:sysClr val="window" lastClr="FFFFFF"/>
            </a:solidFill>
            <a:ln w="12700" algn="ctr">
              <a:solidFill>
                <a:sysClr val="window" lastClr="FFFFFF">
                  <a:lumMod val="50000"/>
                </a:sys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endParaRPr kumimoji="1" lang="ja-JP" altLang="en-US" sz="1600" b="0" i="0" u="none" strike="noStrike" kern="0" cap="none" spc="0" normalizeH="0" baseline="0" noProof="0">
                <a:ln>
                  <a:noFill/>
                </a:ln>
                <a:solidFill>
                  <a:prstClr val="black"/>
                </a:solidFill>
                <a:effectLst/>
                <a:uLnTx/>
                <a:uFillTx/>
                <a:latin typeface="+mn-lt"/>
                <a:ea typeface="ＭＳ Ｐゴシック" panose="020B0600070205080204" pitchFamily="50" charset="-128"/>
                <a:cs typeface="Arial"/>
                <a:sym typeface="Arial"/>
              </a:endParaRPr>
            </a:p>
          </p:txBody>
        </p:sp>
        <p:sp>
          <p:nvSpPr>
            <p:cNvPr id="45" name="Rectangle 14">
              <a:extLst>
                <a:ext uri="{FF2B5EF4-FFF2-40B4-BE49-F238E27FC236}">
                  <a16:creationId xmlns:a16="http://schemas.microsoft.com/office/drawing/2014/main" id="{2CEFB981-4E32-6678-15FB-9C2DA0CC362E}"/>
                </a:ext>
              </a:extLst>
            </p:cNvPr>
            <p:cNvSpPr>
              <a:spLocks noChangeArrowheads="1"/>
            </p:cNvSpPr>
            <p:nvPr/>
          </p:nvSpPr>
          <p:spPr bwMode="auto">
            <a:xfrm>
              <a:off x="9716917" y="2701347"/>
              <a:ext cx="1908000" cy="396000"/>
            </a:xfrm>
            <a:prstGeom prst="rect">
              <a:avLst/>
            </a:prstGeom>
            <a:noFill/>
            <a:ln w="6350">
              <a:noFill/>
              <a:miter lim="800000"/>
              <a:headEnd/>
              <a:tailEnd/>
            </a:ln>
            <a:effectLst/>
          </p:spPr>
          <p:txBody>
            <a:bodyPr wrap="square" lIns="72000" tIns="72000" rIns="72000" bIns="72000" anchor="t"/>
            <a:lstStyle/>
            <a:p>
              <a:pPr marR="0" lvl="0" algn="l" defTabSz="914400" rtl="0" eaLnBrk="0" fontAlgn="auto" latinLnBrk="0" hangingPunct="0">
                <a:lnSpc>
                  <a:spcPct val="100000"/>
                </a:lnSpc>
                <a:spcBef>
                  <a:spcPts val="0"/>
                </a:spcBef>
                <a:spcAft>
                  <a:spcPts val="0"/>
                </a:spcAft>
                <a:buClr>
                  <a:srgbClr val="000000"/>
                </a:buClr>
                <a:buSzTx/>
                <a:tabLst/>
                <a:defRPr/>
              </a:pPr>
              <a:r>
                <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rPr>
                <a:t>Alliance with other organizations</a:t>
              </a:r>
              <a:br>
                <a:rPr kumimoji="0" lang="en-US" altLang="ja-JP" sz="1400" kern="0">
                  <a:solidFill>
                    <a:srgbClr val="000000"/>
                  </a:solidFill>
                  <a:latin typeface="+mn-lt"/>
                  <a:cs typeface="Arial"/>
                  <a:sym typeface="Meiryo UI" panose="020B0604030504040204" pitchFamily="50" charset="-128"/>
                </a:rPr>
              </a:br>
              <a:r>
                <a:rPr kumimoji="0" lang="ja-JP" altLang="en-US" sz="1400" kern="0">
                  <a:solidFill>
                    <a:srgbClr val="000000"/>
                  </a:solidFill>
                  <a:latin typeface="+mn-lt"/>
                  <a:cs typeface="Arial"/>
                  <a:sym typeface="Meiryo UI" panose="020B0604030504040204" pitchFamily="50" charset="-128"/>
                </a:rPr>
                <a:t>・</a:t>
              </a:r>
              <a:r>
                <a:rPr kumimoji="0" lang="en-US" altLang="ja-JP" sz="1400" kern="0">
                  <a:solidFill>
                    <a:srgbClr val="000000"/>
                  </a:solidFill>
                  <a:latin typeface="+mn-lt"/>
                  <a:cs typeface="Arial"/>
                  <a:sym typeface="Meiryo UI" panose="020B0604030504040204" pitchFamily="50" charset="-128"/>
                </a:rPr>
                <a:t>Morita (Bosch)</a:t>
              </a:r>
            </a:p>
            <a:p>
              <a:pPr marR="0" lvl="0" algn="l" defTabSz="914400" rtl="0" eaLnBrk="0" fontAlgn="auto" latinLnBrk="0" hangingPunct="0">
                <a:lnSpc>
                  <a:spcPct val="100000"/>
                </a:lnSpc>
                <a:spcBef>
                  <a:spcPts val="0"/>
                </a:spcBef>
                <a:spcAft>
                  <a:spcPts val="0"/>
                </a:spcAft>
                <a:buClr>
                  <a:srgbClr val="000000"/>
                </a:buClr>
                <a:buSzTx/>
                <a:tabLst/>
                <a:defRPr/>
              </a:pPr>
              <a:endParaRPr kumimoji="0" lang="en-US" altLang="ja-JP" sz="1400" b="0" i="0" u="none" strike="noStrike" kern="0" cap="none" spc="0" normalizeH="0" baseline="0" noProof="0">
                <a:ln>
                  <a:noFill/>
                </a:ln>
                <a:solidFill>
                  <a:srgbClr val="000000"/>
                </a:solidFill>
                <a:effectLst/>
                <a:uLnTx/>
                <a:uFillTx/>
                <a:latin typeface="+mn-lt"/>
                <a:cs typeface="Arial"/>
                <a:sym typeface="Meiryo UI" panose="020B0604030504040204" pitchFamily="50" charset="-128"/>
              </a:endParaRPr>
            </a:p>
          </p:txBody>
        </p:sp>
        <p:sp>
          <p:nvSpPr>
            <p:cNvPr id="48" name="正方形/長方形 112">
              <a:extLst>
                <a:ext uri="{FF2B5EF4-FFF2-40B4-BE49-F238E27FC236}">
                  <a16:creationId xmlns:a16="http://schemas.microsoft.com/office/drawing/2014/main" id="{0EB8DBC0-7734-3925-5A6A-A9149FE0647E}"/>
                </a:ext>
              </a:extLst>
            </p:cNvPr>
            <p:cNvSpPr/>
            <p:nvPr/>
          </p:nvSpPr>
          <p:spPr bwMode="gray">
            <a:xfrm>
              <a:off x="9736839" y="2350428"/>
              <a:ext cx="1508922" cy="360000"/>
            </a:xfrm>
            <a:prstGeom prst="rect">
              <a:avLst/>
            </a:prstGeom>
            <a:solidFill>
              <a:sysClr val="windowText" lastClr="000000"/>
            </a:solidFill>
            <a:ln w="12700" algn="ctr">
              <a:solidFill>
                <a:sysClr val="windowText" lastClr="000000"/>
              </a:solidFill>
              <a:miter lim="800000"/>
              <a:headEnd/>
              <a:tailEnd/>
            </a:ln>
          </p:spPr>
          <p:txBody>
            <a:bodyPr wrap="square"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 typeface="Wingdings 2" pitchFamily="18" charset="2"/>
                <a:buNone/>
                <a:tabLst/>
                <a:defRPr/>
              </a:pPr>
              <a:r>
                <a:rPr kumimoji="1" lang="en-US" altLang="ja-JP" sz="1400" b="1" i="0" u="none" strike="noStrike" kern="0" cap="none" spc="0" normalizeH="0" baseline="0" noProof="0">
                  <a:ln>
                    <a:noFill/>
                  </a:ln>
                  <a:solidFill>
                    <a:prstClr val="white"/>
                  </a:solidFill>
                  <a:effectLst/>
                  <a:uLnTx/>
                  <a:uFillTx/>
                  <a:latin typeface="+mn-lt"/>
                  <a:ea typeface="ＭＳ Ｐゴシック" panose="020B0600070205080204" pitchFamily="50" charset="-128"/>
                  <a:cs typeface="Arial"/>
                  <a:sym typeface="Arial"/>
                </a:rPr>
                <a:t>Alliance</a:t>
              </a:r>
            </a:p>
          </p:txBody>
        </p:sp>
      </p:grpSp>
      <p:cxnSp>
        <p:nvCxnSpPr>
          <p:cNvPr id="50" name="AutoShape 17">
            <a:extLst>
              <a:ext uri="{FF2B5EF4-FFF2-40B4-BE49-F238E27FC236}">
                <a16:creationId xmlns:a16="http://schemas.microsoft.com/office/drawing/2014/main" id="{1E1722AD-DE05-09A7-B45D-091F6356C6A2}"/>
              </a:ext>
            </a:extLst>
          </p:cNvPr>
          <p:cNvCxnSpPr>
            <a:cxnSpLocks noChangeShapeType="1"/>
            <a:stCxn id="32" idx="2"/>
            <a:endCxn id="44" idx="2"/>
          </p:cNvCxnSpPr>
          <p:nvPr/>
        </p:nvCxnSpPr>
        <p:spPr bwMode="auto">
          <a:xfrm rot="16200000" flipH="1">
            <a:off x="8351214" y="192032"/>
            <a:ext cx="39362" cy="5143101"/>
          </a:xfrm>
          <a:prstGeom prst="bentConnector3">
            <a:avLst>
              <a:gd name="adj1" fmla="val 680756"/>
            </a:avLst>
          </a:prstGeom>
          <a:noFill/>
          <a:ln w="12700" cap="rnd" cmpd="sng" algn="ctr">
            <a:solidFill>
              <a:sysClr val="window" lastClr="FFFFFF">
                <a:lumMod val="50000"/>
              </a:sysClr>
            </a:solidFill>
            <a:prstDash val="solid"/>
            <a:headEnd type="none" w="med" len="med"/>
            <a:tailEnd type="none" w="med" len="med"/>
          </a:ln>
          <a:effectLst/>
        </p:spPr>
      </p:cxnSp>
      <p:sp>
        <p:nvSpPr>
          <p:cNvPr id="46" name="テキスト プレースホルダー 4">
            <a:extLst>
              <a:ext uri="{FF2B5EF4-FFF2-40B4-BE49-F238E27FC236}">
                <a16:creationId xmlns:a16="http://schemas.microsoft.com/office/drawing/2014/main" id="{0A7DEF02-F108-26C5-9E0E-B83BE03F8664}"/>
              </a:ext>
            </a:extLst>
          </p:cNvPr>
          <p:cNvSpPr txBox="1">
            <a:spLocks/>
          </p:cNvSpPr>
          <p:nvPr/>
        </p:nvSpPr>
        <p:spPr>
          <a:xfrm>
            <a:off x="705860" y="5890562"/>
            <a:ext cx="10780279" cy="571160"/>
          </a:xfrm>
          <a:prstGeom prst="rect">
            <a:avLst/>
          </a:prstGeom>
          <a:solidFill>
            <a:schemeClr val="accent1">
              <a:lumMod val="20000"/>
              <a:lumOff val="80000"/>
            </a:schemeClr>
          </a:solidFill>
        </p:spPr>
        <p:txBody>
          <a:bodyPr anchor="ctr">
            <a:no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en" altLang="ja-JP" sz="2000" b="1" kern="100">
                <a:ea typeface="ＭＳ Ｐゴシック" panose="020B0600070205080204" pitchFamily="50" charset="-128"/>
                <a:cs typeface="Courier New" panose="02070309020205020404" pitchFamily="49" charset="0"/>
              </a:rPr>
              <a:t>More than 100 software engineers</a:t>
            </a:r>
            <a:r>
              <a:rPr lang="ja-JP" altLang="en-US" sz="2000" b="1" kern="100">
                <a:ea typeface="ＭＳ Ｐゴシック" panose="020B0600070205080204" pitchFamily="50" charset="-128"/>
                <a:cs typeface="Courier New" panose="02070309020205020404" pitchFamily="49" charset="0"/>
              </a:rPr>
              <a:t> </a:t>
            </a:r>
            <a:r>
              <a:rPr lang="en-US" altLang="ja-JP" sz="2000" b="1" kern="100">
                <a:ea typeface="ＭＳ Ｐゴシック" panose="020B0600070205080204" pitchFamily="50" charset="-128"/>
                <a:cs typeface="Courier New" panose="02070309020205020404" pitchFamily="49" charset="0"/>
              </a:rPr>
              <a:t>(from 38 companies)</a:t>
            </a:r>
            <a:r>
              <a:rPr lang="en" altLang="ja-JP" sz="2000" b="1" kern="100">
                <a:ea typeface="ＭＳ Ｐゴシック" panose="020B0600070205080204" pitchFamily="50" charset="-128"/>
                <a:cs typeface="Courier New" panose="02070309020205020404" pitchFamily="49" charset="0"/>
              </a:rPr>
              <a:t> are actively working on the project</a:t>
            </a:r>
            <a:endParaRPr lang="en" altLang="ja-JP" sz="2000" b="1" kern="100">
              <a:effectLst/>
              <a:ea typeface="ＭＳ Ｐゴシック" panose="020B0600070205080204" pitchFamily="50" charset="-128"/>
              <a:cs typeface="Courier New" panose="02070309020205020404" pitchFamily="49" charset="0"/>
            </a:endParaRPr>
          </a:p>
        </p:txBody>
      </p:sp>
    </p:spTree>
    <p:extLst>
      <p:ext uri="{BB962C8B-B14F-4D97-AF65-F5344CB8AC3E}">
        <p14:creationId xmlns:p14="http://schemas.microsoft.com/office/powerpoint/2010/main" val="876076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2A5A9AE-5A18-2D25-8F4C-C1606764650B}"/>
              </a:ext>
            </a:extLst>
          </p:cNvPr>
          <p:cNvPicPr>
            <a:picLocks noChangeAspect="1"/>
          </p:cNvPicPr>
          <p:nvPr/>
        </p:nvPicPr>
        <p:blipFill>
          <a:blip r:embed="rId2"/>
          <a:stretch>
            <a:fillRect/>
          </a:stretch>
        </p:blipFill>
        <p:spPr>
          <a:xfrm>
            <a:off x="2429808" y="588951"/>
            <a:ext cx="6911042" cy="5772905"/>
          </a:xfrm>
          <a:prstGeom prst="rect">
            <a:avLst/>
          </a:prstGeom>
        </p:spPr>
      </p:pic>
      <p:sp>
        <p:nvSpPr>
          <p:cNvPr id="8" name="テキスト ボックス 7">
            <a:extLst>
              <a:ext uri="{FF2B5EF4-FFF2-40B4-BE49-F238E27FC236}">
                <a16:creationId xmlns:a16="http://schemas.microsoft.com/office/drawing/2014/main" id="{DBD4C65B-C9B3-D98C-FC47-239C9E79395A}"/>
              </a:ext>
            </a:extLst>
          </p:cNvPr>
          <p:cNvSpPr txBox="1"/>
          <p:nvPr/>
        </p:nvSpPr>
        <p:spPr>
          <a:xfrm>
            <a:off x="113817" y="63500"/>
            <a:ext cx="6097366"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
                <a:srgbClr val="000000"/>
              </a:buClr>
              <a:buSzTx/>
              <a:buFont typeface="Arial"/>
              <a:buNone/>
              <a:tabLst/>
              <a:defRPr/>
            </a:pPr>
            <a:r>
              <a:rPr kumimoji="1" lang="en" altLang="ja-JP" sz="2400" b="1" i="0" u="none" strike="noStrike" kern="1200" cap="none" spc="0" normalizeH="0" baseline="0" noProof="0">
                <a:ln>
                  <a:noFill/>
                </a:ln>
                <a:solidFill>
                  <a:srgbClr val="993300"/>
                </a:solidFill>
                <a:effectLst/>
                <a:uLnTx/>
                <a:uFillTx/>
                <a:latin typeface="+mn-lt"/>
                <a:ea typeface="Yu Gothic UI" panose="020B0500000000000000" pitchFamily="34" charset="-128"/>
                <a:cs typeface="+mj-cs"/>
                <a:sym typeface="Arial"/>
              </a:rPr>
              <a:t>Contributors</a:t>
            </a:r>
          </a:p>
        </p:txBody>
      </p:sp>
    </p:spTree>
    <p:extLst>
      <p:ext uri="{BB962C8B-B14F-4D97-AF65-F5344CB8AC3E}">
        <p14:creationId xmlns:p14="http://schemas.microsoft.com/office/powerpoint/2010/main" val="2080388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D4EA0CE-8CCB-ED78-3DFD-392BA8008ED4}"/>
              </a:ext>
            </a:extLst>
          </p:cNvPr>
          <p:cNvSpPr txBox="1">
            <a:spLocks noChangeArrowheads="1"/>
          </p:cNvSpPr>
          <p:nvPr/>
        </p:nvSpPr>
        <p:spPr>
          <a:xfrm>
            <a:off x="89451" y="58738"/>
            <a:ext cx="10450513"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2400" b="1" i="0" u="none" strike="noStrike" kern="1200" cap="none" spc="0" normalizeH="0" baseline="0" noProof="0">
                <a:ln>
                  <a:noFill/>
                </a:ln>
                <a:solidFill>
                  <a:srgbClr val="993300"/>
                </a:solidFill>
                <a:effectLst/>
                <a:uLnTx/>
                <a:uFillTx/>
                <a:latin typeface="+mn-lt"/>
                <a:ea typeface="ＭＳ Ｐゴシック" panose="020B0600070205080204" pitchFamily="50" charset="-128"/>
                <a:cs typeface="+mj-cs"/>
              </a:rPr>
              <a:t>What will the JASPAR API WG provide?</a:t>
            </a:r>
          </a:p>
        </p:txBody>
      </p:sp>
      <p:sp>
        <p:nvSpPr>
          <p:cNvPr id="3" name="楕円 2">
            <a:extLst>
              <a:ext uri="{FF2B5EF4-FFF2-40B4-BE49-F238E27FC236}">
                <a16:creationId xmlns:a16="http://schemas.microsoft.com/office/drawing/2014/main" id="{67128B6A-9F38-FBFA-3B38-735C9F9E88D3}"/>
              </a:ext>
            </a:extLst>
          </p:cNvPr>
          <p:cNvSpPr/>
          <p:nvPr/>
        </p:nvSpPr>
        <p:spPr bwMode="auto">
          <a:xfrm>
            <a:off x="13253389" y="1053547"/>
            <a:ext cx="6044648" cy="2375453"/>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eaLnBrk="1" hangingPunct="1"/>
            <a:r>
              <a:rPr lang="ja-JP" altLang="en-US" sz="2000" b="1">
                <a:latin typeface="Yu Gothic UI" panose="020B0500000000000000" pitchFamily="34" charset="-128"/>
                <a:ea typeface="Yu Gothic UI" panose="020B0500000000000000" pitchFamily="34" charset="-128"/>
              </a:rPr>
              <a:t>Comprehensive and User-Friendly API</a:t>
            </a:r>
            <a:r>
              <a:rPr lang="en-US" altLang="ja-JP" sz="2000" b="1">
                <a:latin typeface="Yu Gothic UI" panose="020B0500000000000000" pitchFamily="34" charset="-128"/>
                <a:ea typeface="Yu Gothic UI" panose="020B0500000000000000" pitchFamily="34" charset="-128"/>
              </a:rPr>
              <a:t>s</a:t>
            </a:r>
          </a:p>
          <a:p>
            <a:pPr marL="285750" indent="-285750" eaLnBrk="1" hangingPunct="1">
              <a:buFont typeface="Arial" panose="020B0604020202020204" pitchFamily="34" charset="0"/>
              <a:buChar char="•"/>
            </a:pPr>
            <a:r>
              <a:rPr lang="en-US" altLang="ja-JP" sz="1800">
                <a:solidFill>
                  <a:schemeClr val="tx1"/>
                </a:solidFill>
                <a:latin typeface="Yu Gothic UI" panose="020B0500000000000000" pitchFamily="50" charset="-128"/>
                <a:ea typeface="Yu Gothic UI" panose="020B0500000000000000" pitchFamily="50" charset="-128"/>
              </a:rPr>
              <a:t>APIs which abstract vehicle functions</a:t>
            </a:r>
          </a:p>
          <a:p>
            <a:pPr marL="742950" lvl="1" indent="-285750" eaLnBrk="1" hangingPunct="1">
              <a:buFont typeface="Arial" panose="020B0604020202020204" pitchFamily="34" charset="0"/>
              <a:buChar char="•"/>
            </a:pPr>
            <a:r>
              <a:rPr lang="en-US" altLang="ja-JP" sz="1800">
                <a:solidFill>
                  <a:schemeClr val="tx1"/>
                </a:solidFill>
                <a:latin typeface="Yu Gothic UI" panose="020B0500000000000000" pitchFamily="50" charset="-128"/>
                <a:ea typeface="Yu Gothic UI" panose="020B0500000000000000" pitchFamily="50" charset="-128"/>
              </a:rPr>
              <a:t>I/F Spec Document</a:t>
            </a:r>
          </a:p>
          <a:p>
            <a:pPr marL="742950" lvl="1" indent="-285750" eaLnBrk="1" hangingPunct="1">
              <a:buFont typeface="Arial" panose="020B0604020202020204" pitchFamily="34" charset="0"/>
              <a:buChar char="•"/>
            </a:pPr>
            <a:r>
              <a:rPr lang="en-US" altLang="ja-JP" sz="1800">
                <a:solidFill>
                  <a:schemeClr val="tx1"/>
                </a:solidFill>
                <a:latin typeface="Yu Gothic UI" panose="020B0500000000000000" pitchFamily="50" charset="-128"/>
                <a:ea typeface="Yu Gothic UI" panose="020B0500000000000000" pitchFamily="50" charset="-128"/>
              </a:rPr>
              <a:t>Source Code</a:t>
            </a:r>
          </a:p>
          <a:p>
            <a:pPr marL="742950" lvl="1" indent="-285750" eaLnBrk="1" hangingPunct="1">
              <a:buFont typeface="Arial" panose="020B0604020202020204" pitchFamily="34" charset="0"/>
              <a:buChar char="•"/>
            </a:pPr>
            <a:r>
              <a:rPr lang="en-US" altLang="ja-JP" sz="1800">
                <a:solidFill>
                  <a:schemeClr val="tx1"/>
                </a:solidFill>
                <a:latin typeface="Yu Gothic UI" panose="020B0500000000000000" pitchFamily="50" charset="-128"/>
                <a:ea typeface="Yu Gothic UI" panose="020B0500000000000000" pitchFamily="50" charset="-128"/>
              </a:rPr>
              <a:t>API Testing Programs</a:t>
            </a:r>
          </a:p>
          <a:p>
            <a:pPr marL="742950" lvl="1" indent="-285750" eaLnBrk="1" hangingPunct="1">
              <a:buFont typeface="Arial" panose="020B0604020202020204" pitchFamily="34" charset="0"/>
              <a:buChar char="•"/>
            </a:pPr>
            <a:r>
              <a:rPr lang="en-US" altLang="ja-JP" sz="1800">
                <a:solidFill>
                  <a:schemeClr val="tx1"/>
                </a:solidFill>
                <a:latin typeface="Yu Gothic UI" panose="020B0500000000000000" pitchFamily="50" charset="-128"/>
                <a:ea typeface="Yu Gothic UI" panose="020B0500000000000000" pitchFamily="50" charset="-128"/>
              </a:rPr>
              <a:t>Sample Code (Tutorials)</a:t>
            </a:r>
          </a:p>
        </p:txBody>
      </p:sp>
      <p:sp>
        <p:nvSpPr>
          <p:cNvPr id="4" name="楕円 3">
            <a:extLst>
              <a:ext uri="{FF2B5EF4-FFF2-40B4-BE49-F238E27FC236}">
                <a16:creationId xmlns:a16="http://schemas.microsoft.com/office/drawing/2014/main" id="{CE4B5698-4F00-22A6-9C7C-2C4C2CDCC82B}"/>
              </a:ext>
            </a:extLst>
          </p:cNvPr>
          <p:cNvSpPr/>
          <p:nvPr/>
        </p:nvSpPr>
        <p:spPr bwMode="auto">
          <a:xfrm>
            <a:off x="19884445" y="1053547"/>
            <a:ext cx="5206448" cy="2375453"/>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eaLnBrk="1" hangingPunct="1"/>
            <a:r>
              <a:rPr lang="en-US" altLang="ja-JP" sz="2000" b="1">
                <a:latin typeface="Yu Gothic UI" panose="020B0500000000000000" pitchFamily="34" charset="-128"/>
                <a:ea typeface="Yu Gothic UI" panose="020B0500000000000000" pitchFamily="34" charset="-128"/>
              </a:rPr>
              <a:t>Development Infrastructure/Tools</a:t>
            </a:r>
          </a:p>
          <a:p>
            <a:pPr marL="285750" indent="-285750" eaLnBrk="1" hangingPunct="1">
              <a:buFont typeface="Arial" panose="020B0604020202020204" pitchFamily="34" charset="0"/>
              <a:buChar char="•"/>
            </a:pPr>
            <a:r>
              <a:rPr lang="en-US" altLang="ja-JP" sz="1800">
                <a:latin typeface="Yu Gothic UI" panose="020B0500000000000000" pitchFamily="34" charset="-128"/>
                <a:ea typeface="Yu Gothic UI" panose="020B0500000000000000" pitchFamily="34" charset="-128"/>
              </a:rPr>
              <a:t>SDK/Runtime</a:t>
            </a:r>
          </a:p>
          <a:p>
            <a:pPr marL="285750" indent="-285750" eaLnBrk="1" hangingPunct="1">
              <a:buFont typeface="Arial" panose="020B0604020202020204" pitchFamily="34" charset="0"/>
              <a:buChar char="•"/>
            </a:pPr>
            <a:r>
              <a:rPr lang="en-US" altLang="ja-JP" sz="1800">
                <a:latin typeface="Yu Gothic UI" panose="020B0500000000000000" pitchFamily="34" charset="-128"/>
                <a:ea typeface="Yu Gothic UI" panose="020B0500000000000000" pitchFamily="34" charset="-128"/>
              </a:rPr>
              <a:t>API Management Infrastructure, etc.</a:t>
            </a:r>
          </a:p>
        </p:txBody>
      </p:sp>
      <p:sp>
        <p:nvSpPr>
          <p:cNvPr id="5" name="テキスト ボックス 4">
            <a:extLst>
              <a:ext uri="{FF2B5EF4-FFF2-40B4-BE49-F238E27FC236}">
                <a16:creationId xmlns:a16="http://schemas.microsoft.com/office/drawing/2014/main" id="{9AEC6FEC-5FC5-C4EE-FC5D-78790B54E27E}"/>
              </a:ext>
            </a:extLst>
          </p:cNvPr>
          <p:cNvSpPr txBox="1"/>
          <p:nvPr/>
        </p:nvSpPr>
        <p:spPr>
          <a:xfrm>
            <a:off x="19298037" y="2037594"/>
            <a:ext cx="1123121" cy="646331"/>
          </a:xfrm>
          <a:prstGeom prst="rect">
            <a:avLst/>
          </a:prstGeom>
          <a:noFill/>
        </p:spPr>
        <p:txBody>
          <a:bodyPr wrap="square" rtlCol="0">
            <a:spAutoFit/>
          </a:bodyPr>
          <a:lstStyle/>
          <a:p>
            <a:r>
              <a:rPr kumimoji="1" lang="en-US" altLang="ja-JP" sz="3600"/>
              <a:t>+</a:t>
            </a:r>
            <a:endParaRPr kumimoji="1" lang="ja-JP" altLang="en-US" sz="3600"/>
          </a:p>
        </p:txBody>
      </p:sp>
      <p:sp>
        <p:nvSpPr>
          <p:cNvPr id="7" name="矢印: 下 6">
            <a:extLst>
              <a:ext uri="{FF2B5EF4-FFF2-40B4-BE49-F238E27FC236}">
                <a16:creationId xmlns:a16="http://schemas.microsoft.com/office/drawing/2014/main" id="{42377B9F-A260-6AC7-DCD7-E13F809CEB35}"/>
              </a:ext>
            </a:extLst>
          </p:cNvPr>
          <p:cNvSpPr/>
          <p:nvPr/>
        </p:nvSpPr>
        <p:spPr bwMode="auto">
          <a:xfrm>
            <a:off x="18144877" y="4188912"/>
            <a:ext cx="1626704" cy="646331"/>
          </a:xfrm>
          <a:prstGeom prst="downArrow">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DE2944F4-BDA9-FE0E-D633-26D5776128F1}"/>
              </a:ext>
            </a:extLst>
          </p:cNvPr>
          <p:cNvSpPr txBox="1"/>
          <p:nvPr/>
        </p:nvSpPr>
        <p:spPr>
          <a:xfrm>
            <a:off x="15670254" y="4835243"/>
            <a:ext cx="7766948" cy="1569660"/>
          </a:xfrm>
          <a:prstGeom prst="rect">
            <a:avLst/>
          </a:prstGeom>
          <a:noFill/>
        </p:spPr>
        <p:txBody>
          <a:bodyPr wrap="square" rtlCol="0">
            <a:spAutoFit/>
          </a:bodyPr>
          <a:lstStyle/>
          <a:p>
            <a:pPr marL="342900" indent="-342900">
              <a:buFont typeface="Arial" panose="020B0604020202020204" pitchFamily="34" charset="0"/>
              <a:buChar char="•"/>
            </a:pPr>
            <a:r>
              <a:rPr kumimoji="1" lang="en-US" altLang="ja-JP">
                <a:latin typeface="+mn-lt"/>
              </a:rPr>
              <a:t>Improve software development productivity</a:t>
            </a:r>
          </a:p>
          <a:p>
            <a:pPr marL="342900" indent="-342900">
              <a:buFont typeface="Arial" panose="020B0604020202020204" pitchFamily="34" charset="0"/>
              <a:buChar char="•"/>
            </a:pPr>
            <a:r>
              <a:rPr kumimoji="1" lang="en-US" altLang="ja-JP">
                <a:latin typeface="+mn-lt"/>
              </a:rPr>
              <a:t>Build </a:t>
            </a:r>
            <a:r>
              <a:rPr lang="en-US" altLang="ja-JP">
                <a:latin typeface="+mn-lt"/>
              </a:rPr>
              <a:t>ecosystems</a:t>
            </a:r>
            <a:endParaRPr kumimoji="1" lang="en-US" altLang="ja-JP">
              <a:latin typeface="+mn-lt"/>
            </a:endParaRPr>
          </a:p>
          <a:p>
            <a:pPr marL="342900" indent="-342900">
              <a:buFont typeface="Arial" panose="020B0604020202020204" pitchFamily="34" charset="0"/>
              <a:buChar char="•"/>
            </a:pPr>
            <a:endParaRPr kumimoji="1" lang="en-US" altLang="ja-JP">
              <a:latin typeface="+mn-lt"/>
            </a:endParaRPr>
          </a:p>
          <a:p>
            <a:endParaRPr kumimoji="1" lang="ja-JP" altLang="en-US">
              <a:latin typeface="+mn-lt"/>
            </a:endParaRPr>
          </a:p>
        </p:txBody>
      </p:sp>
      <p:sp>
        <p:nvSpPr>
          <p:cNvPr id="10" name="テキスト ボックス 9">
            <a:extLst>
              <a:ext uri="{FF2B5EF4-FFF2-40B4-BE49-F238E27FC236}">
                <a16:creationId xmlns:a16="http://schemas.microsoft.com/office/drawing/2014/main" id="{36DC4D46-E482-CF71-F18B-6EE2B0833D8F}"/>
              </a:ext>
            </a:extLst>
          </p:cNvPr>
          <p:cNvSpPr txBox="1"/>
          <p:nvPr/>
        </p:nvSpPr>
        <p:spPr>
          <a:xfrm>
            <a:off x="16879077" y="3622889"/>
            <a:ext cx="6321287" cy="523220"/>
          </a:xfrm>
          <a:prstGeom prst="rect">
            <a:avLst/>
          </a:prstGeom>
          <a:noFill/>
        </p:spPr>
        <p:txBody>
          <a:bodyPr wrap="square" rtlCol="0">
            <a:spAutoFit/>
          </a:bodyPr>
          <a:lstStyle/>
          <a:p>
            <a:r>
              <a:rPr kumimoji="1" lang="en-US" altLang="ja-JP">
                <a:latin typeface="+mn-lt"/>
              </a:rPr>
              <a:t>Release the deliverables as </a:t>
            </a:r>
            <a:r>
              <a:rPr kumimoji="1" lang="en-US" altLang="ja-JP" sz="2800" b="1">
                <a:latin typeface="+mn-lt"/>
              </a:rPr>
              <a:t>OSS</a:t>
            </a:r>
            <a:endParaRPr kumimoji="1" lang="ja-JP" altLang="en-US" b="1">
              <a:latin typeface="+mn-lt"/>
            </a:endParaRPr>
          </a:p>
        </p:txBody>
      </p:sp>
      <p:pic>
        <p:nvPicPr>
          <p:cNvPr id="8" name="図 7">
            <a:extLst>
              <a:ext uri="{FF2B5EF4-FFF2-40B4-BE49-F238E27FC236}">
                <a16:creationId xmlns:a16="http://schemas.microsoft.com/office/drawing/2014/main" id="{6A1207CF-EAEB-0143-1204-1D67D6ABE81B}"/>
              </a:ext>
            </a:extLst>
          </p:cNvPr>
          <p:cNvPicPr>
            <a:picLocks noChangeAspect="1"/>
          </p:cNvPicPr>
          <p:nvPr/>
        </p:nvPicPr>
        <p:blipFill>
          <a:blip r:embed="rId2"/>
          <a:stretch>
            <a:fillRect/>
          </a:stretch>
        </p:blipFill>
        <p:spPr>
          <a:xfrm>
            <a:off x="1659994" y="582976"/>
            <a:ext cx="8004705" cy="5895433"/>
          </a:xfrm>
          <a:prstGeom prst="rect">
            <a:avLst/>
          </a:prstGeom>
        </p:spPr>
      </p:pic>
    </p:spTree>
    <p:extLst>
      <p:ext uri="{BB962C8B-B14F-4D97-AF65-F5344CB8AC3E}">
        <p14:creationId xmlns:p14="http://schemas.microsoft.com/office/powerpoint/2010/main" val="3114663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90949-D152-10E8-E615-050B713059D4}"/>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958B5AEF-18AA-7DC5-A1C4-D67FC5676BF9}"/>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lIns="91440" tIns="45720" rIns="91440" bIns="45720" anchor="t"/>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en-US" altLang="ja-JP" sz="2400">
                <a:latin typeface="+mn-lt"/>
                <a:ea typeface="ＭＳ Ｐゴシック"/>
              </a:rPr>
              <a:t>Achievement in FY2025</a:t>
            </a:r>
            <a:endParaRPr lang="en-US" altLang="ja-JP" sz="2400">
              <a:latin typeface="+mn-lt"/>
              <a:ea typeface="ＭＳ Ｐゴシック" panose="020B0600070205080204" pitchFamily="50" charset="-128"/>
            </a:endParaRPr>
          </a:p>
        </p:txBody>
      </p:sp>
      <p:sp>
        <p:nvSpPr>
          <p:cNvPr id="105" name="タイトル 1">
            <a:extLst>
              <a:ext uri="{FF2B5EF4-FFF2-40B4-BE49-F238E27FC236}">
                <a16:creationId xmlns:a16="http://schemas.microsoft.com/office/drawing/2014/main" id="{DDA4437A-304D-7122-4A28-E5BE504469A4}"/>
              </a:ext>
            </a:extLst>
          </p:cNvPr>
          <p:cNvSpPr txBox="1">
            <a:spLocks/>
          </p:cNvSpPr>
          <p:nvPr/>
        </p:nvSpPr>
        <p:spPr>
          <a:xfrm>
            <a:off x="393700" y="559169"/>
            <a:ext cx="11410950" cy="694600"/>
          </a:xfrm>
          <a:prstGeom prst="rect">
            <a:avLst/>
          </a:prstGeom>
        </p:spPr>
        <p:txBody>
          <a:bodyPr vert="horz"/>
          <a:lstStyle>
            <a:lvl1pPr algn="l" defTabSz="914400" rtl="0" eaLnBrk="1" latinLnBrk="0" hangingPunct="1">
              <a:lnSpc>
                <a:spcPct val="90000"/>
              </a:lnSpc>
              <a:spcBef>
                <a:spcPct val="0"/>
              </a:spcBef>
              <a:buNone/>
              <a:defRPr kumimoji="1" sz="2200" b="1" kern="1200">
                <a:solidFill>
                  <a:schemeClr val="tx1"/>
                </a:solidFill>
                <a:latin typeface="+mj-ea"/>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endParaRPr kumimoji="1" lang="ja-JP" altLang="en-US" sz="2200" b="0" i="0" u="none" strike="noStrike" kern="1200" cap="none" spc="0" normalizeH="0" baseline="0" noProof="0">
              <a:ln>
                <a:noFill/>
              </a:ln>
              <a:solidFill>
                <a:sysClr val="windowText" lastClr="000000"/>
              </a:solidFill>
              <a:effectLst/>
              <a:uLnTx/>
              <a:uFillTx/>
              <a:latin typeface="+mn-lt"/>
              <a:ea typeface="ＭＳ ゴシック"/>
              <a:cs typeface="+mj-cs"/>
            </a:endParaRPr>
          </a:p>
        </p:txBody>
      </p:sp>
      <p:sp>
        <p:nvSpPr>
          <p:cNvPr id="33" name="正方形/長方形 32">
            <a:extLst>
              <a:ext uri="{FF2B5EF4-FFF2-40B4-BE49-F238E27FC236}">
                <a16:creationId xmlns:a16="http://schemas.microsoft.com/office/drawing/2014/main" id="{65E5499D-7891-3924-83C1-FC47F335F302}"/>
              </a:ext>
            </a:extLst>
          </p:cNvPr>
          <p:cNvSpPr/>
          <p:nvPr/>
        </p:nvSpPr>
        <p:spPr>
          <a:xfrm>
            <a:off x="223866" y="1756390"/>
            <a:ext cx="1530679" cy="1008000"/>
          </a:xfrm>
          <a:prstGeom prst="rect">
            <a:avLst/>
          </a:prstGeom>
          <a:solidFill>
            <a:srgbClr val="00CC99">
              <a:lumMod val="20000"/>
              <a:lumOff val="80000"/>
            </a:srgbClr>
          </a:solid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kern="0">
                <a:solidFill>
                  <a:prstClr val="black"/>
                </a:solidFill>
                <a:latin typeface="+mn-lt"/>
                <a:ea typeface="ＭＳ ゴシック"/>
              </a:rPr>
              <a:t>API</a:t>
            </a:r>
            <a:r>
              <a:rPr kumimoji="0" lang="ja-JP" altLang="en-US" sz="1600" b="1" kern="0">
                <a:solidFill>
                  <a:prstClr val="black"/>
                </a:solidFill>
                <a:latin typeface="+mn-lt"/>
                <a:ea typeface="ＭＳ ゴシック"/>
              </a:rPr>
              <a:t> </a:t>
            </a:r>
            <a:r>
              <a:rPr kumimoji="0" lang="en-US" altLang="ja-JP" sz="1600" b="1" kern="0">
                <a:solidFill>
                  <a:prstClr val="black"/>
                </a:solidFill>
                <a:latin typeface="+mn-lt"/>
                <a:ea typeface="ＭＳ ゴシック"/>
              </a:rPr>
              <a:t>Planning</a:t>
            </a:r>
            <a:endParaRPr kumimoji="0" lang="ja-JP" altLang="en-US" sz="1600" b="1" i="0" u="none" strike="noStrike" kern="0" cap="none" spc="0" normalizeH="0" baseline="0" noProof="0">
              <a:ln>
                <a:noFill/>
              </a:ln>
              <a:solidFill>
                <a:prstClr val="black"/>
              </a:solidFill>
              <a:effectLst/>
              <a:uLnTx/>
              <a:uFillTx/>
              <a:latin typeface="+mn-lt"/>
              <a:ea typeface="ＭＳ ゴシック"/>
              <a:cs typeface="+mn-cs"/>
            </a:endParaRPr>
          </a:p>
        </p:txBody>
      </p:sp>
      <p:sp>
        <p:nvSpPr>
          <p:cNvPr id="36" name="正方形/長方形 35">
            <a:extLst>
              <a:ext uri="{FF2B5EF4-FFF2-40B4-BE49-F238E27FC236}">
                <a16:creationId xmlns:a16="http://schemas.microsoft.com/office/drawing/2014/main" id="{CC05CAF2-0DDA-EADB-4C3D-B94201088C9F}"/>
              </a:ext>
            </a:extLst>
          </p:cNvPr>
          <p:cNvSpPr/>
          <p:nvPr/>
        </p:nvSpPr>
        <p:spPr>
          <a:xfrm>
            <a:off x="5967495" y="1768414"/>
            <a:ext cx="4155840" cy="1008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300"/>
              </a:spcBef>
              <a:spcAft>
                <a:spcPts val="0"/>
              </a:spcAft>
              <a:buFont typeface="Arial" panose="020B0604020202020204" pitchFamily="34" charset="0"/>
              <a:buChar char="•"/>
              <a:defRPr/>
            </a:pPr>
            <a:r>
              <a:rPr kumimoji="0" lang="en-US" altLang="ja-JP" sz="1400" kern="0">
                <a:solidFill>
                  <a:prstClr val="black"/>
                </a:solidFill>
                <a:latin typeface="+mn-lt"/>
                <a:ea typeface="ＭＳ ゴシック"/>
              </a:rPr>
              <a:t>Define Vehicle Signals</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631</a:t>
            </a:r>
            <a:r>
              <a:rPr kumimoji="0" lang="ja-JP" altLang="en-US" sz="1400" kern="0">
                <a:solidFill>
                  <a:prstClr val="black"/>
                </a:solidFill>
                <a:latin typeface="+mn-lt"/>
                <a:ea typeface="ＭＳ ゴシック"/>
              </a:rPr>
              <a:t> </a:t>
            </a:r>
            <a:endParaRPr kumimoji="0" lang="en-US" altLang="ja-JP" sz="1400" b="0" i="0" u="none" strike="noStrike" kern="0" cap="none" spc="0" normalizeH="0" baseline="0" noProof="0">
              <a:ln>
                <a:noFill/>
              </a:ln>
              <a:solidFill>
                <a:prstClr val="black"/>
              </a:solidFill>
              <a:effectLst/>
              <a:uLnTx/>
              <a:uFillTx/>
              <a:latin typeface="+mn-lt"/>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prstClr val="black"/>
                </a:solidFill>
                <a:effectLst/>
                <a:uLnTx/>
                <a:uFillTx/>
                <a:latin typeface="+mn-lt"/>
                <a:ea typeface="ＭＳ ゴシック"/>
                <a:cs typeface="+mn-cs"/>
              </a:rPr>
              <a:t>Define Use cases</a:t>
            </a:r>
            <a:r>
              <a:rPr kumimoji="0" lang="ja-JP" altLang="en-US" sz="1400" b="0" i="0" u="none" strike="noStrike" kern="0" cap="none" spc="0" normalizeH="0" baseline="0" noProof="0">
                <a:ln>
                  <a:noFill/>
                </a:ln>
                <a:solidFill>
                  <a:prstClr val="black"/>
                </a:solidFill>
                <a:effectLst/>
                <a:uLnTx/>
                <a:uFillTx/>
                <a:latin typeface="+mn-lt"/>
                <a:ea typeface="ＭＳ ゴシック"/>
                <a:cs typeface="+mn-cs"/>
              </a:rPr>
              <a:t>：</a:t>
            </a:r>
            <a:r>
              <a:rPr kumimoji="0" lang="en-US" altLang="ja-JP" sz="1400" kern="0">
                <a:solidFill>
                  <a:prstClr val="black"/>
                </a:solidFill>
                <a:latin typeface="+mn-lt"/>
                <a:ea typeface="ＭＳ ゴシック"/>
              </a:rPr>
              <a:t> 117</a:t>
            </a:r>
            <a:endParaRPr lang="ja-JP" altLang="en-US" sz="1400" b="0" i="0" u="none" strike="noStrike" kern="0" cap="none" spc="0" normalizeH="0" baseline="0" noProof="0">
              <a:ln>
                <a:noFill/>
              </a:ln>
              <a:solidFill>
                <a:prstClr val="black"/>
              </a:solidFill>
              <a:effectLst/>
              <a:uLnTx/>
              <a:uFillTx/>
              <a:latin typeface="+mn-lt"/>
              <a:ea typeface="ＭＳ ゴシック"/>
            </a:endParaRPr>
          </a:p>
        </p:txBody>
      </p:sp>
      <p:sp>
        <p:nvSpPr>
          <p:cNvPr id="47" name="正方形/長方形 46">
            <a:extLst>
              <a:ext uri="{FF2B5EF4-FFF2-40B4-BE49-F238E27FC236}">
                <a16:creationId xmlns:a16="http://schemas.microsoft.com/office/drawing/2014/main" id="{A2152954-E70B-C081-17C4-8961A107BA3C}"/>
              </a:ext>
            </a:extLst>
          </p:cNvPr>
          <p:cNvSpPr/>
          <p:nvPr/>
        </p:nvSpPr>
        <p:spPr>
          <a:xfrm>
            <a:off x="1824983" y="1756390"/>
            <a:ext cx="3521898" cy="1008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300"/>
              </a:spcBef>
              <a:spcAft>
                <a:spcPts val="0"/>
              </a:spcAft>
              <a:buFont typeface="Arial" panose="020B0604020202020204" pitchFamily="34" charset="0"/>
              <a:buChar char="•"/>
              <a:defRPr/>
            </a:pPr>
            <a:r>
              <a:rPr kumimoji="0" lang="en-US" altLang="ja-JP" sz="1400" kern="0">
                <a:solidFill>
                  <a:prstClr val="black"/>
                </a:solidFill>
                <a:latin typeface="+mn-lt"/>
                <a:ea typeface="ＭＳ ゴシック"/>
              </a:rPr>
              <a:t>Define vehicle functions based on COVESA VSS</a:t>
            </a:r>
          </a:p>
          <a:p>
            <a:pPr marL="85725" indent="-85725" eaLnBrk="1" fontAlgn="auto" hangingPunct="1">
              <a:spcBef>
                <a:spcPts val="300"/>
              </a:spcBef>
              <a:spcAft>
                <a:spcPts val="0"/>
              </a:spcAft>
              <a:buFont typeface="Arial" panose="020B0604020202020204" pitchFamily="34" charset="0"/>
              <a:buChar char="•"/>
              <a:defRPr/>
            </a:pPr>
            <a:r>
              <a:rPr kumimoji="0" lang="en-US" altLang="ja-JP" sz="1400" b="0" i="0" u="none" strike="noStrike" kern="0" cap="none" spc="0" normalizeH="0" baseline="0" noProof="0">
                <a:ln>
                  <a:noFill/>
                </a:ln>
                <a:solidFill>
                  <a:prstClr val="black"/>
                </a:solidFill>
                <a:effectLst/>
                <a:uLnTx/>
                <a:uFillTx/>
                <a:latin typeface="+mn-lt"/>
                <a:ea typeface="ＭＳ ゴシック"/>
                <a:cs typeface="+mn-cs"/>
              </a:rPr>
              <a:t>Investigated API</a:t>
            </a:r>
            <a:r>
              <a:rPr kumimoji="0" lang="en-US" altLang="ja-JP" sz="1400" kern="0">
                <a:solidFill>
                  <a:prstClr val="black"/>
                </a:solidFill>
                <a:latin typeface="+mn-lt"/>
                <a:ea typeface="ＭＳ ゴシック"/>
              </a:rPr>
              <a:t>s to meet the use-cases</a:t>
            </a:r>
            <a:endParaRPr kumimoji="0" lang="en-US" altLang="ja-JP" sz="1400" b="0" i="0" u="none" strike="noStrike" kern="0" cap="none" spc="0" normalizeH="0" baseline="0" noProof="0">
              <a:ln>
                <a:noFill/>
              </a:ln>
              <a:solidFill>
                <a:prstClr val="black"/>
              </a:solidFill>
              <a:effectLst/>
              <a:uLnTx/>
              <a:uFillTx/>
              <a:latin typeface="+mn-lt"/>
              <a:ea typeface="ＭＳ ゴシック"/>
              <a:cs typeface="+mn-cs"/>
            </a:endParaRPr>
          </a:p>
        </p:txBody>
      </p:sp>
      <p:sp>
        <p:nvSpPr>
          <p:cNvPr id="38" name="正方形/長方形 37">
            <a:extLst>
              <a:ext uri="{FF2B5EF4-FFF2-40B4-BE49-F238E27FC236}">
                <a16:creationId xmlns:a16="http://schemas.microsoft.com/office/drawing/2014/main" id="{70DCD811-E03E-D0B4-BDC7-615792515964}"/>
              </a:ext>
            </a:extLst>
          </p:cNvPr>
          <p:cNvSpPr/>
          <p:nvPr/>
        </p:nvSpPr>
        <p:spPr>
          <a:xfrm>
            <a:off x="345786" y="1372521"/>
            <a:ext cx="1408759"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prstClr val="black"/>
                </a:solidFill>
                <a:effectLst/>
                <a:uLnTx/>
                <a:uFillTx/>
                <a:latin typeface="+mn-lt"/>
                <a:ea typeface="ＭＳ ゴシック"/>
                <a:cs typeface="+mn-cs"/>
              </a:rPr>
              <a:t>Theme</a:t>
            </a:r>
            <a:endParaRPr kumimoji="0" lang="ja-JP" altLang="en-US" sz="1600" b="1" i="0" u="none" strike="noStrike" kern="0" cap="none" spc="0" normalizeH="0" baseline="0" noProof="0">
              <a:ln>
                <a:noFill/>
              </a:ln>
              <a:solidFill>
                <a:prstClr val="black"/>
              </a:solidFill>
              <a:effectLst/>
              <a:uLnTx/>
              <a:uFillTx/>
              <a:latin typeface="+mn-lt"/>
              <a:ea typeface="ＭＳ ゴシック"/>
              <a:cs typeface="+mn-cs"/>
            </a:endParaRPr>
          </a:p>
        </p:txBody>
      </p:sp>
      <p:sp>
        <p:nvSpPr>
          <p:cNvPr id="43" name="正方形/長方形 42">
            <a:extLst>
              <a:ext uri="{FF2B5EF4-FFF2-40B4-BE49-F238E27FC236}">
                <a16:creationId xmlns:a16="http://schemas.microsoft.com/office/drawing/2014/main" id="{D197CD29-DD47-26FA-3E95-1F41959CDB85}"/>
              </a:ext>
            </a:extLst>
          </p:cNvPr>
          <p:cNvSpPr/>
          <p:nvPr/>
        </p:nvSpPr>
        <p:spPr>
          <a:xfrm>
            <a:off x="1824983" y="1372521"/>
            <a:ext cx="3521898"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prstClr val="black"/>
                </a:solidFill>
                <a:effectLst/>
                <a:uLnTx/>
                <a:uFillTx/>
                <a:latin typeface="+mn-lt"/>
                <a:ea typeface="ＭＳ ゴシック"/>
                <a:cs typeface="+mn-cs"/>
              </a:rPr>
              <a:t>Activities</a:t>
            </a:r>
            <a:endParaRPr kumimoji="0" lang="ja-JP" altLang="en-US" sz="1600" b="1" i="0" u="none" strike="noStrike" kern="0" cap="none" spc="0" normalizeH="0" baseline="0" noProof="0">
              <a:ln>
                <a:noFill/>
              </a:ln>
              <a:solidFill>
                <a:prstClr val="black"/>
              </a:solidFill>
              <a:effectLst/>
              <a:uLnTx/>
              <a:uFillTx/>
              <a:latin typeface="+mn-lt"/>
              <a:ea typeface="ＭＳ ゴシック"/>
              <a:cs typeface="+mn-cs"/>
            </a:endParaRPr>
          </a:p>
        </p:txBody>
      </p:sp>
      <p:sp>
        <p:nvSpPr>
          <p:cNvPr id="44" name="正方形/長方形 43">
            <a:extLst>
              <a:ext uri="{FF2B5EF4-FFF2-40B4-BE49-F238E27FC236}">
                <a16:creationId xmlns:a16="http://schemas.microsoft.com/office/drawing/2014/main" id="{140F9A7B-F347-E81E-3430-1082D3E3919A}"/>
              </a:ext>
            </a:extLst>
          </p:cNvPr>
          <p:cNvSpPr/>
          <p:nvPr/>
        </p:nvSpPr>
        <p:spPr>
          <a:xfrm>
            <a:off x="5417319" y="1372521"/>
            <a:ext cx="3307581"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kern="0">
                <a:solidFill>
                  <a:prstClr val="black"/>
                </a:solidFill>
                <a:latin typeface="+mn-lt"/>
                <a:ea typeface="ＭＳ ゴシック"/>
              </a:rPr>
              <a:t>Deliverables</a:t>
            </a:r>
            <a:endParaRPr kumimoji="0" lang="en-US" altLang="ja-JP" sz="1600" b="0" i="0" u="none" strike="noStrike" kern="0" cap="none" spc="0" normalizeH="0" baseline="0" noProof="0">
              <a:ln>
                <a:noFill/>
              </a:ln>
              <a:solidFill>
                <a:prstClr val="black"/>
              </a:solidFill>
              <a:effectLst/>
              <a:uLnTx/>
              <a:uFillTx/>
              <a:latin typeface="+mn-lt"/>
              <a:ea typeface="ＭＳ ゴシック"/>
              <a:cs typeface="+mn-cs"/>
            </a:endParaRPr>
          </a:p>
        </p:txBody>
      </p:sp>
      <p:cxnSp>
        <p:nvCxnSpPr>
          <p:cNvPr id="97" name="直線矢印コネクタ 96">
            <a:extLst>
              <a:ext uri="{FF2B5EF4-FFF2-40B4-BE49-F238E27FC236}">
                <a16:creationId xmlns:a16="http://schemas.microsoft.com/office/drawing/2014/main" id="{8D9BE095-D483-8078-D112-85CA6BE5AF30}"/>
              </a:ext>
            </a:extLst>
          </p:cNvPr>
          <p:cNvCxnSpPr/>
          <p:nvPr/>
        </p:nvCxnSpPr>
        <p:spPr>
          <a:xfrm>
            <a:off x="345786" y="1681710"/>
            <a:ext cx="1408759" cy="0"/>
          </a:xfrm>
          <a:prstGeom prst="straightConnector1">
            <a:avLst/>
          </a:prstGeom>
          <a:noFill/>
          <a:ln w="19050" cap="flat" cmpd="sng" algn="ctr">
            <a:solidFill>
              <a:srgbClr val="00CC99"/>
            </a:solidFill>
            <a:prstDash val="solid"/>
            <a:miter lim="800000"/>
          </a:ln>
          <a:effectLst/>
        </p:spPr>
      </p:cxnSp>
      <p:cxnSp>
        <p:nvCxnSpPr>
          <p:cNvPr id="98" name="直線矢印コネクタ 97">
            <a:extLst>
              <a:ext uri="{FF2B5EF4-FFF2-40B4-BE49-F238E27FC236}">
                <a16:creationId xmlns:a16="http://schemas.microsoft.com/office/drawing/2014/main" id="{71E9AB5E-3530-2CEF-79A4-14CB5AB3B97E}"/>
              </a:ext>
            </a:extLst>
          </p:cNvPr>
          <p:cNvCxnSpPr/>
          <p:nvPr/>
        </p:nvCxnSpPr>
        <p:spPr>
          <a:xfrm>
            <a:off x="1824983" y="1681710"/>
            <a:ext cx="3521898" cy="0"/>
          </a:xfrm>
          <a:prstGeom prst="straightConnector1">
            <a:avLst/>
          </a:prstGeom>
          <a:noFill/>
          <a:ln w="19050" cap="flat" cmpd="sng" algn="ctr">
            <a:solidFill>
              <a:srgbClr val="00CC99"/>
            </a:solidFill>
            <a:prstDash val="solid"/>
            <a:miter lim="800000"/>
          </a:ln>
          <a:effectLst/>
        </p:spPr>
      </p:cxnSp>
      <p:cxnSp>
        <p:nvCxnSpPr>
          <p:cNvPr id="99" name="直線矢印コネクタ 98">
            <a:extLst>
              <a:ext uri="{FF2B5EF4-FFF2-40B4-BE49-F238E27FC236}">
                <a16:creationId xmlns:a16="http://schemas.microsoft.com/office/drawing/2014/main" id="{571EAAF7-CA33-8E71-11D7-B454CC95F51C}"/>
              </a:ext>
            </a:extLst>
          </p:cNvPr>
          <p:cNvCxnSpPr>
            <a:cxnSpLocks/>
          </p:cNvCxnSpPr>
          <p:nvPr/>
        </p:nvCxnSpPr>
        <p:spPr>
          <a:xfrm>
            <a:off x="5658305" y="1669090"/>
            <a:ext cx="6063481" cy="0"/>
          </a:xfrm>
          <a:prstGeom prst="straightConnector1">
            <a:avLst/>
          </a:prstGeom>
          <a:noFill/>
          <a:ln w="19050" cap="flat" cmpd="sng" algn="ctr">
            <a:solidFill>
              <a:srgbClr val="00CC99"/>
            </a:solidFill>
            <a:prstDash val="solid"/>
            <a:miter lim="800000"/>
          </a:ln>
          <a:effectLst/>
        </p:spPr>
      </p:cxnSp>
      <p:cxnSp>
        <p:nvCxnSpPr>
          <p:cNvPr id="101" name="直線矢印コネクタ 100">
            <a:extLst>
              <a:ext uri="{FF2B5EF4-FFF2-40B4-BE49-F238E27FC236}">
                <a16:creationId xmlns:a16="http://schemas.microsoft.com/office/drawing/2014/main" id="{FF33715B-1EAE-D2FA-5C27-E0D307DE2DFA}"/>
              </a:ext>
            </a:extLst>
          </p:cNvPr>
          <p:cNvCxnSpPr>
            <a:cxnSpLocks/>
          </p:cNvCxnSpPr>
          <p:nvPr/>
        </p:nvCxnSpPr>
        <p:spPr>
          <a:xfrm>
            <a:off x="345786" y="2800391"/>
            <a:ext cx="11376000" cy="0"/>
          </a:xfrm>
          <a:prstGeom prst="straightConnector1">
            <a:avLst/>
          </a:prstGeom>
          <a:noFill/>
          <a:ln w="6350" cap="flat" cmpd="sng" algn="ctr">
            <a:solidFill>
              <a:srgbClr val="00CC99">
                <a:lumMod val="40000"/>
                <a:lumOff val="60000"/>
              </a:srgbClr>
            </a:solidFill>
            <a:prstDash val="dash"/>
            <a:miter lim="800000"/>
          </a:ln>
          <a:effectLst/>
        </p:spPr>
      </p:cxnSp>
      <p:cxnSp>
        <p:nvCxnSpPr>
          <p:cNvPr id="102" name="直線矢印コネクタ 101">
            <a:extLst>
              <a:ext uri="{FF2B5EF4-FFF2-40B4-BE49-F238E27FC236}">
                <a16:creationId xmlns:a16="http://schemas.microsoft.com/office/drawing/2014/main" id="{B21D9A2B-B6B6-901C-090E-D9B878834A76}"/>
              </a:ext>
            </a:extLst>
          </p:cNvPr>
          <p:cNvCxnSpPr>
            <a:cxnSpLocks/>
          </p:cNvCxnSpPr>
          <p:nvPr/>
        </p:nvCxnSpPr>
        <p:spPr>
          <a:xfrm>
            <a:off x="345786" y="4456390"/>
            <a:ext cx="11376000" cy="0"/>
          </a:xfrm>
          <a:prstGeom prst="straightConnector1">
            <a:avLst/>
          </a:prstGeom>
          <a:noFill/>
          <a:ln w="6350" cap="flat" cmpd="sng" algn="ctr">
            <a:solidFill>
              <a:srgbClr val="00CC99">
                <a:lumMod val="40000"/>
                <a:lumOff val="60000"/>
              </a:srgbClr>
            </a:solidFill>
            <a:prstDash val="dash"/>
            <a:miter lim="800000"/>
          </a:ln>
          <a:effectLst/>
        </p:spPr>
      </p:cxnSp>
      <p:sp>
        <p:nvSpPr>
          <p:cNvPr id="104" name="正方形/長方形 103">
            <a:extLst>
              <a:ext uri="{FF2B5EF4-FFF2-40B4-BE49-F238E27FC236}">
                <a16:creationId xmlns:a16="http://schemas.microsoft.com/office/drawing/2014/main" id="{E55B2DCB-071D-14FD-D407-BD9CEFE1754D}"/>
              </a:ext>
            </a:extLst>
          </p:cNvPr>
          <p:cNvSpPr/>
          <p:nvPr/>
        </p:nvSpPr>
        <p:spPr>
          <a:xfrm>
            <a:off x="7648810" y="4002883"/>
            <a:ext cx="4155840" cy="1060930"/>
          </a:xfrm>
          <a:prstGeom prst="rect">
            <a:avLst/>
          </a:prstGeom>
          <a:noFill/>
          <a:ln w="12700" cap="flat" cmpd="sng" algn="ctr">
            <a:noFill/>
            <a:prstDash val="solid"/>
            <a:miter lim="800000"/>
          </a:ln>
          <a:effectLst/>
        </p:spPr>
        <p:txBody>
          <a:bodyPr lIns="36000" tIns="36000" rIns="0" bIns="36000" numCol="1" rtlCol="0" anchor="ctr"/>
          <a:lstStyle/>
          <a:p>
            <a:pPr marL="215900" marR="0" lvl="0" indent="-215900"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0" lang="en-US" altLang="ja-JP" sz="2000" b="0" i="0" u="none" strike="noStrike" kern="0" cap="none" spc="0" normalizeH="0" baseline="0" noProof="0">
              <a:ln>
                <a:noFill/>
              </a:ln>
              <a:solidFill>
                <a:prstClr val="black"/>
              </a:solidFill>
              <a:effectLst/>
              <a:uLnTx/>
              <a:uFillTx/>
              <a:latin typeface="+mn-lt"/>
              <a:ea typeface="ＭＳ ゴシック"/>
              <a:cs typeface="+mn-cs"/>
            </a:endParaRPr>
          </a:p>
        </p:txBody>
      </p:sp>
      <p:sp>
        <p:nvSpPr>
          <p:cNvPr id="8" name="タイトル 1">
            <a:extLst>
              <a:ext uri="{FF2B5EF4-FFF2-40B4-BE49-F238E27FC236}">
                <a16:creationId xmlns:a16="http://schemas.microsoft.com/office/drawing/2014/main" id="{6C702BD2-1427-E7C5-9EA9-B3AD00B864B7}"/>
              </a:ext>
            </a:extLst>
          </p:cNvPr>
          <p:cNvSpPr txBox="1">
            <a:spLocks/>
          </p:cNvSpPr>
          <p:nvPr/>
        </p:nvSpPr>
        <p:spPr>
          <a:xfrm>
            <a:off x="223866" y="626156"/>
            <a:ext cx="12079894" cy="746365"/>
          </a:xfrm>
          <a:prstGeom prst="rect">
            <a:avLst/>
          </a:prstGeom>
        </p:spPr>
        <p:txBody>
          <a:bodyPr vert="horz" lIns="91440" tIns="45720" rIns="91440" bIns="45720" anchor="t"/>
          <a:lstStyle>
            <a:lvl1pPr algn="l" defTabSz="914400" rtl="0" eaLnBrk="1" latinLnBrk="0" hangingPunct="1">
              <a:lnSpc>
                <a:spcPct val="90000"/>
              </a:lnSpc>
              <a:spcBef>
                <a:spcPct val="0"/>
              </a:spcBef>
              <a:buNone/>
              <a:defRPr kumimoji="1" sz="2200" b="1" kern="1200">
                <a:solidFill>
                  <a:schemeClr val="tx1"/>
                </a:solidFill>
                <a:latin typeface="+mj-ea"/>
                <a:ea typeface="+mj-ea"/>
                <a:cs typeface="+mj-cs"/>
              </a:defRPr>
            </a:lvl1pPr>
          </a:lstStyle>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altLang="ja-JP" sz="2000" b="0" dirty="0">
                <a:solidFill>
                  <a:sysClr val="windowText" lastClr="000000"/>
                </a:solidFill>
                <a:latin typeface="+mn-lt"/>
                <a:ea typeface="+mn-ea"/>
              </a:rPr>
              <a:t>Based on COVESA VSS, JAPSAR implemented APIs that allows comprehensive control of vehicle signals</a:t>
            </a:r>
          </a:p>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altLang="ja-JP" sz="2000" b="0" dirty="0">
                <a:solidFill>
                  <a:sysClr val="windowText" lastClr="000000"/>
                </a:solidFill>
                <a:latin typeface="+mn-lt"/>
                <a:ea typeface="+mn-ea"/>
              </a:rPr>
              <a:t>Prepared tutorials and various documentation so that new developers can easily start app development</a:t>
            </a:r>
          </a:p>
        </p:txBody>
      </p:sp>
      <p:sp>
        <p:nvSpPr>
          <p:cNvPr id="34" name="正方形/長方形 33">
            <a:extLst>
              <a:ext uri="{FF2B5EF4-FFF2-40B4-BE49-F238E27FC236}">
                <a16:creationId xmlns:a16="http://schemas.microsoft.com/office/drawing/2014/main" id="{56935E08-E1D9-0F61-5481-AC3683AF1F1A}"/>
              </a:ext>
            </a:extLst>
          </p:cNvPr>
          <p:cNvSpPr/>
          <p:nvPr/>
        </p:nvSpPr>
        <p:spPr>
          <a:xfrm>
            <a:off x="5911796" y="2806298"/>
            <a:ext cx="6056338" cy="720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300"/>
              </a:spcBef>
              <a:spcAft>
                <a:spcPts val="0"/>
              </a:spcAft>
              <a:buFont typeface="Arial" panose="020B0604020202020204" pitchFamily="34" charset="0"/>
              <a:buChar char="•"/>
              <a:defRPr/>
            </a:pPr>
            <a:r>
              <a:rPr kumimoji="0" lang="en-US" altLang="ja-JP" sz="1400" b="1" kern="0">
                <a:solidFill>
                  <a:srgbClr val="FF0000"/>
                </a:solidFill>
                <a:latin typeface="+mn-lt"/>
                <a:ea typeface="ＭＳ ゴシック"/>
              </a:rPr>
              <a:t>Signal</a:t>
            </a:r>
            <a:r>
              <a:rPr kumimoji="0" lang="ja-JP" altLang="en-US" sz="1400" b="1" kern="0">
                <a:solidFill>
                  <a:srgbClr val="FF0000"/>
                </a:solidFill>
                <a:latin typeface="+mn-lt"/>
                <a:ea typeface="ＭＳ ゴシック"/>
              </a:rPr>
              <a:t> </a:t>
            </a:r>
            <a:r>
              <a:rPr kumimoji="0" lang="en-US" altLang="ja-JP" sz="1400" b="1" kern="0">
                <a:solidFill>
                  <a:srgbClr val="FF0000"/>
                </a:solidFill>
                <a:latin typeface="+mn-lt"/>
                <a:ea typeface="ＭＳ ゴシック"/>
              </a:rPr>
              <a:t>APIs</a:t>
            </a:r>
            <a:r>
              <a:rPr kumimoji="0" lang="ja-JP" altLang="en-US" sz="1400" b="1" kern="0">
                <a:solidFill>
                  <a:srgbClr val="FF0000"/>
                </a:solidFill>
                <a:latin typeface="+mn-lt"/>
                <a:ea typeface="ＭＳ ゴシック"/>
              </a:rPr>
              <a:t>：</a:t>
            </a:r>
            <a:r>
              <a:rPr kumimoji="0" lang="en-US" altLang="ja-JP" sz="1400" b="1" kern="0">
                <a:solidFill>
                  <a:srgbClr val="FF0000"/>
                </a:solidFill>
                <a:latin typeface="+mn-lt"/>
                <a:ea typeface="ＭＳ ゴシック"/>
              </a:rPr>
              <a:t> </a:t>
            </a:r>
            <a:r>
              <a:rPr kumimoji="0" lang="en-US" altLang="ja-JP" sz="1600" b="1" kern="0">
                <a:solidFill>
                  <a:srgbClr val="FF0000"/>
                </a:solidFill>
                <a:latin typeface="+mn-lt"/>
                <a:ea typeface="ＭＳ ゴシック"/>
              </a:rPr>
              <a:t>10,132 APIs</a:t>
            </a: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b="1" kern="0">
                <a:solidFill>
                  <a:srgbClr val="FF0000"/>
                </a:solidFill>
                <a:latin typeface="+mn-lt"/>
                <a:ea typeface="ＭＳ ゴシック"/>
              </a:rPr>
              <a:t>API code</a:t>
            </a:r>
            <a:r>
              <a:rPr kumimoji="0" lang="ja-JP" altLang="en-US" sz="1600" b="1" kern="0">
                <a:solidFill>
                  <a:srgbClr val="FF0000"/>
                </a:solidFill>
                <a:latin typeface="+mn-lt"/>
                <a:ea typeface="ＭＳ ゴシック"/>
              </a:rPr>
              <a:t>： </a:t>
            </a:r>
            <a:r>
              <a:rPr kumimoji="0" lang="en-US" altLang="ja-JP" sz="1600" b="1" kern="0">
                <a:solidFill>
                  <a:srgbClr val="FF0000"/>
                </a:solidFill>
                <a:latin typeface="+mn-lt"/>
                <a:ea typeface="ＭＳ ゴシック"/>
              </a:rPr>
              <a:t>implement </a:t>
            </a:r>
            <a:r>
              <a:rPr kumimoji="0" lang="ja-JP" altLang="en-US" sz="1600" b="1" kern="0">
                <a:solidFill>
                  <a:srgbClr val="FF0000"/>
                </a:solidFill>
                <a:latin typeface="+mn-lt"/>
                <a:ea typeface="ＭＳ ゴシック"/>
              </a:rPr>
              <a:t> </a:t>
            </a:r>
            <a:r>
              <a:rPr kumimoji="0" lang="en-US" altLang="ja-JP" sz="1600" b="1" kern="0">
                <a:solidFill>
                  <a:srgbClr val="FF0000"/>
                </a:solidFill>
                <a:latin typeface="+mn-lt"/>
                <a:ea typeface="ＭＳ ゴシック"/>
              </a:rPr>
              <a:t>375,773</a:t>
            </a:r>
            <a:r>
              <a:rPr kumimoji="0" lang="ja-JP" altLang="en-US" sz="1600" b="1" kern="0">
                <a:solidFill>
                  <a:srgbClr val="FF0000"/>
                </a:solidFill>
                <a:latin typeface="+mn-lt"/>
                <a:ea typeface="ＭＳ ゴシック"/>
              </a:rPr>
              <a:t> </a:t>
            </a:r>
            <a:r>
              <a:rPr kumimoji="0" lang="en-US" altLang="ja-JP" sz="1600" b="1" kern="0">
                <a:solidFill>
                  <a:srgbClr val="FF0000"/>
                </a:solidFill>
                <a:latin typeface="+mn-lt"/>
                <a:ea typeface="ＭＳ ゴシック"/>
              </a:rPr>
              <a:t>LOC  Test code </a:t>
            </a:r>
            <a:r>
              <a:rPr kumimoji="0" lang="ja-JP" altLang="en-US" sz="1600" b="1" kern="0">
                <a:solidFill>
                  <a:srgbClr val="FF0000"/>
                </a:solidFill>
                <a:latin typeface="+mn-lt"/>
                <a:ea typeface="ＭＳ ゴシック"/>
              </a:rPr>
              <a:t> </a:t>
            </a:r>
            <a:r>
              <a:rPr kumimoji="0" lang="en-US" altLang="ja-JP" sz="1600" b="1" kern="0">
                <a:solidFill>
                  <a:srgbClr val="FF0000"/>
                </a:solidFill>
                <a:latin typeface="+mn-lt"/>
                <a:ea typeface="ＭＳ ゴシック"/>
              </a:rPr>
              <a:t>515,629 LOC</a:t>
            </a:r>
            <a:endParaRPr kumimoji="0" lang="en-US" altLang="ja-JP" sz="1100" b="1" kern="0">
              <a:solidFill>
                <a:srgbClr val="FF0000"/>
              </a:solidFill>
              <a:latin typeface="+mn-lt"/>
              <a:ea typeface="ＭＳ ゴシック"/>
            </a:endParaRPr>
          </a:p>
        </p:txBody>
      </p:sp>
      <p:sp>
        <p:nvSpPr>
          <p:cNvPr id="35" name="正方形/長方形 34">
            <a:extLst>
              <a:ext uri="{FF2B5EF4-FFF2-40B4-BE49-F238E27FC236}">
                <a16:creationId xmlns:a16="http://schemas.microsoft.com/office/drawing/2014/main" id="{47BBD533-0A02-C3A5-D48E-527588F2F396}"/>
              </a:ext>
            </a:extLst>
          </p:cNvPr>
          <p:cNvSpPr/>
          <p:nvPr/>
        </p:nvSpPr>
        <p:spPr>
          <a:xfrm>
            <a:off x="223866" y="2836391"/>
            <a:ext cx="787921" cy="1583999"/>
          </a:xfrm>
          <a:prstGeom prst="rect">
            <a:avLst/>
          </a:prstGeom>
          <a:solidFill>
            <a:srgbClr val="00CC99">
              <a:lumMod val="20000"/>
              <a:lumOff val="80000"/>
            </a:srgbClr>
          </a:solid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kern="0">
                <a:solidFill>
                  <a:prstClr val="black"/>
                </a:solidFill>
                <a:latin typeface="+mn-lt"/>
                <a:ea typeface="ＭＳ ゴシック"/>
              </a:rPr>
              <a:t>API</a:t>
            </a:r>
            <a:br>
              <a:rPr kumimoji="0" lang="en-US" altLang="ja-JP" sz="1600" b="1" kern="0">
                <a:solidFill>
                  <a:prstClr val="black"/>
                </a:solidFill>
                <a:latin typeface="+mn-lt"/>
                <a:ea typeface="ＭＳ ゴシック"/>
              </a:rPr>
            </a:br>
            <a:r>
              <a:rPr kumimoji="0" lang="en-US" altLang="ja-JP" sz="1600" b="1" kern="0">
                <a:solidFill>
                  <a:prstClr val="black"/>
                </a:solidFill>
                <a:latin typeface="+mn-lt"/>
                <a:ea typeface="ＭＳ ゴシック"/>
              </a:rPr>
              <a:t>Development</a:t>
            </a:r>
          </a:p>
        </p:txBody>
      </p:sp>
      <p:sp>
        <p:nvSpPr>
          <p:cNvPr id="37" name="正方形/長方形 36">
            <a:extLst>
              <a:ext uri="{FF2B5EF4-FFF2-40B4-BE49-F238E27FC236}">
                <a16:creationId xmlns:a16="http://schemas.microsoft.com/office/drawing/2014/main" id="{B797A506-635C-6DF8-EA5D-5FC0D8F48C97}"/>
              </a:ext>
            </a:extLst>
          </p:cNvPr>
          <p:cNvSpPr/>
          <p:nvPr/>
        </p:nvSpPr>
        <p:spPr>
          <a:xfrm>
            <a:off x="223866" y="4492390"/>
            <a:ext cx="1530679" cy="1512000"/>
          </a:xfrm>
          <a:prstGeom prst="rect">
            <a:avLst/>
          </a:prstGeom>
          <a:solidFill>
            <a:srgbClr val="00CC99">
              <a:lumMod val="20000"/>
              <a:lumOff val="80000"/>
            </a:srgbClr>
          </a:solid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prstClr val="black"/>
                </a:solidFill>
                <a:effectLst/>
                <a:uLnTx/>
                <a:uFillTx/>
                <a:latin typeface="+mn-lt"/>
                <a:ea typeface="ＭＳ ゴシック"/>
                <a:cs typeface="+mn-cs"/>
              </a:rPr>
              <a:t>Architecture</a:t>
            </a:r>
            <a:r>
              <a:rPr kumimoji="0" lang="en-US" altLang="ja-JP" sz="1600" b="1" kern="0">
                <a:solidFill>
                  <a:prstClr val="black"/>
                </a:solidFill>
                <a:latin typeface="+mn-lt"/>
                <a:ea typeface="ＭＳ ゴシック"/>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prstClr val="black"/>
                </a:solidFill>
                <a:effectLst/>
                <a:uLnTx/>
                <a:uFillTx/>
                <a:latin typeface="+mn-lt"/>
                <a:ea typeface="ＭＳ ゴシック"/>
                <a:cs typeface="+mn-cs"/>
              </a:rPr>
              <a:t>Infrastructure</a:t>
            </a:r>
          </a:p>
        </p:txBody>
      </p:sp>
      <p:sp>
        <p:nvSpPr>
          <p:cNvPr id="3" name="正方形/長方形 2">
            <a:extLst>
              <a:ext uri="{FF2B5EF4-FFF2-40B4-BE49-F238E27FC236}">
                <a16:creationId xmlns:a16="http://schemas.microsoft.com/office/drawing/2014/main" id="{4C249A1F-098B-9972-8B99-EA2E9930EF3E}"/>
              </a:ext>
            </a:extLst>
          </p:cNvPr>
          <p:cNvSpPr/>
          <p:nvPr/>
        </p:nvSpPr>
        <p:spPr>
          <a:xfrm>
            <a:off x="1824983" y="2836391"/>
            <a:ext cx="3521898" cy="720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i="0" u="none" strike="noStrike" kern="0" cap="none" spc="0" normalizeH="0" baseline="0" noProof="0">
                <a:ln>
                  <a:noFill/>
                </a:ln>
                <a:solidFill>
                  <a:prstClr val="black"/>
                </a:solidFill>
                <a:effectLst/>
                <a:uLnTx/>
                <a:uFillTx/>
                <a:latin typeface="+mn-lt"/>
                <a:ea typeface="ＭＳ ゴシック"/>
                <a:cs typeface="+mn-cs"/>
              </a:rPr>
              <a:t>Design and implement Signal APIs</a:t>
            </a:r>
            <a:endParaRPr kumimoji="0" lang="en-US" altLang="ja-JP" sz="1400" b="1" i="0" u="none" strike="noStrike" kern="0" cap="none" spc="0" normalizeH="0" baseline="0" noProof="0">
              <a:ln>
                <a:noFill/>
              </a:ln>
              <a:solidFill>
                <a:prstClr val="black"/>
              </a:solidFill>
              <a:effectLst/>
              <a:uLnTx/>
              <a:uFillTx/>
              <a:latin typeface="+mn-lt"/>
              <a:ea typeface="ＭＳ ゴシック"/>
              <a:cs typeface="+mn-cs"/>
            </a:endParaRPr>
          </a:p>
        </p:txBody>
      </p:sp>
      <p:sp>
        <p:nvSpPr>
          <p:cNvPr id="5" name="テキスト ボックス 4">
            <a:extLst>
              <a:ext uri="{FF2B5EF4-FFF2-40B4-BE49-F238E27FC236}">
                <a16:creationId xmlns:a16="http://schemas.microsoft.com/office/drawing/2014/main" id="{4581AB9E-F00E-FD4C-1F37-E84F270C6A57}"/>
              </a:ext>
            </a:extLst>
          </p:cNvPr>
          <p:cNvSpPr txBox="1"/>
          <p:nvPr/>
        </p:nvSpPr>
        <p:spPr>
          <a:xfrm>
            <a:off x="1824983" y="4492390"/>
            <a:ext cx="3521898" cy="1512000"/>
          </a:xfrm>
          <a:prstGeom prst="rect">
            <a:avLst/>
          </a:prstGeom>
          <a:noFill/>
        </p:spPr>
        <p:txBody>
          <a:bodyPr wrap="square" lIns="36000" rIns="108000" anchor="ctr">
            <a:noAutofit/>
          </a:bodyPr>
          <a:lstStyle/>
          <a:p>
            <a:pPr marL="85725" indent="-85725">
              <a:buFont typeface="Arial" panose="020B0604020202020204" pitchFamily="34" charset="0"/>
              <a:buChar char="•"/>
            </a:pPr>
            <a:r>
              <a:rPr kumimoji="0" lang="en-US" altLang="ja-JP" sz="1400" i="0" u="none" strike="noStrike" kern="0" cap="none" spc="0" normalizeH="0" baseline="0" noProof="0">
                <a:ln>
                  <a:noFill/>
                </a:ln>
                <a:solidFill>
                  <a:prstClr val="black"/>
                </a:solidFill>
                <a:effectLst/>
                <a:uLnTx/>
                <a:uFillTx/>
                <a:latin typeface="+mn-lt"/>
                <a:ea typeface="ＭＳ ゴシック"/>
                <a:cs typeface="+mn-cs"/>
              </a:rPr>
              <a:t>Architecture design, design guidelines</a:t>
            </a:r>
          </a:p>
          <a:p>
            <a:pPr marL="85725" indent="-85725">
              <a:buFont typeface="Arial" panose="020B0604020202020204" pitchFamily="34" charset="0"/>
              <a:buChar char="•"/>
            </a:pPr>
            <a:r>
              <a:rPr kumimoji="0" lang="en-US" altLang="ja-JP" sz="1400" kern="0">
                <a:solidFill>
                  <a:prstClr val="black"/>
                </a:solidFill>
                <a:latin typeface="+mn-lt"/>
                <a:ea typeface="ＭＳ ゴシック"/>
              </a:rPr>
              <a:t>Build Development Infrastructure (SDK</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Runtime</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CLI</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CI/CD</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libraries)</a:t>
            </a:r>
            <a:endParaRPr lang="ja-JP" altLang="en-US" sz="1400">
              <a:latin typeface="+mn-lt"/>
            </a:endParaRPr>
          </a:p>
        </p:txBody>
      </p:sp>
      <p:sp>
        <p:nvSpPr>
          <p:cNvPr id="9" name="正方形/長方形 8">
            <a:extLst>
              <a:ext uri="{FF2B5EF4-FFF2-40B4-BE49-F238E27FC236}">
                <a16:creationId xmlns:a16="http://schemas.microsoft.com/office/drawing/2014/main" id="{C0105592-5386-E60C-11DA-BC34E114097D}"/>
              </a:ext>
            </a:extLst>
          </p:cNvPr>
          <p:cNvSpPr/>
          <p:nvPr/>
        </p:nvSpPr>
        <p:spPr>
          <a:xfrm>
            <a:off x="5911796" y="4528895"/>
            <a:ext cx="4155840" cy="1512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kern="0">
                <a:solidFill>
                  <a:prstClr val="black"/>
                </a:solidFill>
                <a:latin typeface="+mn-lt"/>
                <a:ea typeface="ＭＳ ゴシック"/>
              </a:rPr>
              <a:t>JASPAR</a:t>
            </a:r>
            <a:r>
              <a:rPr kumimoji="0" lang="ja-JP" altLang="en-US" sz="1400" kern="0">
                <a:solidFill>
                  <a:prstClr val="black"/>
                </a:solidFill>
                <a:latin typeface="+mn-lt"/>
                <a:ea typeface="ＭＳ ゴシック"/>
              </a:rPr>
              <a:t> </a:t>
            </a:r>
            <a:r>
              <a:rPr kumimoji="0" lang="en-US" altLang="ja-JP" sz="1400" kern="0">
                <a:solidFill>
                  <a:prstClr val="black"/>
                </a:solidFill>
                <a:latin typeface="+mn-lt"/>
                <a:ea typeface="ＭＳ ゴシック"/>
              </a:rPr>
              <a:t>Databroker</a:t>
            </a:r>
            <a:r>
              <a:rPr kumimoji="0" lang="ja-JP" altLang="en-US" sz="1400" kern="0">
                <a:solidFill>
                  <a:prstClr val="black"/>
                </a:solidFill>
                <a:latin typeface="+mn-lt"/>
                <a:ea typeface="ＭＳ ゴシック"/>
              </a:rPr>
              <a:t> </a:t>
            </a:r>
            <a:r>
              <a:rPr kumimoji="0" lang="en-US" altLang="ja-JP" sz="1400" kern="0">
                <a:solidFill>
                  <a:prstClr val="black"/>
                </a:solidFill>
                <a:latin typeface="+mn-lt"/>
                <a:ea typeface="ＭＳ ゴシック"/>
              </a:rPr>
              <a:t>code</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 97,000 LOC </a:t>
            </a:r>
          </a:p>
          <a:p>
            <a:pPr marL="85725" indent="-85725" eaLnBrk="1" fontAlgn="auto" hangingPunct="1">
              <a:spcBef>
                <a:spcPts val="0"/>
              </a:spcBef>
              <a:spcAft>
                <a:spcPts val="0"/>
              </a:spcAft>
              <a:buFont typeface="Arial" panose="020B0604020202020204" pitchFamily="34" charset="0"/>
              <a:buChar char="•"/>
              <a:defRPr/>
            </a:pPr>
            <a:r>
              <a:rPr lang="en-US" altLang="ja-JP" sz="1400">
                <a:latin typeface="+mn-lt"/>
                <a:ea typeface="MS Gothic"/>
              </a:rPr>
              <a:t>Libraries</a:t>
            </a:r>
            <a:endParaRPr kumimoji="0" lang="en-US" altLang="ja-JP" sz="1400" kern="0">
              <a:solidFill>
                <a:prstClr val="black"/>
              </a:solidFill>
              <a:latin typeface="+mn-lt"/>
              <a:ea typeface="ＭＳ ゴシック"/>
            </a:endParaRPr>
          </a:p>
          <a:p>
            <a:pPr marL="85725" indent="-85725" eaLnBrk="1" fontAlgn="auto" hangingPunct="1">
              <a:spcBef>
                <a:spcPts val="0"/>
              </a:spcBef>
              <a:spcAft>
                <a:spcPts val="0"/>
              </a:spcAft>
              <a:buFont typeface="Arial" panose="020B0604020202020204" pitchFamily="34" charset="0"/>
              <a:buChar char="•"/>
              <a:defRPr/>
            </a:pPr>
            <a:r>
              <a:rPr kumimoji="0" lang="en-US" altLang="ja-JP" sz="1400" b="1" kern="0">
                <a:solidFill>
                  <a:srgbClr val="FF0000"/>
                </a:solidFill>
                <a:latin typeface="+mn-lt"/>
                <a:ea typeface="ＭＳ ゴシック"/>
              </a:rPr>
              <a:t>Documentation</a:t>
            </a:r>
          </a:p>
          <a:p>
            <a:pPr marL="542925" lvl="1" indent="-180975" eaLnBrk="1" fontAlgn="auto" hangingPunct="1">
              <a:spcBef>
                <a:spcPts val="0"/>
              </a:spcBef>
              <a:spcAft>
                <a:spcPts val="0"/>
              </a:spcAft>
              <a:buFont typeface="Calibri Light" panose="020F0302020204030204" pitchFamily="34" charset="0"/>
              <a:buChar char="‐"/>
              <a:defRPr/>
            </a:pPr>
            <a:r>
              <a:rPr kumimoji="0" lang="en-US" altLang="ja-JP" sz="1200" b="1" kern="0">
                <a:solidFill>
                  <a:srgbClr val="FF0000"/>
                </a:solidFill>
                <a:latin typeface="+mn-lt"/>
                <a:ea typeface="ＭＳ ゴシック"/>
              </a:rPr>
              <a:t>Design</a:t>
            </a:r>
            <a:r>
              <a:rPr kumimoji="0" lang="ja-JP" altLang="en-US" sz="1200" b="1" kern="0">
                <a:solidFill>
                  <a:srgbClr val="FF0000"/>
                </a:solidFill>
                <a:latin typeface="+mn-lt"/>
                <a:ea typeface="ＭＳ ゴシック"/>
              </a:rPr>
              <a:t> </a:t>
            </a:r>
            <a:r>
              <a:rPr kumimoji="0" lang="en-US" altLang="ja-JP" sz="1200" b="1" kern="0">
                <a:solidFill>
                  <a:srgbClr val="FF0000"/>
                </a:solidFill>
                <a:latin typeface="+mn-lt"/>
                <a:ea typeface="ＭＳ ゴシック"/>
              </a:rPr>
              <a:t>Doc</a:t>
            </a:r>
          </a:p>
          <a:p>
            <a:pPr marL="542925" lvl="1" indent="-180975" eaLnBrk="1" fontAlgn="auto" hangingPunct="1">
              <a:spcBef>
                <a:spcPts val="0"/>
              </a:spcBef>
              <a:spcAft>
                <a:spcPts val="0"/>
              </a:spcAft>
              <a:buFont typeface="Calibri Light" panose="020F0302020204030204" pitchFamily="34" charset="0"/>
              <a:buChar char="‐"/>
              <a:defRPr/>
            </a:pPr>
            <a:r>
              <a:rPr kumimoji="0" lang="en-US" altLang="ja-JP" sz="1200" b="1" kern="0">
                <a:solidFill>
                  <a:srgbClr val="FF0000"/>
                </a:solidFill>
                <a:latin typeface="+mn-lt"/>
                <a:ea typeface="ＭＳ ゴシック"/>
              </a:rPr>
              <a:t>Specification Doc</a:t>
            </a:r>
          </a:p>
          <a:p>
            <a:pPr marL="542925" lvl="1" indent="-180975" eaLnBrk="1" fontAlgn="auto" hangingPunct="1">
              <a:spcBef>
                <a:spcPts val="0"/>
              </a:spcBef>
              <a:spcAft>
                <a:spcPts val="0"/>
              </a:spcAft>
              <a:buFont typeface="Calibri Light" panose="020F0302020204030204" pitchFamily="34" charset="0"/>
              <a:buChar char="‐"/>
              <a:defRPr/>
            </a:pPr>
            <a:r>
              <a:rPr kumimoji="0" lang="en-US" altLang="ja-JP" sz="1200" b="1" kern="0">
                <a:solidFill>
                  <a:srgbClr val="FF0000"/>
                </a:solidFill>
                <a:latin typeface="+mn-lt"/>
                <a:ea typeface="ＭＳ ゴシック"/>
              </a:rPr>
              <a:t>Design/Implementation Guidelines</a:t>
            </a:r>
            <a:endParaRPr kumimoji="0" lang="en-US" altLang="ja-JP" sz="1050" b="1" kern="0">
              <a:solidFill>
                <a:srgbClr val="FF0000"/>
              </a:solidFill>
              <a:latin typeface="+mn-lt"/>
              <a:ea typeface="ＭＳ ゴシック"/>
            </a:endParaRPr>
          </a:p>
        </p:txBody>
      </p:sp>
      <p:sp>
        <p:nvSpPr>
          <p:cNvPr id="12" name="正方形/長方形 11">
            <a:extLst>
              <a:ext uri="{FF2B5EF4-FFF2-40B4-BE49-F238E27FC236}">
                <a16:creationId xmlns:a16="http://schemas.microsoft.com/office/drawing/2014/main" id="{BB4364AB-F291-6070-D20B-D8A31DAB9799}"/>
              </a:ext>
            </a:extLst>
          </p:cNvPr>
          <p:cNvSpPr/>
          <p:nvPr/>
        </p:nvSpPr>
        <p:spPr>
          <a:xfrm>
            <a:off x="1088545" y="2836391"/>
            <a:ext cx="666000" cy="720000"/>
          </a:xfrm>
          <a:prstGeom prst="rect">
            <a:avLst/>
          </a:prstGeom>
          <a:solidFill>
            <a:srgbClr val="00CC99">
              <a:lumMod val="20000"/>
              <a:lumOff val="80000"/>
            </a:srgbClr>
          </a:solidFill>
          <a:ln w="12700" cap="flat" cmpd="sng" algn="ctr">
            <a:noFill/>
            <a:prstDash val="solid"/>
            <a:miter lim="800000"/>
          </a:ln>
          <a:effectLst/>
        </p:spPr>
        <p:txBody>
          <a:bodyPr lIns="0" tIns="36000" rIns="0" bIns="36000" numCol="1" rtlCol="0" anchor="ctr"/>
          <a:lstStyle/>
          <a:p>
            <a:pPr marL="0" marR="0" lvl="0" indent="0" algn="ctr" defTabSz="914400" eaLnBrk="1" fontAlgn="auto" latinLnBrk="0" hangingPunct="1">
              <a:lnSpc>
                <a:spcPct val="100000"/>
              </a:lnSpc>
              <a:spcBef>
                <a:spcPts val="300"/>
              </a:spcBef>
              <a:spcAft>
                <a:spcPts val="0"/>
              </a:spcAft>
              <a:buClrTx/>
              <a:buSzTx/>
              <a:buFontTx/>
              <a:buNone/>
              <a:tabLst/>
              <a:defRPr/>
            </a:pPr>
            <a:r>
              <a:rPr kumimoji="0" lang="en-US" altLang="ja-JP" sz="1100" b="1" kern="0">
                <a:solidFill>
                  <a:prstClr val="black"/>
                </a:solidFill>
                <a:latin typeface="+mn-lt"/>
                <a:ea typeface="ＭＳ ゴシック"/>
              </a:rPr>
              <a:t>Design/</a:t>
            </a:r>
            <a:br>
              <a:rPr kumimoji="0" lang="en-US" altLang="ja-JP" sz="1100" b="1" kern="0">
                <a:solidFill>
                  <a:prstClr val="black"/>
                </a:solidFill>
                <a:latin typeface="+mn-lt"/>
                <a:ea typeface="ＭＳ ゴシック"/>
              </a:rPr>
            </a:br>
            <a:r>
              <a:rPr kumimoji="0" lang="en-US" altLang="ja-JP" sz="1100" b="1" kern="0">
                <a:solidFill>
                  <a:prstClr val="black"/>
                </a:solidFill>
                <a:latin typeface="+mn-lt"/>
                <a:ea typeface="ＭＳ ゴシック"/>
              </a:rPr>
              <a:t>Implementation</a:t>
            </a:r>
          </a:p>
        </p:txBody>
      </p:sp>
      <p:sp>
        <p:nvSpPr>
          <p:cNvPr id="13" name="正方形/長方形 12">
            <a:extLst>
              <a:ext uri="{FF2B5EF4-FFF2-40B4-BE49-F238E27FC236}">
                <a16:creationId xmlns:a16="http://schemas.microsoft.com/office/drawing/2014/main" id="{F08C52C8-8BFE-498E-7A8C-B9427CAF8C5D}"/>
              </a:ext>
            </a:extLst>
          </p:cNvPr>
          <p:cNvSpPr/>
          <p:nvPr/>
        </p:nvSpPr>
        <p:spPr>
          <a:xfrm>
            <a:off x="1088545" y="3628390"/>
            <a:ext cx="666000" cy="792000"/>
          </a:xfrm>
          <a:prstGeom prst="rect">
            <a:avLst/>
          </a:prstGeom>
          <a:solidFill>
            <a:srgbClr val="00CC99">
              <a:lumMod val="20000"/>
              <a:lumOff val="80000"/>
            </a:srgbClr>
          </a:solidFill>
          <a:ln w="12700" cap="flat" cmpd="sng" algn="ctr">
            <a:noFill/>
            <a:prstDash val="solid"/>
            <a:miter lim="800000"/>
          </a:ln>
          <a:effectLst/>
        </p:spPr>
        <p:txBody>
          <a:bodyPr lIns="0" tIns="36000" rIns="0" bIns="36000" numCol="1" rtlCol="0" anchor="ctr"/>
          <a:lstStyle/>
          <a:p>
            <a:pPr marL="0" marR="0" lvl="0" indent="0" algn="ctr" defTabSz="914400" eaLnBrk="1" fontAlgn="auto" latinLnBrk="0" hangingPunct="1">
              <a:lnSpc>
                <a:spcPct val="100000"/>
              </a:lnSpc>
              <a:spcBef>
                <a:spcPts val="300"/>
              </a:spcBef>
              <a:spcAft>
                <a:spcPts val="0"/>
              </a:spcAft>
              <a:buClrTx/>
              <a:buSzTx/>
              <a:buFontTx/>
              <a:buNone/>
              <a:tabLst/>
              <a:defRPr/>
            </a:pPr>
            <a:r>
              <a:rPr kumimoji="0" lang="en-US" altLang="ja-JP" sz="1100" b="1" kern="0">
                <a:solidFill>
                  <a:prstClr val="black"/>
                </a:solidFill>
                <a:latin typeface="+mn-lt"/>
                <a:ea typeface="ＭＳ ゴシック"/>
              </a:rPr>
              <a:t>User support/</a:t>
            </a:r>
          </a:p>
          <a:p>
            <a:pPr marL="0" marR="0" lvl="0" indent="0" algn="ctr" defTabSz="914400" eaLnBrk="1" fontAlgn="auto" latinLnBrk="0" hangingPunct="1">
              <a:lnSpc>
                <a:spcPct val="100000"/>
              </a:lnSpc>
              <a:spcBef>
                <a:spcPts val="300"/>
              </a:spcBef>
              <a:spcAft>
                <a:spcPts val="0"/>
              </a:spcAft>
              <a:buClrTx/>
              <a:buSzTx/>
              <a:buFontTx/>
              <a:buNone/>
              <a:tabLst/>
              <a:defRPr/>
            </a:pPr>
            <a:r>
              <a:rPr kumimoji="0" lang="en-US" altLang="ja-JP" sz="1100" b="1" kern="0">
                <a:solidFill>
                  <a:prstClr val="black"/>
                </a:solidFill>
                <a:latin typeface="+mn-lt"/>
                <a:ea typeface="ＭＳ ゴシック"/>
              </a:rPr>
              <a:t>Quality control</a:t>
            </a:r>
            <a:endParaRPr kumimoji="0" lang="en-US" altLang="ja-JP" sz="1600" b="1" kern="0">
              <a:solidFill>
                <a:prstClr val="black"/>
              </a:solidFill>
              <a:latin typeface="+mn-lt"/>
              <a:ea typeface="ＭＳ ゴシック"/>
            </a:endParaRPr>
          </a:p>
        </p:txBody>
      </p:sp>
      <p:sp>
        <p:nvSpPr>
          <p:cNvPr id="14" name="正方形/長方形 13">
            <a:extLst>
              <a:ext uri="{FF2B5EF4-FFF2-40B4-BE49-F238E27FC236}">
                <a16:creationId xmlns:a16="http://schemas.microsoft.com/office/drawing/2014/main" id="{BEB7263A-AEF0-CF23-F014-D956B9ED904B}"/>
              </a:ext>
            </a:extLst>
          </p:cNvPr>
          <p:cNvSpPr/>
          <p:nvPr/>
        </p:nvSpPr>
        <p:spPr>
          <a:xfrm>
            <a:off x="7600896" y="3676204"/>
            <a:ext cx="4155840" cy="720000"/>
          </a:xfrm>
          <a:prstGeom prst="rect">
            <a:avLst/>
          </a:prstGeom>
          <a:noFill/>
          <a:ln w="12700" cap="flat" cmpd="sng" algn="ctr">
            <a:noFill/>
            <a:prstDash val="solid"/>
            <a:miter lim="800000"/>
          </a:ln>
          <a:effectLst/>
        </p:spPr>
        <p:txBody>
          <a:bodyPr lIns="36000" tIns="36000" rIns="36000" bIns="36000" numCol="1" rtlCol="0" anchor="ctr"/>
          <a:lstStyle/>
          <a:p>
            <a:pPr marL="215900" marR="0" lvl="0" indent="-215900"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0" lang="en-US" altLang="ja-JP" sz="1100" kern="0">
              <a:solidFill>
                <a:prstClr val="black"/>
              </a:solidFill>
              <a:latin typeface="+mn-lt"/>
              <a:ea typeface="ＭＳ ゴシック"/>
            </a:endParaRPr>
          </a:p>
        </p:txBody>
      </p:sp>
      <p:sp>
        <p:nvSpPr>
          <p:cNvPr id="15" name="正方形/長方形 14">
            <a:extLst>
              <a:ext uri="{FF2B5EF4-FFF2-40B4-BE49-F238E27FC236}">
                <a16:creationId xmlns:a16="http://schemas.microsoft.com/office/drawing/2014/main" id="{920C3F5F-B565-85A1-7712-B3441C2436CE}"/>
              </a:ext>
            </a:extLst>
          </p:cNvPr>
          <p:cNvSpPr/>
          <p:nvPr/>
        </p:nvSpPr>
        <p:spPr>
          <a:xfrm>
            <a:off x="1824983" y="3628390"/>
            <a:ext cx="3521898" cy="792000"/>
          </a:xfrm>
          <a:prstGeom prst="rect">
            <a:avLst/>
          </a:prstGeom>
          <a:noFill/>
          <a:ln w="12700" cap="flat" cmpd="sng" algn="ctr">
            <a:noFill/>
            <a:prstDash val="solid"/>
            <a:miter lim="800000"/>
          </a:ln>
          <a:effectLst/>
        </p:spPr>
        <p:txBody>
          <a:bodyPr lIns="36000" tIns="36000" rIns="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kern="0">
                <a:solidFill>
                  <a:prstClr val="black"/>
                </a:solidFill>
                <a:latin typeface="+mn-lt"/>
                <a:ea typeface="ＭＳ ゴシック"/>
              </a:rPr>
              <a:t>Make tutorials and sample applications for onboarding new developers</a:t>
            </a: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kern="0">
                <a:solidFill>
                  <a:prstClr val="black"/>
                </a:solidFill>
                <a:latin typeface="+mn-lt"/>
                <a:ea typeface="ＭＳ ゴシック"/>
              </a:rPr>
              <a:t>Define quality criteria</a:t>
            </a:r>
          </a:p>
        </p:txBody>
      </p:sp>
      <p:cxnSp>
        <p:nvCxnSpPr>
          <p:cNvPr id="17" name="直線矢印コネクタ 16">
            <a:extLst>
              <a:ext uri="{FF2B5EF4-FFF2-40B4-BE49-F238E27FC236}">
                <a16:creationId xmlns:a16="http://schemas.microsoft.com/office/drawing/2014/main" id="{0D5F242E-ED9E-9C02-D212-11E66954D3A2}"/>
              </a:ext>
            </a:extLst>
          </p:cNvPr>
          <p:cNvCxnSpPr>
            <a:cxnSpLocks/>
          </p:cNvCxnSpPr>
          <p:nvPr/>
        </p:nvCxnSpPr>
        <p:spPr>
          <a:xfrm>
            <a:off x="1088545" y="3579791"/>
            <a:ext cx="10633241" cy="0"/>
          </a:xfrm>
          <a:prstGeom prst="straightConnector1">
            <a:avLst/>
          </a:prstGeom>
          <a:noFill/>
          <a:ln w="6350" cap="flat" cmpd="sng" algn="ctr">
            <a:solidFill>
              <a:srgbClr val="00CC99">
                <a:lumMod val="40000"/>
                <a:lumOff val="60000"/>
              </a:srgbClr>
            </a:solidFill>
            <a:prstDash val="dash"/>
            <a:miter lim="800000"/>
          </a:ln>
          <a:effectLst/>
        </p:spPr>
      </p:cxnSp>
      <p:sp>
        <p:nvSpPr>
          <p:cNvPr id="19" name="正方形/長方形 18">
            <a:extLst>
              <a:ext uri="{FF2B5EF4-FFF2-40B4-BE49-F238E27FC236}">
                <a16:creationId xmlns:a16="http://schemas.microsoft.com/office/drawing/2014/main" id="{6BC452A8-44EA-BE0E-520C-B2AB5D0347DE}"/>
              </a:ext>
            </a:extLst>
          </p:cNvPr>
          <p:cNvSpPr/>
          <p:nvPr/>
        </p:nvSpPr>
        <p:spPr>
          <a:xfrm>
            <a:off x="5911796" y="3623125"/>
            <a:ext cx="4155840" cy="792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0"/>
              </a:spcBef>
              <a:spcAft>
                <a:spcPts val="0"/>
              </a:spcAft>
              <a:buFont typeface="Arial" panose="020B0604020202020204" pitchFamily="34" charset="0"/>
              <a:buChar char="•"/>
              <a:defRPr/>
            </a:pPr>
            <a:r>
              <a:rPr kumimoji="0" lang="en-US" altLang="ja-JP" sz="1400" kern="0" err="1">
                <a:solidFill>
                  <a:prstClr val="black"/>
                </a:solidFill>
                <a:latin typeface="+mn-lt"/>
                <a:ea typeface="ＭＳ ゴシック"/>
              </a:rPr>
              <a:t>HeadlessApplication</a:t>
            </a:r>
            <a:r>
              <a:rPr kumimoji="0" lang="en-US" altLang="ja-JP" sz="1400" kern="0">
                <a:solidFill>
                  <a:prstClr val="black"/>
                </a:solidFill>
                <a:latin typeface="+mn-lt"/>
                <a:ea typeface="ＭＳ ゴシック"/>
              </a:rPr>
              <a:t> code</a:t>
            </a:r>
            <a:r>
              <a:rPr kumimoji="0" lang="ja-JP" altLang="en-US" sz="1400" kern="0">
                <a:solidFill>
                  <a:prstClr val="black"/>
                </a:solidFill>
                <a:latin typeface="+mn-lt"/>
                <a:ea typeface="ＭＳ ゴシック"/>
              </a:rPr>
              <a:t>： </a:t>
            </a:r>
            <a:r>
              <a:rPr kumimoji="0" lang="en-US" altLang="ja-JP" sz="1400" kern="0">
                <a:solidFill>
                  <a:prstClr val="black"/>
                </a:solidFill>
                <a:latin typeface="+mn-lt"/>
                <a:ea typeface="ＭＳ ゴシック"/>
              </a:rPr>
              <a:t>3,375 LOC</a:t>
            </a:r>
          </a:p>
          <a:p>
            <a:pPr marL="85725" indent="-85725" eaLnBrk="1" fontAlgn="auto" hangingPunct="1">
              <a:spcBef>
                <a:spcPts val="0"/>
              </a:spcBef>
              <a:spcAft>
                <a:spcPts val="0"/>
              </a:spcAft>
              <a:buFont typeface="Arial" panose="020B0604020202020204" pitchFamily="34" charset="0"/>
              <a:buChar char="•"/>
              <a:defRPr/>
            </a:pPr>
            <a:r>
              <a:rPr kumimoji="0" lang="en-US" altLang="ja-JP" sz="1400" kern="0">
                <a:solidFill>
                  <a:prstClr val="black"/>
                </a:solidFill>
                <a:latin typeface="+mn-lt"/>
                <a:ea typeface="ＭＳ ゴシック"/>
              </a:rPr>
              <a:t>UI</a:t>
            </a:r>
            <a:r>
              <a:rPr kumimoji="0" lang="ja-JP" altLang="en-US" sz="1400" kern="0">
                <a:solidFill>
                  <a:prstClr val="black"/>
                </a:solidFill>
                <a:latin typeface="+mn-lt"/>
                <a:ea typeface="ＭＳ ゴシック"/>
              </a:rPr>
              <a:t> </a:t>
            </a:r>
            <a:r>
              <a:rPr kumimoji="0" lang="en-US" altLang="ja-JP" sz="1400" kern="0">
                <a:solidFill>
                  <a:prstClr val="black"/>
                </a:solidFill>
                <a:latin typeface="+mn-lt"/>
                <a:ea typeface="ＭＳ ゴシック"/>
              </a:rPr>
              <a:t>code</a:t>
            </a:r>
            <a:r>
              <a:rPr kumimoji="0" lang="ja-JP" altLang="en-US" sz="1400" kern="0">
                <a:solidFill>
                  <a:prstClr val="black"/>
                </a:solidFill>
                <a:latin typeface="+mn-lt"/>
                <a:ea typeface="ＭＳ ゴシック"/>
              </a:rPr>
              <a:t>：</a:t>
            </a:r>
            <a:r>
              <a:rPr kumimoji="0" lang="en-US" altLang="ja-JP" sz="1400" kern="0">
                <a:solidFill>
                  <a:prstClr val="black"/>
                </a:solidFill>
                <a:latin typeface="+mn-lt"/>
                <a:ea typeface="ＭＳ ゴシック"/>
              </a:rPr>
              <a:t> 2,114 LOC</a:t>
            </a:r>
          </a:p>
          <a:p>
            <a:pPr marL="85725" indent="-85725" eaLnBrk="1" fontAlgn="auto" hangingPunct="1">
              <a:spcBef>
                <a:spcPts val="0"/>
              </a:spcBef>
              <a:spcAft>
                <a:spcPts val="0"/>
              </a:spcAft>
              <a:buFont typeface="Arial" panose="020B0604020202020204" pitchFamily="34" charset="0"/>
              <a:buChar char="•"/>
              <a:defRPr/>
            </a:pPr>
            <a:r>
              <a:rPr kumimoji="0" lang="en-US" altLang="ja-JP" sz="1400" b="1" kern="0">
                <a:solidFill>
                  <a:srgbClr val="FF0000"/>
                </a:solidFill>
                <a:latin typeface="+mn-lt"/>
                <a:ea typeface="ＭＳ ゴシック"/>
              </a:rPr>
              <a:t>Tutorial Documents: Many</a:t>
            </a:r>
          </a:p>
        </p:txBody>
      </p:sp>
      <p:sp>
        <p:nvSpPr>
          <p:cNvPr id="7" name="テキスト プレースホルダー 4">
            <a:extLst>
              <a:ext uri="{FF2B5EF4-FFF2-40B4-BE49-F238E27FC236}">
                <a16:creationId xmlns:a16="http://schemas.microsoft.com/office/drawing/2014/main" id="{1EBFA3CA-242F-EC07-9A86-1F14E2F1905A}"/>
              </a:ext>
            </a:extLst>
          </p:cNvPr>
          <p:cNvSpPr txBox="1">
            <a:spLocks/>
          </p:cNvSpPr>
          <p:nvPr/>
        </p:nvSpPr>
        <p:spPr>
          <a:xfrm>
            <a:off x="2590800" y="6030880"/>
            <a:ext cx="7703014" cy="476250"/>
          </a:xfrm>
          <a:prstGeom prst="rect">
            <a:avLst/>
          </a:prstGeom>
          <a:solidFill>
            <a:schemeClr val="accent1">
              <a:lumMod val="20000"/>
              <a:lumOff val="80000"/>
            </a:schemeClr>
          </a:solidFill>
        </p:spPr>
        <p:txBody>
          <a:bodyPr anchor="ctr">
            <a:normAutofit fontScale="85000" lnSpcReduction="10000"/>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lvl="0" indent="0" algn="ctr" fontAlgn="auto">
              <a:spcAft>
                <a:spcPts val="0"/>
              </a:spcAft>
              <a:buNone/>
              <a:defRPr/>
            </a:pPr>
            <a:r>
              <a:rPr lang="en-US" altLang="ja-JP" sz="2000" b="1"/>
              <a:t>Many accomplishments in just one year!!  Thanks to strong collaboration!</a:t>
            </a:r>
            <a:endParaRPr kumimoji="1" lang="en-US" altLang="ja-JP" sz="1400" b="1" i="0" u="none" strike="noStrike" kern="100" cap="none" spc="0" normalizeH="0" baseline="0" noProof="0">
              <a:ln>
                <a:noFill/>
              </a:ln>
              <a:solidFill>
                <a:srgbClr val="000000"/>
              </a:solidFill>
              <a:effectLst/>
              <a:uLnTx/>
              <a:uFillTx/>
              <a:ea typeface="ＭＳ Ｐゴシック" panose="020B0600070205080204" pitchFamily="50" charset="-128"/>
              <a:cs typeface="Courier New" panose="02070309020205020404" pitchFamily="49" charset="0"/>
            </a:endParaRPr>
          </a:p>
        </p:txBody>
      </p:sp>
    </p:spTree>
    <p:extLst>
      <p:ext uri="{BB962C8B-B14F-4D97-AF65-F5344CB8AC3E}">
        <p14:creationId xmlns:p14="http://schemas.microsoft.com/office/powerpoint/2010/main" val="337930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896BCCCE-4A7E-7860-5495-788CBC49FACC}"/>
              </a:ext>
            </a:extLst>
          </p:cNvPr>
          <p:cNvSpPr>
            <a:spLocks noGrp="1"/>
          </p:cNvSpPr>
          <p:nvPr>
            <p:ph type="title"/>
          </p:nvPr>
        </p:nvSpPr>
        <p:spPr>
          <a:xfrm>
            <a:off x="193040" y="81280"/>
            <a:ext cx="8400323" cy="777447"/>
          </a:xfrm>
        </p:spPr>
        <p:txBody>
          <a:bodyPr/>
          <a:lstStyle/>
          <a:p>
            <a:r>
              <a:rPr lang="en-US" sz="2400">
                <a:latin typeface="+mn-lt"/>
              </a:rPr>
              <a:t>1</a:t>
            </a:r>
            <a:r>
              <a:rPr lang="en-US" sz="2400" baseline="30000">
                <a:latin typeface="+mn-lt"/>
              </a:rPr>
              <a:t>st</a:t>
            </a:r>
            <a:r>
              <a:rPr lang="en-US" sz="2400">
                <a:latin typeface="+mn-lt"/>
              </a:rPr>
              <a:t> OSS Release Today!!</a:t>
            </a:r>
          </a:p>
        </p:txBody>
      </p:sp>
      <p:pic>
        <p:nvPicPr>
          <p:cNvPr id="1026" name="Picture 2">
            <a:extLst>
              <a:ext uri="{FF2B5EF4-FFF2-40B4-BE49-F238E27FC236}">
                <a16:creationId xmlns:a16="http://schemas.microsoft.com/office/drawing/2014/main" id="{FBFB8E60-3E31-9092-34F2-82DCE3E851E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6140" y="858727"/>
            <a:ext cx="10939720" cy="4704080"/>
          </a:xfrm>
          <a:prstGeom prst="rect">
            <a:avLst/>
          </a:prstGeom>
          <a:solidFill>
            <a:srgbClr val="FFFFFF"/>
          </a:solidFill>
        </p:spPr>
      </p:pic>
      <p:sp>
        <p:nvSpPr>
          <p:cNvPr id="3" name="テキスト ボックス 2">
            <a:extLst>
              <a:ext uri="{FF2B5EF4-FFF2-40B4-BE49-F238E27FC236}">
                <a16:creationId xmlns:a16="http://schemas.microsoft.com/office/drawing/2014/main" id="{339DCCE2-AAF5-D040-91FC-4DD9F560F05D}"/>
              </a:ext>
            </a:extLst>
          </p:cNvPr>
          <p:cNvSpPr txBox="1"/>
          <p:nvPr/>
        </p:nvSpPr>
        <p:spPr>
          <a:xfrm>
            <a:off x="1464310" y="5797309"/>
            <a:ext cx="9263380" cy="461665"/>
          </a:xfrm>
          <a:prstGeom prst="rect">
            <a:avLst/>
          </a:prstGeom>
          <a:noFill/>
        </p:spPr>
        <p:txBody>
          <a:bodyPr wrap="square">
            <a:spAutoFit/>
          </a:bodyPr>
          <a:lstStyle/>
          <a:p>
            <a:r>
              <a:rPr lang="en-US" altLang="ja-JP" b="1" i="0">
                <a:solidFill>
                  <a:srgbClr val="292A2E"/>
                </a:solidFill>
                <a:effectLst/>
                <a:latin typeface="Atlassian Sans"/>
              </a:rPr>
              <a:t>More open. More free. Automotive software—built by everyone</a:t>
            </a:r>
            <a:endParaRPr lang="ja-JP" altLang="en-US"/>
          </a:p>
        </p:txBody>
      </p:sp>
    </p:spTree>
    <p:extLst>
      <p:ext uri="{BB962C8B-B14F-4D97-AF65-F5344CB8AC3E}">
        <p14:creationId xmlns:p14="http://schemas.microsoft.com/office/powerpoint/2010/main" val="680696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079D92C-F303-07D4-9479-60C2BB5CF0AD}"/>
              </a:ext>
            </a:extLst>
          </p:cNvPr>
          <p:cNvPicPr>
            <a:picLocks noChangeAspect="1"/>
          </p:cNvPicPr>
          <p:nvPr/>
        </p:nvPicPr>
        <p:blipFill>
          <a:blip r:embed="rId2"/>
          <a:stretch>
            <a:fillRect/>
          </a:stretch>
        </p:blipFill>
        <p:spPr>
          <a:xfrm>
            <a:off x="13036550" y="1822270"/>
            <a:ext cx="9539682" cy="3098980"/>
          </a:xfrm>
          <a:prstGeom prst="rect">
            <a:avLst/>
          </a:prstGeom>
        </p:spPr>
      </p:pic>
      <p:sp>
        <p:nvSpPr>
          <p:cNvPr id="6" name="Title 1">
            <a:extLst>
              <a:ext uri="{FF2B5EF4-FFF2-40B4-BE49-F238E27FC236}">
                <a16:creationId xmlns:a16="http://schemas.microsoft.com/office/drawing/2014/main" id="{7A7C1649-801C-A15A-2A87-03F046FA747C}"/>
              </a:ext>
            </a:extLst>
          </p:cNvPr>
          <p:cNvSpPr txBox="1">
            <a:spLocks/>
          </p:cNvSpPr>
          <p:nvPr/>
        </p:nvSpPr>
        <p:spPr>
          <a:xfrm>
            <a:off x="193040" y="0"/>
            <a:ext cx="8400323" cy="777447"/>
          </a:xfrm>
          <a:prstGeom prst="rect">
            <a:avLst/>
          </a:prstGeom>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r>
              <a:rPr lang="en-US" altLang="ja-JP" sz="2800"/>
              <a:t>Roadmap</a:t>
            </a:r>
            <a:endParaRPr lang="en-US" sz="2800"/>
          </a:p>
        </p:txBody>
      </p:sp>
      <p:pic>
        <p:nvPicPr>
          <p:cNvPr id="3" name="図 2">
            <a:extLst>
              <a:ext uri="{FF2B5EF4-FFF2-40B4-BE49-F238E27FC236}">
                <a16:creationId xmlns:a16="http://schemas.microsoft.com/office/drawing/2014/main" id="{6C2E6652-033F-8C39-04DB-E20E7C9F3623}"/>
              </a:ext>
            </a:extLst>
          </p:cNvPr>
          <p:cNvPicPr>
            <a:picLocks noChangeAspect="1"/>
          </p:cNvPicPr>
          <p:nvPr/>
        </p:nvPicPr>
        <p:blipFill>
          <a:blip r:embed="rId3"/>
          <a:stretch>
            <a:fillRect/>
          </a:stretch>
        </p:blipFill>
        <p:spPr>
          <a:xfrm>
            <a:off x="158384" y="971549"/>
            <a:ext cx="11875231" cy="4579867"/>
          </a:xfrm>
          <a:prstGeom prst="rect">
            <a:avLst/>
          </a:prstGeom>
        </p:spPr>
      </p:pic>
    </p:spTree>
    <p:extLst>
      <p:ext uri="{BB962C8B-B14F-4D97-AF65-F5344CB8AC3E}">
        <p14:creationId xmlns:p14="http://schemas.microsoft.com/office/powerpoint/2010/main" val="2665966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80ED-DA93-D228-0C0D-519279C753E5}"/>
              </a:ext>
            </a:extLst>
          </p:cNvPr>
          <p:cNvSpPr>
            <a:spLocks noGrp="1"/>
          </p:cNvSpPr>
          <p:nvPr>
            <p:ph type="title"/>
          </p:nvPr>
        </p:nvSpPr>
        <p:spPr/>
        <p:txBody>
          <a:bodyPr/>
          <a:lstStyle/>
          <a:p>
            <a:r>
              <a:rPr lang="en-US" dirty="0"/>
              <a:t>Architecture and scope</a:t>
            </a:r>
            <a:endParaRPr lang="en-JP" dirty="0"/>
          </a:p>
        </p:txBody>
      </p:sp>
      <p:pic>
        <p:nvPicPr>
          <p:cNvPr id="13" name="Content Placeholder 12">
            <a:extLst>
              <a:ext uri="{FF2B5EF4-FFF2-40B4-BE49-F238E27FC236}">
                <a16:creationId xmlns:a16="http://schemas.microsoft.com/office/drawing/2014/main" id="{31B31827-420C-30FE-C890-7C4C04E290C4}"/>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906613" y="681507"/>
            <a:ext cx="10378773" cy="5773905"/>
          </a:xfrm>
          <a:prstGeom prst="rect">
            <a:avLst/>
          </a:prstGeom>
        </p:spPr>
      </p:pic>
      <p:sp>
        <p:nvSpPr>
          <p:cNvPr id="14" name="TextBox 13">
            <a:extLst>
              <a:ext uri="{FF2B5EF4-FFF2-40B4-BE49-F238E27FC236}">
                <a16:creationId xmlns:a16="http://schemas.microsoft.com/office/drawing/2014/main" id="{BB78A88B-52D4-C902-165C-F159E7B1E0AE}"/>
              </a:ext>
            </a:extLst>
          </p:cNvPr>
          <p:cNvSpPr txBox="1"/>
          <p:nvPr/>
        </p:nvSpPr>
        <p:spPr>
          <a:xfrm>
            <a:off x="5968400" y="2895052"/>
            <a:ext cx="255198" cy="237827"/>
          </a:xfrm>
          <a:prstGeom prst="rect">
            <a:avLst/>
          </a:prstGeom>
          <a:noFill/>
        </p:spPr>
        <p:txBody>
          <a:bodyPr wrap="none" rtlCol="0">
            <a:spAutoFit/>
          </a:bodyPr>
          <a:lstStyle/>
          <a:p>
            <a:r>
              <a:rPr lang="en-JP" sz="1050" dirty="0">
                <a:solidFill>
                  <a:srgbClr val="FF0000"/>
                </a:solidFill>
              </a:rPr>
              <a:t>*</a:t>
            </a:r>
          </a:p>
        </p:txBody>
      </p:sp>
      <p:sp>
        <p:nvSpPr>
          <p:cNvPr id="15" name="TextBox 14">
            <a:extLst>
              <a:ext uri="{FF2B5EF4-FFF2-40B4-BE49-F238E27FC236}">
                <a16:creationId xmlns:a16="http://schemas.microsoft.com/office/drawing/2014/main" id="{09559D04-4C22-D955-F56F-45D648A44F40}"/>
              </a:ext>
            </a:extLst>
          </p:cNvPr>
          <p:cNvSpPr txBox="1"/>
          <p:nvPr/>
        </p:nvSpPr>
        <p:spPr>
          <a:xfrm>
            <a:off x="10104729" y="1822579"/>
            <a:ext cx="1348446" cy="253916"/>
          </a:xfrm>
          <a:prstGeom prst="rect">
            <a:avLst/>
          </a:prstGeom>
          <a:noFill/>
        </p:spPr>
        <p:txBody>
          <a:bodyPr wrap="none" rtlCol="0">
            <a:spAutoFit/>
          </a:bodyPr>
          <a:lstStyle/>
          <a:p>
            <a:r>
              <a:rPr lang="en-JP" sz="1050" dirty="0">
                <a:solidFill>
                  <a:srgbClr val="FF0000"/>
                </a:solidFill>
              </a:rPr>
              <a:t>* Under development</a:t>
            </a:r>
          </a:p>
        </p:txBody>
      </p:sp>
    </p:spTree>
    <p:extLst>
      <p:ext uri="{BB962C8B-B14F-4D97-AF65-F5344CB8AC3E}">
        <p14:creationId xmlns:p14="http://schemas.microsoft.com/office/powerpoint/2010/main" val="4052627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D0EF9-3710-9A06-577E-9E0F1766D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36497-CA39-25B1-CC7A-11ED0B385506}"/>
              </a:ext>
            </a:extLst>
          </p:cNvPr>
          <p:cNvSpPr>
            <a:spLocks noGrp="1"/>
          </p:cNvSpPr>
          <p:nvPr>
            <p:ph type="title"/>
          </p:nvPr>
        </p:nvSpPr>
        <p:spPr/>
        <p:txBody>
          <a:bodyPr/>
          <a:lstStyle/>
          <a:p>
            <a:r>
              <a:rPr lang="en-JP" dirty="0"/>
              <a:t>Out-of-scope</a:t>
            </a:r>
          </a:p>
        </p:txBody>
      </p:sp>
      <p:sp>
        <p:nvSpPr>
          <p:cNvPr id="6" name="Content Placeholder 5">
            <a:extLst>
              <a:ext uri="{FF2B5EF4-FFF2-40B4-BE49-F238E27FC236}">
                <a16:creationId xmlns:a16="http://schemas.microsoft.com/office/drawing/2014/main" id="{7D2315D8-D688-83F0-3A9E-1B8B03B08B97}"/>
              </a:ext>
            </a:extLst>
          </p:cNvPr>
          <p:cNvSpPr>
            <a:spLocks noGrp="1"/>
          </p:cNvSpPr>
          <p:nvPr>
            <p:ph idx="1"/>
          </p:nvPr>
        </p:nvSpPr>
        <p:spPr/>
        <p:txBody>
          <a:bodyPr/>
          <a:lstStyle/>
          <a:p>
            <a:r>
              <a:rPr lang="en-US" sz="1800" b="1" dirty="0"/>
              <a:t>Authentication and authorization methods</a:t>
            </a:r>
            <a:r>
              <a:rPr lang="en-US" sz="1800" dirty="0"/>
              <a:t>: The methods for authentication and authorization (e.g., ID management, token/certificate handling, permission models) are out of scope for the </a:t>
            </a:r>
            <a:r>
              <a:rPr lang="en-US" sz="1800" dirty="0" err="1"/>
              <a:t>Yoriito</a:t>
            </a:r>
            <a:r>
              <a:rPr lang="en-US" sz="1800" dirty="0"/>
              <a:t> Vehicle API. This API defines its interfaces and behavior assuming it is called within a properly authenticated and authorized environment.</a:t>
            </a:r>
          </a:p>
          <a:p>
            <a:r>
              <a:rPr lang="en-US" sz="1800" b="1" dirty="0"/>
              <a:t>In-vehicle OS, middleware, and network stacks</a:t>
            </a:r>
            <a:r>
              <a:rPr lang="en-US" sz="1800" dirty="0"/>
              <a:t>: The specifications and implementation methods for the in-vehicle OS, middleware, and network stacks (e.g., CAN, SOME/IP) are out of scope. The </a:t>
            </a:r>
            <a:r>
              <a:rPr lang="en-US" sz="1800" dirty="0" err="1"/>
              <a:t>Yoriito</a:t>
            </a:r>
            <a:r>
              <a:rPr lang="en-US" sz="1800" dirty="0"/>
              <a:t> Vehicle API focuses on the specifications of the abstract APIs (Signal API, Access API, PAL) that operate on top of them.</a:t>
            </a:r>
          </a:p>
          <a:p>
            <a:r>
              <a:rPr lang="en-US" sz="1800" b="1" dirty="0"/>
              <a:t>Vehicle Functions and Safety Concepts</a:t>
            </a:r>
            <a:r>
              <a:rPr lang="en-US" sz="1800" dirty="0"/>
              <a:t>: The presence or absence of the vehicle functions themselves, their design policies, and safety concepts (e.g., HARA, ASIL) are out of scope. The scope of </a:t>
            </a:r>
            <a:r>
              <a:rPr lang="en-US" sz="1800" dirty="0" err="1"/>
              <a:t>Yoriito</a:t>
            </a:r>
            <a:r>
              <a:rPr lang="en-US" sz="1800" dirty="0"/>
              <a:t> Vehicle API is limited to how existing or company-defined vehicle functions are abstracted and provided as APIs.</a:t>
            </a:r>
          </a:p>
          <a:p>
            <a:r>
              <a:rPr lang="en-US" sz="1800" b="1" dirty="0"/>
              <a:t>UX design</a:t>
            </a:r>
            <a:r>
              <a:rPr lang="en-US" sz="1800" dirty="0"/>
              <a:t>: UX designs such as application specifications, screen designs, and user operation flows are out of scope. The </a:t>
            </a:r>
            <a:r>
              <a:rPr lang="en-US" sz="1800" dirty="0" err="1"/>
              <a:t>Yoriito</a:t>
            </a:r>
            <a:r>
              <a:rPr lang="en-US" sz="1800" dirty="0"/>
              <a:t> Vehicle API focuses on defining common vehicle-function interfaces that are usable by applications.</a:t>
            </a:r>
          </a:p>
          <a:p>
            <a:r>
              <a:rPr lang="en-US" sz="1800" b="1" dirty="0"/>
              <a:t>Company-specific operational and lifecycle management</a:t>
            </a:r>
            <a:r>
              <a:rPr lang="en-US" sz="1800" dirty="0"/>
              <a:t>: Company-specific operational and lifecycle management such as OTA update methods, application distribution channels, and auditing/logging practices are out of scope. The </a:t>
            </a:r>
            <a:r>
              <a:rPr lang="en-US" sz="1800" dirty="0" err="1"/>
              <a:t>Yoriito</a:t>
            </a:r>
            <a:r>
              <a:rPr lang="en-US" sz="1800" dirty="0"/>
              <a:t> Vehicle API only addresses the minimal items directly related to interoperability such as API versioning policies.</a:t>
            </a:r>
          </a:p>
          <a:p>
            <a:endParaRPr lang="en-JP" sz="1800" dirty="0"/>
          </a:p>
        </p:txBody>
      </p:sp>
    </p:spTree>
    <p:extLst>
      <p:ext uri="{BB962C8B-B14F-4D97-AF65-F5344CB8AC3E}">
        <p14:creationId xmlns:p14="http://schemas.microsoft.com/office/powerpoint/2010/main" val="327959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D9D6-028A-F799-EC8A-391DE34357E3}"/>
              </a:ext>
            </a:extLst>
          </p:cNvPr>
          <p:cNvSpPr>
            <a:spLocks noGrp="1"/>
          </p:cNvSpPr>
          <p:nvPr>
            <p:ph type="title"/>
          </p:nvPr>
        </p:nvSpPr>
        <p:spPr/>
        <p:txBody>
          <a:bodyPr/>
          <a:lstStyle/>
          <a:p>
            <a:r>
              <a:rPr lang="en-US" dirty="0"/>
              <a:t>Key Components</a:t>
            </a:r>
            <a:endParaRPr lang="en-JP" dirty="0"/>
          </a:p>
        </p:txBody>
      </p:sp>
      <p:sp>
        <p:nvSpPr>
          <p:cNvPr id="11" name="テキスト ボックス 10">
            <a:extLst>
              <a:ext uri="{FF2B5EF4-FFF2-40B4-BE49-F238E27FC236}">
                <a16:creationId xmlns:a16="http://schemas.microsoft.com/office/drawing/2014/main" id="{37CB768B-582F-134E-393F-07D8A6B8FB06}"/>
              </a:ext>
            </a:extLst>
          </p:cNvPr>
          <p:cNvSpPr txBox="1"/>
          <p:nvPr/>
        </p:nvSpPr>
        <p:spPr>
          <a:xfrm>
            <a:off x="3167382" y="1073320"/>
            <a:ext cx="8324215" cy="4878259"/>
          </a:xfrm>
          <a:prstGeom prst="rect">
            <a:avLst/>
          </a:prstGeom>
          <a:noFill/>
        </p:spPr>
        <p:txBody>
          <a:bodyPr wrap="square">
            <a:spAutoFit/>
          </a:bodyPr>
          <a:lstStyle/>
          <a:p>
            <a:pPr fontAlgn="t"/>
            <a:r>
              <a:rPr lang="ja-JP" altLang="ja-JP" sz="1800" b="1" dirty="0">
                <a:solidFill>
                  <a:srgbClr val="000000"/>
                </a:solidFill>
                <a:latin typeface="Times New Roman"/>
              </a:rPr>
              <a:t>Yoriito Signal API:</a:t>
            </a:r>
            <a:br>
              <a:rPr lang="ja-JP" altLang="ja-JP" sz="1800" dirty="0">
                <a:solidFill>
                  <a:srgbClr val="000000"/>
                </a:solidFill>
                <a:latin typeface="Times New Roman"/>
              </a:rPr>
            </a:br>
            <a:r>
              <a:rPr lang="ja-JP" altLang="ja-JP" sz="1800" dirty="0">
                <a:solidFill>
                  <a:srgbClr val="000000"/>
                </a:solidFill>
                <a:latin typeface="Times New Roman"/>
              </a:rPr>
              <a:t>An implementation of a vehicle API that can be commonly used across OEMs with different vehicle signal definitions</a:t>
            </a:r>
            <a:endParaRPr lang="en-US" altLang="ja-JP" sz="1800" dirty="0">
              <a:solidFill>
                <a:srgbClr val="000000"/>
              </a:solidFill>
              <a:latin typeface="Times New Roman"/>
            </a:endParaRPr>
          </a:p>
          <a:p>
            <a:pPr fontAlgn="t"/>
            <a:r>
              <a:rPr lang="en-US" altLang="ja-JP" sz="1800" dirty="0">
                <a:solidFill>
                  <a:srgbClr val="000000"/>
                </a:solidFill>
                <a:latin typeface="Times New Roman"/>
              </a:rPr>
              <a:t>This API is defined based on </a:t>
            </a:r>
            <a:r>
              <a:rPr lang="ja-JP" altLang="ja-JP" sz="1800" dirty="0">
                <a:solidFill>
                  <a:srgbClr val="000000"/>
                </a:solidFill>
                <a:latin typeface="Times New Roman"/>
              </a:rPr>
              <a:t>COVESA</a:t>
            </a:r>
            <a:r>
              <a:rPr lang="en-US" altLang="ja-JP" sz="1800" dirty="0">
                <a:solidFill>
                  <a:srgbClr val="000000"/>
                </a:solidFill>
                <a:latin typeface="Times New Roman"/>
              </a:rPr>
              <a:t>’</a:t>
            </a:r>
            <a:r>
              <a:rPr lang="ja-JP" altLang="ja-JP" sz="1800" dirty="0">
                <a:solidFill>
                  <a:srgbClr val="000000"/>
                </a:solidFill>
                <a:latin typeface="Times New Roman"/>
              </a:rPr>
              <a:t>s</a:t>
            </a:r>
            <a:r>
              <a:rPr lang="en-US" altLang="ja-JP" sz="1800" dirty="0">
                <a:solidFill>
                  <a:srgbClr val="000000"/>
                </a:solidFill>
                <a:latin typeface="Times New Roman"/>
              </a:rPr>
              <a:t> </a:t>
            </a:r>
            <a:r>
              <a:rPr lang="ja-JP" altLang="ja-JP" sz="1800" dirty="0">
                <a:solidFill>
                  <a:srgbClr val="000000"/>
                </a:solidFill>
                <a:latin typeface="Times New Roman"/>
              </a:rPr>
              <a:t>VSS as its underlying data model.</a:t>
            </a:r>
          </a:p>
          <a:p>
            <a:pPr fontAlgn="t"/>
            <a:endParaRPr lang="en-US" altLang="ja-JP" sz="1100" b="1" dirty="0">
              <a:solidFill>
                <a:srgbClr val="000000"/>
              </a:solidFill>
              <a:latin typeface="Times New Roman"/>
            </a:endParaRPr>
          </a:p>
          <a:p>
            <a:pPr fontAlgn="t"/>
            <a:r>
              <a:rPr lang="ja-JP" altLang="ja-JP" sz="1800" b="1" dirty="0">
                <a:solidFill>
                  <a:srgbClr val="000000"/>
                </a:solidFill>
                <a:latin typeface="Times New Roman"/>
              </a:rPr>
              <a:t>DataBroker API:</a:t>
            </a:r>
            <a:br>
              <a:rPr lang="ja-JP" altLang="ja-JP" sz="1800" dirty="0">
                <a:solidFill>
                  <a:srgbClr val="000000"/>
                </a:solidFill>
                <a:latin typeface="Times New Roman"/>
              </a:rPr>
            </a:br>
            <a:r>
              <a:rPr lang="ja-JP" altLang="ja-JP" sz="1800" dirty="0">
                <a:solidFill>
                  <a:srgbClr val="000000"/>
                </a:solidFill>
                <a:latin typeface="Times New Roman"/>
              </a:rPr>
              <a:t>A low-level client API for communicating with the Yoriito VISS Server/DataBroker</a:t>
            </a:r>
          </a:p>
          <a:p>
            <a:pPr fontAlgn="t"/>
            <a:endParaRPr lang="en-US" altLang="ja-JP" sz="1100" b="1" dirty="0">
              <a:solidFill>
                <a:srgbClr val="000000"/>
              </a:solidFill>
              <a:latin typeface="Times New Roman"/>
            </a:endParaRPr>
          </a:p>
          <a:p>
            <a:pPr fontAlgn="t"/>
            <a:r>
              <a:rPr lang="ja-JP" altLang="ja-JP" sz="1800" b="1" dirty="0">
                <a:solidFill>
                  <a:srgbClr val="000000"/>
                </a:solidFill>
                <a:latin typeface="Times New Roman"/>
              </a:rPr>
              <a:t>Yoriito VISS Server/DataBroker:</a:t>
            </a:r>
            <a:br>
              <a:rPr lang="ja-JP" altLang="ja-JP" sz="1800" dirty="0">
                <a:solidFill>
                  <a:srgbClr val="000000"/>
                </a:solidFill>
                <a:latin typeface="Times New Roman"/>
              </a:rPr>
            </a:br>
            <a:r>
              <a:rPr lang="ja-JP" altLang="ja-JP" sz="1800" dirty="0">
                <a:solidFill>
                  <a:srgbClr val="000000"/>
                </a:solidFill>
                <a:latin typeface="Times New Roman"/>
              </a:rPr>
              <a:t>A data broker that serves as the core of communication between the application and PAL</a:t>
            </a:r>
            <a:br>
              <a:rPr lang="ja-JP" altLang="ja-JP" sz="1800" dirty="0">
                <a:solidFill>
                  <a:srgbClr val="000000"/>
                </a:solidFill>
                <a:latin typeface="Times New Roman"/>
              </a:rPr>
            </a:br>
            <a:r>
              <a:rPr lang="ja-JP" altLang="ja-JP" sz="1800" dirty="0">
                <a:solidFill>
                  <a:srgbClr val="000000"/>
                </a:solidFill>
                <a:latin typeface="Times New Roman"/>
              </a:rPr>
              <a:t>Yoriito provides </a:t>
            </a:r>
            <a:r>
              <a:rPr lang="ja-JP" altLang="ja-JP" sz="1800" i="1" dirty="0">
                <a:solidFill>
                  <a:srgbClr val="000000"/>
                </a:solidFill>
                <a:latin typeface="Times New Roman"/>
              </a:rPr>
              <a:t>Kura</a:t>
            </a:r>
            <a:r>
              <a:rPr lang="ja-JP" altLang="ja-JP" sz="1800" dirty="0">
                <a:solidFill>
                  <a:srgbClr val="000000"/>
                </a:solidFill>
                <a:latin typeface="Times New Roman"/>
              </a:rPr>
              <a:t> as the reference implementation</a:t>
            </a:r>
            <a:r>
              <a:rPr lang="en-US" altLang="ja-JP" sz="1800" dirty="0">
                <a:solidFill>
                  <a:srgbClr val="000000"/>
                </a:solidFill>
                <a:latin typeface="Times New Roman"/>
              </a:rPr>
              <a:t>.</a:t>
            </a:r>
          </a:p>
          <a:p>
            <a:pPr eaLnBrk="1" fontAlgn="t" hangingPunct="1">
              <a:spcBef>
                <a:spcPts val="0"/>
              </a:spcBef>
              <a:spcAft>
                <a:spcPts val="0"/>
              </a:spcAft>
            </a:pPr>
            <a:r>
              <a:rPr lang="ja-JP" altLang="ja-JP" sz="1800" dirty="0">
                <a:solidFill>
                  <a:prstClr val="black"/>
                </a:solidFill>
                <a:ea typeface="AA HondaGlobal ENJP Regular"/>
                <a:cs typeface="Times New Roman" panose="02020603050405020304" pitchFamily="18" charset="0"/>
              </a:rPr>
              <a:t>Kura is based on COVESA’s VISS v3, with several additional functions added by JASPAR that are considered necessary for in-vehicle use.</a:t>
            </a:r>
          </a:p>
          <a:p>
            <a:pPr eaLnBrk="1" fontAlgn="t" hangingPunct="1">
              <a:spcBef>
                <a:spcPts val="0"/>
              </a:spcBef>
              <a:spcAft>
                <a:spcPts val="0"/>
              </a:spcAft>
            </a:pPr>
            <a:r>
              <a:rPr lang="ja-JP" altLang="ja-JP" sz="1800" dirty="0">
                <a:solidFill>
                  <a:prstClr val="black"/>
                </a:solidFill>
                <a:ea typeface="AA HondaGlobal ENJP Regular"/>
                <a:cs typeface="Times New Roman" panose="02020603050405020304" pitchFamily="18" charset="0"/>
              </a:rPr>
              <a:t>To enable an early launch of YoriiTo, it is currently implemented with proprietary extensions; however, </a:t>
            </a:r>
            <a:r>
              <a:rPr lang="en-US" altLang="ja-JP" sz="1800" dirty="0">
                <a:solidFill>
                  <a:prstClr val="black"/>
                </a:solidFill>
                <a:ea typeface="AA HondaGlobal ENJP Regular"/>
                <a:cs typeface="Times New Roman" panose="02020603050405020304" pitchFamily="18" charset="0"/>
              </a:rPr>
              <a:t>JASPAR </a:t>
            </a:r>
            <a:r>
              <a:rPr lang="ja-JP" altLang="ja-JP" sz="1800">
                <a:solidFill>
                  <a:prstClr val="black"/>
                </a:solidFill>
                <a:ea typeface="AA HondaGlobal ENJP Regular"/>
                <a:cs typeface="Times New Roman" panose="02020603050405020304" pitchFamily="18" charset="0"/>
              </a:rPr>
              <a:t>will </a:t>
            </a:r>
            <a:r>
              <a:rPr lang="ja-JP" altLang="ja-JP" sz="1800" dirty="0">
                <a:solidFill>
                  <a:prstClr val="black"/>
                </a:solidFill>
                <a:ea typeface="AA HondaGlobal ENJP Regular"/>
                <a:cs typeface="Times New Roman" panose="02020603050405020304" pitchFamily="18" charset="0"/>
              </a:rPr>
              <a:t>continue discussions with COVESA going forward.</a:t>
            </a:r>
          </a:p>
          <a:p>
            <a:pPr fontAlgn="t"/>
            <a:endParaRPr lang="en-US" altLang="ja-JP" sz="1100" b="1" dirty="0">
              <a:solidFill>
                <a:srgbClr val="000000"/>
              </a:solidFill>
              <a:latin typeface="Times New Roman"/>
            </a:endParaRPr>
          </a:p>
          <a:p>
            <a:pPr fontAlgn="t"/>
            <a:r>
              <a:rPr lang="ja-JP" altLang="ja-JP" sz="1800" b="1" dirty="0">
                <a:solidFill>
                  <a:srgbClr val="000000"/>
                </a:solidFill>
                <a:latin typeface="Times New Roman"/>
              </a:rPr>
              <a:t>PAL (Platform Abstraction Layer):</a:t>
            </a:r>
            <a:br>
              <a:rPr lang="ja-JP" altLang="ja-JP" sz="1800" dirty="0">
                <a:solidFill>
                  <a:srgbClr val="000000"/>
                </a:solidFill>
                <a:latin typeface="Times New Roman"/>
              </a:rPr>
            </a:br>
            <a:r>
              <a:rPr lang="ja-JP" altLang="ja-JP" sz="1800" dirty="0">
                <a:solidFill>
                  <a:srgbClr val="000000"/>
                </a:solidFill>
                <a:latin typeface="Times New Roman"/>
              </a:rPr>
              <a:t>Software that absorbs and abstracts differences in vehicle platforms</a:t>
            </a:r>
          </a:p>
        </p:txBody>
      </p:sp>
      <p:sp>
        <p:nvSpPr>
          <p:cNvPr id="12" name="テキスト ボックス 11">
            <a:extLst>
              <a:ext uri="{FF2B5EF4-FFF2-40B4-BE49-F238E27FC236}">
                <a16:creationId xmlns:a16="http://schemas.microsoft.com/office/drawing/2014/main" id="{CB547B1B-568E-79B7-4A55-997DC1D2F982}"/>
              </a:ext>
            </a:extLst>
          </p:cNvPr>
          <p:cNvSpPr txBox="1"/>
          <p:nvPr/>
        </p:nvSpPr>
        <p:spPr>
          <a:xfrm>
            <a:off x="506083" y="543670"/>
            <a:ext cx="10566303" cy="400110"/>
          </a:xfrm>
          <a:prstGeom prst="rect">
            <a:avLst/>
          </a:prstGeom>
          <a:noFill/>
        </p:spPr>
        <p:txBody>
          <a:bodyPr wrap="square">
            <a:spAutoFit/>
          </a:bodyPr>
          <a:lstStyle/>
          <a:p>
            <a:pPr fontAlgn="t"/>
            <a:r>
              <a:rPr lang="ja-JP" altLang="ja-JP" sz="2000" dirty="0">
                <a:solidFill>
                  <a:srgbClr val="000000"/>
                </a:solidFill>
                <a:latin typeface="Times New Roman"/>
              </a:rPr>
              <a:t>Key Components of the Yoriito Vehicle API Basic Architecture are as follows:</a:t>
            </a:r>
          </a:p>
        </p:txBody>
      </p:sp>
      <p:pic>
        <p:nvPicPr>
          <p:cNvPr id="14" name="図 13">
            <a:extLst>
              <a:ext uri="{FF2B5EF4-FFF2-40B4-BE49-F238E27FC236}">
                <a16:creationId xmlns:a16="http://schemas.microsoft.com/office/drawing/2014/main" id="{09447472-327A-E8C3-7748-6665ED3587CE}"/>
              </a:ext>
            </a:extLst>
          </p:cNvPr>
          <p:cNvPicPr>
            <a:picLocks noChangeAspect="1"/>
          </p:cNvPicPr>
          <p:nvPr/>
        </p:nvPicPr>
        <p:blipFill>
          <a:blip r:embed="rId3"/>
          <a:stretch>
            <a:fillRect/>
          </a:stretch>
        </p:blipFill>
        <p:spPr>
          <a:xfrm>
            <a:off x="584001" y="1362630"/>
            <a:ext cx="2292752" cy="4787484"/>
          </a:xfrm>
          <a:prstGeom prst="rect">
            <a:avLst/>
          </a:prstGeom>
        </p:spPr>
      </p:pic>
      <p:sp>
        <p:nvSpPr>
          <p:cNvPr id="15" name="テキスト ボックス 14">
            <a:extLst>
              <a:ext uri="{FF2B5EF4-FFF2-40B4-BE49-F238E27FC236}">
                <a16:creationId xmlns:a16="http://schemas.microsoft.com/office/drawing/2014/main" id="{9B37B1AE-8055-F265-949C-EC0B2DA04610}"/>
              </a:ext>
            </a:extLst>
          </p:cNvPr>
          <p:cNvSpPr txBox="1"/>
          <p:nvPr/>
        </p:nvSpPr>
        <p:spPr>
          <a:xfrm>
            <a:off x="3429243" y="5822039"/>
            <a:ext cx="7643143" cy="707886"/>
          </a:xfrm>
          <a:prstGeom prst="rect">
            <a:avLst/>
          </a:prstGeom>
          <a:noFill/>
        </p:spPr>
        <p:txBody>
          <a:bodyPr wrap="square">
            <a:spAutoFit/>
          </a:bodyPr>
          <a:lstStyle/>
          <a:p>
            <a:pPr fontAlgn="t"/>
            <a:r>
              <a:rPr lang="ja-JP" altLang="ja-JP" sz="2000" dirty="0">
                <a:solidFill>
                  <a:srgbClr val="000000"/>
                </a:solidFill>
                <a:latin typeface="Times New Roman"/>
              </a:rPr>
              <a:t>For more detailed information</a:t>
            </a:r>
            <a:r>
              <a:rPr lang="en-US" altLang="ja-JP" sz="2000" dirty="0">
                <a:solidFill>
                  <a:srgbClr val="000000"/>
                </a:solidFill>
                <a:latin typeface="Times New Roman"/>
              </a:rPr>
              <a:t>, </a:t>
            </a:r>
            <a:r>
              <a:rPr lang="ja-JP" altLang="ja-JP" sz="2000" dirty="0">
                <a:solidFill>
                  <a:srgbClr val="000000"/>
                </a:solidFill>
                <a:latin typeface="Times New Roman"/>
              </a:rPr>
              <a:t>please refer to the following</a:t>
            </a:r>
            <a:br>
              <a:rPr lang="en-US" altLang="ja-JP" sz="2000" dirty="0">
                <a:solidFill>
                  <a:srgbClr val="000000"/>
                </a:solidFill>
                <a:latin typeface="Times New Roman"/>
              </a:rPr>
            </a:br>
            <a:r>
              <a:rPr lang="en-US" altLang="ja-JP" sz="2000" dirty="0">
                <a:solidFill>
                  <a:srgbClr val="000000"/>
                </a:solidFill>
                <a:latin typeface="Times New Roman"/>
              </a:rPr>
              <a:t>   https://docs.yoriito.dev/design/architecture_overview/</a:t>
            </a:r>
            <a:endParaRPr lang="ja-JP" altLang="ja-JP" sz="2000" dirty="0">
              <a:solidFill>
                <a:srgbClr val="000000"/>
              </a:solidFill>
              <a:latin typeface="Times New Roman"/>
            </a:endParaRPr>
          </a:p>
        </p:txBody>
      </p:sp>
    </p:spTree>
    <p:extLst>
      <p:ext uri="{BB962C8B-B14F-4D97-AF65-F5344CB8AC3E}">
        <p14:creationId xmlns:p14="http://schemas.microsoft.com/office/powerpoint/2010/main" val="818192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7DB22-0CE1-8BF3-57B4-FF40F9E6C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0DC3DB-E92B-E2C6-B8AA-112C969407E4}"/>
              </a:ext>
            </a:extLst>
          </p:cNvPr>
          <p:cNvSpPr/>
          <p:nvPr/>
        </p:nvSpPr>
        <p:spPr bwMode="auto">
          <a:xfrm>
            <a:off x="0" y="801120"/>
            <a:ext cx="12192000" cy="470149"/>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50" charset="-128"/>
            </a:endParaRPr>
          </a:p>
        </p:txBody>
      </p:sp>
      <p:sp>
        <p:nvSpPr>
          <p:cNvPr id="2" name="タイトル 1">
            <a:extLst>
              <a:ext uri="{FF2B5EF4-FFF2-40B4-BE49-F238E27FC236}">
                <a16:creationId xmlns:a16="http://schemas.microsoft.com/office/drawing/2014/main" id="{ED4CEC99-A985-C5D3-1323-D8B6A1F691A8}"/>
              </a:ext>
            </a:extLst>
          </p:cNvPr>
          <p:cNvSpPr>
            <a:spLocks noGrp="1"/>
          </p:cNvSpPr>
          <p:nvPr>
            <p:ph type="title"/>
          </p:nvPr>
        </p:nvSpPr>
        <p:spPr>
          <a:xfrm>
            <a:off x="93936" y="93799"/>
            <a:ext cx="9577064" cy="360040"/>
          </a:xfrm>
        </p:spPr>
        <p:txBody>
          <a:bodyPr/>
          <a:lstStyle/>
          <a:p>
            <a:r>
              <a:rPr kumimoji="1" lang="en-US" altLang="ja-JP" sz="2800"/>
              <a:t>Agenda</a:t>
            </a:r>
            <a:endParaRPr kumimoji="1" lang="ja-JP" altLang="en-US" sz="2800"/>
          </a:p>
        </p:txBody>
      </p:sp>
      <p:sp>
        <p:nvSpPr>
          <p:cNvPr id="3" name="テキスト プレースホルダー 2">
            <a:extLst>
              <a:ext uri="{FF2B5EF4-FFF2-40B4-BE49-F238E27FC236}">
                <a16:creationId xmlns:a16="http://schemas.microsoft.com/office/drawing/2014/main" id="{1D8382BB-0538-83D4-C115-C548FEA7F550}"/>
              </a:ext>
            </a:extLst>
          </p:cNvPr>
          <p:cNvSpPr>
            <a:spLocks noGrp="1"/>
          </p:cNvSpPr>
          <p:nvPr>
            <p:ph type="body" sz="quarter" idx="11"/>
          </p:nvPr>
        </p:nvSpPr>
        <p:spPr>
          <a:xfrm>
            <a:off x="336000" y="708085"/>
            <a:ext cx="11520000" cy="1937144"/>
          </a:xfrm>
        </p:spPr>
        <p:txBody>
          <a:bodyPr/>
          <a:lstStyle/>
          <a:p>
            <a:pPr marL="457200" indent="-457200">
              <a:buFont typeface="+mj-lt"/>
              <a:buAutoNum type="arabicPeriod"/>
            </a:pPr>
            <a:r>
              <a:rPr kumimoji="1" lang="en-US" altLang="ja-JP" sz="3200">
                <a:latin typeface="+mn-lt"/>
              </a:rPr>
              <a:t>JASPAR Overview</a:t>
            </a:r>
          </a:p>
          <a:p>
            <a:pPr marL="457200" indent="-457200">
              <a:buFont typeface="+mj-lt"/>
              <a:buAutoNum type="arabicPeriod"/>
            </a:pPr>
            <a:r>
              <a:rPr lang="en-US" altLang="ja-JP" sz="3200">
                <a:latin typeface="+mn-lt"/>
              </a:rPr>
              <a:t>API Standardization in JASPAR</a:t>
            </a:r>
          </a:p>
          <a:p>
            <a:pPr marL="457200" indent="-457200">
              <a:buFont typeface="+mj-lt"/>
              <a:buAutoNum type="arabicPeriod"/>
            </a:pPr>
            <a:r>
              <a:rPr lang="en-US" altLang="ja-JP" sz="3200">
                <a:latin typeface="+mn-lt"/>
              </a:rPr>
              <a:t>Collaboration with COVESA</a:t>
            </a:r>
          </a:p>
          <a:p>
            <a:pPr marL="457200" indent="-457200">
              <a:buFont typeface="+mj-lt"/>
              <a:buAutoNum type="arabicPeriod"/>
            </a:pPr>
            <a:r>
              <a:rPr kumimoji="1" lang="en-US" altLang="ja-JP" sz="3200">
                <a:latin typeface="+mn-lt"/>
              </a:rPr>
              <a:t>Conclusion</a:t>
            </a:r>
          </a:p>
          <a:p>
            <a:pPr marL="457200" indent="-457200">
              <a:buFont typeface="+mj-lt"/>
              <a:buAutoNum type="arabicPeriod"/>
            </a:pPr>
            <a:endParaRPr kumimoji="1" lang="ja-JP" altLang="en-US" sz="3200"/>
          </a:p>
        </p:txBody>
      </p:sp>
    </p:spTree>
    <p:extLst>
      <p:ext uri="{BB962C8B-B14F-4D97-AF65-F5344CB8AC3E}">
        <p14:creationId xmlns:p14="http://schemas.microsoft.com/office/powerpoint/2010/main" val="1612608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35486-8B48-2FCA-FA1F-8509B7985BBF}"/>
              </a:ext>
            </a:extLst>
          </p:cNvPr>
          <p:cNvSpPr>
            <a:spLocks noGrp="1"/>
          </p:cNvSpPr>
          <p:nvPr>
            <p:ph type="title"/>
          </p:nvPr>
        </p:nvSpPr>
        <p:spPr>
          <a:xfrm>
            <a:off x="263352" y="116632"/>
            <a:ext cx="10515600" cy="360039"/>
          </a:xfrm>
        </p:spPr>
        <p:txBody>
          <a:bodyPr anchor="ctr">
            <a:normAutofit/>
          </a:bodyPr>
          <a:lstStyle/>
          <a:p>
            <a:pPr>
              <a:lnSpc>
                <a:spcPct val="90000"/>
              </a:lnSpc>
            </a:pPr>
            <a:r>
              <a:rPr lang="en-JP" sz="1900" dirty="0"/>
              <a:t>Repositories</a:t>
            </a:r>
          </a:p>
        </p:txBody>
      </p:sp>
      <p:pic>
        <p:nvPicPr>
          <p:cNvPr id="37" name="Picture 36" descr="A screenshot of a computer&#10;&#10;AI-generated content may be incorrect.">
            <a:extLst>
              <a:ext uri="{FF2B5EF4-FFF2-40B4-BE49-F238E27FC236}">
                <a16:creationId xmlns:a16="http://schemas.microsoft.com/office/drawing/2014/main" id="{48D93706-48AC-2B1C-A2D3-503A1880F069}"/>
              </a:ext>
            </a:extLst>
          </p:cNvPr>
          <p:cNvPicPr>
            <a:picLocks noChangeAspect="1"/>
          </p:cNvPicPr>
          <p:nvPr/>
        </p:nvPicPr>
        <p:blipFill>
          <a:blip r:embed="rId3"/>
          <a:stretch>
            <a:fillRect/>
          </a:stretch>
        </p:blipFill>
        <p:spPr>
          <a:xfrm>
            <a:off x="263352" y="729613"/>
            <a:ext cx="6465599" cy="5398774"/>
          </a:xfrm>
          <a:prstGeom prst="rect">
            <a:avLst/>
          </a:prstGeom>
          <a:noFill/>
        </p:spPr>
      </p:pic>
      <p:sp>
        <p:nvSpPr>
          <p:cNvPr id="39" name="TextBox 38">
            <a:extLst>
              <a:ext uri="{FF2B5EF4-FFF2-40B4-BE49-F238E27FC236}">
                <a16:creationId xmlns:a16="http://schemas.microsoft.com/office/drawing/2014/main" id="{5D611923-0AB4-4E2C-B30C-0F32D9DF3128}"/>
              </a:ext>
            </a:extLst>
          </p:cNvPr>
          <p:cNvSpPr txBox="1"/>
          <p:nvPr/>
        </p:nvSpPr>
        <p:spPr>
          <a:xfrm>
            <a:off x="6835806" y="683580"/>
            <a:ext cx="4142481" cy="5416868"/>
          </a:xfrm>
          <a:prstGeom prst="rect">
            <a:avLst/>
          </a:prstGeom>
          <a:noFill/>
        </p:spPr>
        <p:txBody>
          <a:bodyPr wrap="none" rtlCol="0">
            <a:spAutoFit/>
          </a:bodyPr>
          <a:lstStyle/>
          <a:p>
            <a:r>
              <a:rPr lang="en-US" dirty="0"/>
              <a:t>h</a:t>
            </a:r>
            <a:r>
              <a:rPr lang="en-JP" dirty="0"/>
              <a:t>ttps://github.com/yoriito/</a:t>
            </a:r>
          </a:p>
          <a:p>
            <a:endParaRPr lang="en-JP" sz="1800" dirty="0"/>
          </a:p>
          <a:p>
            <a:r>
              <a:rPr lang="en-JP" sz="1600" b="1" dirty="0"/>
              <a:t>Docum</a:t>
            </a:r>
            <a:r>
              <a:rPr lang="en-US" sz="1600" b="1" dirty="0" err="1"/>
              <a:t>en</a:t>
            </a:r>
            <a:r>
              <a:rPr lang="en-JP" sz="1600" b="1" dirty="0"/>
              <a:t>ts</a:t>
            </a:r>
          </a:p>
          <a:p>
            <a:r>
              <a:rPr lang="en-JP" sz="1600" dirty="0"/>
              <a:t>  </a:t>
            </a:r>
            <a:r>
              <a:rPr lang="en-US" sz="1600" dirty="0"/>
              <a:t>https://</a:t>
            </a:r>
            <a:r>
              <a:rPr lang="en-US" sz="1600" dirty="0" err="1"/>
              <a:t>github.com</a:t>
            </a:r>
            <a:r>
              <a:rPr lang="en-US" sz="1600" dirty="0"/>
              <a:t>/</a:t>
            </a:r>
            <a:r>
              <a:rPr lang="en-US" sz="1600" dirty="0" err="1"/>
              <a:t>yoriito</a:t>
            </a:r>
            <a:r>
              <a:rPr lang="en-US" sz="1600" dirty="0"/>
              <a:t>/</a:t>
            </a:r>
            <a:r>
              <a:rPr lang="en-US" sz="1600" dirty="0" err="1"/>
              <a:t>yoriito</a:t>
            </a:r>
            <a:endParaRPr lang="en-US" sz="1600" dirty="0"/>
          </a:p>
          <a:p>
            <a:endParaRPr lang="en-US" sz="1600" dirty="0"/>
          </a:p>
          <a:p>
            <a:r>
              <a:rPr lang="en-JP" sz="1600" b="1" dirty="0"/>
              <a:t>Modules</a:t>
            </a:r>
          </a:p>
          <a:p>
            <a:r>
              <a:rPr lang="en-JP" sz="1600" dirty="0"/>
              <a:t>  </a:t>
            </a:r>
            <a:r>
              <a:rPr lang="en-US" sz="1600" dirty="0"/>
              <a:t>https://</a:t>
            </a:r>
            <a:r>
              <a:rPr lang="en-US" sz="1600" dirty="0" err="1"/>
              <a:t>github.com</a:t>
            </a:r>
            <a:r>
              <a:rPr lang="en-US" sz="1600" dirty="0"/>
              <a:t>/</a:t>
            </a:r>
            <a:r>
              <a:rPr lang="en-US" sz="1600" dirty="0" err="1"/>
              <a:t>yoriito</a:t>
            </a:r>
            <a:r>
              <a:rPr lang="en-US" sz="1600" dirty="0"/>
              <a:t>/</a:t>
            </a:r>
            <a:r>
              <a:rPr lang="en-US" sz="1600" dirty="0" err="1"/>
              <a:t>yoriito-vss</a:t>
            </a:r>
            <a:endParaRPr lang="en-US" sz="1600" dirty="0"/>
          </a:p>
          <a:p>
            <a:r>
              <a:rPr lang="en-US" sz="1600" dirty="0"/>
              <a:t>  https://</a:t>
            </a:r>
            <a:r>
              <a:rPr lang="en-US" sz="1600" dirty="0" err="1"/>
              <a:t>github.com</a:t>
            </a:r>
            <a:r>
              <a:rPr lang="en-US" sz="1600" dirty="0"/>
              <a:t>/</a:t>
            </a:r>
            <a:r>
              <a:rPr lang="en-US" sz="1600" dirty="0" err="1"/>
              <a:t>yoriito</a:t>
            </a:r>
            <a:r>
              <a:rPr lang="en-US" sz="1600" dirty="0"/>
              <a:t>/</a:t>
            </a:r>
            <a:r>
              <a:rPr lang="en-US" sz="1600" dirty="0" err="1"/>
              <a:t>yoriito-viss</a:t>
            </a:r>
            <a:endParaRPr lang="en-US" sz="1600" dirty="0"/>
          </a:p>
          <a:p>
            <a:r>
              <a:rPr lang="en-US" sz="1600" dirty="0"/>
              <a:t>  https://</a:t>
            </a:r>
            <a:r>
              <a:rPr lang="en-US" sz="1600" dirty="0" err="1"/>
              <a:t>github.com</a:t>
            </a:r>
            <a:r>
              <a:rPr lang="en-US" sz="1600" dirty="0"/>
              <a:t>/</a:t>
            </a:r>
            <a:r>
              <a:rPr lang="en-US" sz="1600" dirty="0" err="1"/>
              <a:t>yoriito</a:t>
            </a:r>
            <a:r>
              <a:rPr lang="en-US" sz="1600" dirty="0"/>
              <a:t>/vehicle-</a:t>
            </a:r>
            <a:r>
              <a:rPr lang="en-US" sz="1600" dirty="0" err="1"/>
              <a:t>api</a:t>
            </a:r>
            <a:endParaRPr lang="en-US" sz="1600" dirty="0"/>
          </a:p>
          <a:p>
            <a:endParaRPr lang="en-US" sz="1600" dirty="0"/>
          </a:p>
          <a:p>
            <a:r>
              <a:rPr lang="en-US" sz="1600" b="1" dirty="0"/>
              <a:t>Integrations</a:t>
            </a:r>
          </a:p>
          <a:p>
            <a:r>
              <a:rPr lang="en-US" sz="1600" dirty="0"/>
              <a:t>  https://</a:t>
            </a:r>
            <a:r>
              <a:rPr lang="en-US" sz="1600" dirty="0" err="1"/>
              <a:t>github.com</a:t>
            </a:r>
            <a:r>
              <a:rPr lang="en-US" sz="1600" dirty="0"/>
              <a:t>/</a:t>
            </a:r>
            <a:r>
              <a:rPr lang="en-US" sz="1600" dirty="0" err="1"/>
              <a:t>yoriito</a:t>
            </a:r>
            <a:r>
              <a:rPr lang="en-US" sz="1600" dirty="0"/>
              <a:t>/integration</a:t>
            </a:r>
          </a:p>
          <a:p>
            <a:endParaRPr lang="en-US" sz="1600" dirty="0"/>
          </a:p>
          <a:p>
            <a:r>
              <a:rPr lang="en-US" sz="1600" b="1" dirty="0"/>
              <a:t>Dev Infrastructure Toolkit</a:t>
            </a:r>
          </a:p>
          <a:p>
            <a:r>
              <a:rPr lang="en-US" sz="1600" dirty="0"/>
              <a:t>  https://</a:t>
            </a:r>
            <a:r>
              <a:rPr lang="en-US" sz="1600" dirty="0" err="1"/>
              <a:t>github.com</a:t>
            </a:r>
            <a:r>
              <a:rPr lang="en-US" sz="1600" dirty="0"/>
              <a:t>/</a:t>
            </a:r>
            <a:r>
              <a:rPr lang="en-US" sz="1600" dirty="0" err="1"/>
              <a:t>yoriito</a:t>
            </a:r>
            <a:r>
              <a:rPr lang="en-US" sz="1600" dirty="0"/>
              <a:t>/actions</a:t>
            </a:r>
          </a:p>
          <a:p>
            <a:r>
              <a:rPr lang="en-US" sz="1600" dirty="0"/>
              <a:t>  https://</a:t>
            </a:r>
            <a:r>
              <a:rPr lang="en-US" sz="1600" dirty="0" err="1"/>
              <a:t>github.com</a:t>
            </a:r>
            <a:r>
              <a:rPr lang="en-US" sz="1600" dirty="0"/>
              <a:t>/</a:t>
            </a:r>
            <a:r>
              <a:rPr lang="en-US" sz="1600" dirty="0" err="1"/>
              <a:t>yoriito</a:t>
            </a:r>
            <a:r>
              <a:rPr lang="en-US" sz="1600" dirty="0"/>
              <a:t>/meta-</a:t>
            </a:r>
            <a:r>
              <a:rPr lang="en-US" sz="1600" dirty="0" err="1"/>
              <a:t>yoriito</a:t>
            </a:r>
            <a:endParaRPr lang="en-US" sz="1600" dirty="0"/>
          </a:p>
          <a:p>
            <a:r>
              <a:rPr lang="en-US" sz="1600" dirty="0"/>
              <a:t>  https://</a:t>
            </a:r>
            <a:r>
              <a:rPr lang="en-US" sz="1600" dirty="0" err="1"/>
              <a:t>github.com</a:t>
            </a:r>
            <a:r>
              <a:rPr lang="en-US" sz="1600" dirty="0"/>
              <a:t>/</a:t>
            </a:r>
            <a:r>
              <a:rPr lang="en-US" sz="1600" dirty="0" err="1"/>
              <a:t>yoriito</a:t>
            </a:r>
            <a:r>
              <a:rPr lang="en-US" sz="1600" dirty="0"/>
              <a:t>/meta-</a:t>
            </a:r>
            <a:r>
              <a:rPr lang="en-US" sz="1600" dirty="0" err="1"/>
              <a:t>yoriito</a:t>
            </a:r>
            <a:r>
              <a:rPr lang="en-US" sz="1600" dirty="0"/>
              <a:t>-tutorial</a:t>
            </a:r>
          </a:p>
          <a:p>
            <a:endParaRPr lang="en-US" sz="1600" dirty="0"/>
          </a:p>
          <a:p>
            <a:r>
              <a:rPr lang="en-US" sz="1600" b="1" dirty="0"/>
              <a:t>Reference</a:t>
            </a:r>
          </a:p>
          <a:p>
            <a:r>
              <a:rPr lang="en-US" sz="1600" dirty="0"/>
              <a:t>  https://</a:t>
            </a:r>
            <a:r>
              <a:rPr lang="en-US" sz="1600" dirty="0" err="1"/>
              <a:t>github.com</a:t>
            </a:r>
            <a:r>
              <a:rPr lang="en-US" sz="1600" dirty="0"/>
              <a:t>/</a:t>
            </a:r>
            <a:r>
              <a:rPr lang="en-US" sz="1600" dirty="0" err="1"/>
              <a:t>yoriito</a:t>
            </a:r>
            <a:r>
              <a:rPr lang="en-US" sz="1600" dirty="0"/>
              <a:t>/</a:t>
            </a:r>
            <a:r>
              <a:rPr lang="en-US" sz="1600" dirty="0" err="1"/>
              <a:t>yoriito</a:t>
            </a:r>
            <a:r>
              <a:rPr lang="en-US" sz="1600" dirty="0"/>
              <a:t>-tutorial</a:t>
            </a:r>
          </a:p>
          <a:p>
            <a:r>
              <a:rPr lang="en-US" sz="1600" dirty="0"/>
              <a:t>  https://</a:t>
            </a:r>
            <a:r>
              <a:rPr lang="en-US" sz="1600" dirty="0" err="1"/>
              <a:t>github.com</a:t>
            </a:r>
            <a:r>
              <a:rPr lang="en-US" sz="1600" dirty="0"/>
              <a:t>/</a:t>
            </a:r>
            <a:r>
              <a:rPr lang="en-US" sz="1600" dirty="0" err="1"/>
              <a:t>yoriito</a:t>
            </a:r>
            <a:r>
              <a:rPr lang="en-US" sz="1600" dirty="0"/>
              <a:t>/</a:t>
            </a:r>
            <a:r>
              <a:rPr lang="en-US" sz="1600" dirty="0" err="1"/>
              <a:t>kura</a:t>
            </a:r>
            <a:endParaRPr lang="en-JP" sz="1600" dirty="0"/>
          </a:p>
        </p:txBody>
      </p:sp>
    </p:spTree>
    <p:extLst>
      <p:ext uri="{BB962C8B-B14F-4D97-AF65-F5344CB8AC3E}">
        <p14:creationId xmlns:p14="http://schemas.microsoft.com/office/powerpoint/2010/main" val="3343046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C78AE-94B6-53F4-D1D5-FBB95BEAC896}"/>
              </a:ext>
            </a:extLst>
          </p:cNvPr>
          <p:cNvSpPr>
            <a:spLocks noGrp="1"/>
          </p:cNvSpPr>
          <p:nvPr>
            <p:ph type="title"/>
          </p:nvPr>
        </p:nvSpPr>
        <p:spPr/>
        <p:txBody>
          <a:bodyPr/>
          <a:lstStyle/>
          <a:p>
            <a:r>
              <a:rPr lang="en-JP" dirty="0"/>
              <a:t>License, NOTICE and Security Policy</a:t>
            </a:r>
          </a:p>
        </p:txBody>
      </p:sp>
      <p:pic>
        <p:nvPicPr>
          <p:cNvPr id="4" name="Picture 3">
            <a:extLst>
              <a:ext uri="{FF2B5EF4-FFF2-40B4-BE49-F238E27FC236}">
                <a16:creationId xmlns:a16="http://schemas.microsoft.com/office/drawing/2014/main" id="{3CEE1AF7-B1AE-3456-BCDB-A97874D0F083}"/>
              </a:ext>
            </a:extLst>
          </p:cNvPr>
          <p:cNvPicPr>
            <a:picLocks noChangeAspect="1"/>
          </p:cNvPicPr>
          <p:nvPr/>
        </p:nvPicPr>
        <p:blipFill>
          <a:blip r:embed="rId3"/>
          <a:stretch>
            <a:fillRect/>
          </a:stretch>
        </p:blipFill>
        <p:spPr>
          <a:xfrm>
            <a:off x="698240" y="1148754"/>
            <a:ext cx="3099318" cy="5242575"/>
          </a:xfrm>
          <a:prstGeom prst="rect">
            <a:avLst/>
          </a:prstGeom>
        </p:spPr>
      </p:pic>
      <p:sp>
        <p:nvSpPr>
          <p:cNvPr id="5" name="TextBox 4">
            <a:extLst>
              <a:ext uri="{FF2B5EF4-FFF2-40B4-BE49-F238E27FC236}">
                <a16:creationId xmlns:a16="http://schemas.microsoft.com/office/drawing/2014/main" id="{50872D5B-ADB0-1AD7-F451-D6A21366FF34}"/>
              </a:ext>
            </a:extLst>
          </p:cNvPr>
          <p:cNvSpPr txBox="1"/>
          <p:nvPr/>
        </p:nvSpPr>
        <p:spPr>
          <a:xfrm>
            <a:off x="767450" y="687089"/>
            <a:ext cx="2908810" cy="461665"/>
          </a:xfrm>
          <a:prstGeom prst="rect">
            <a:avLst/>
          </a:prstGeom>
          <a:noFill/>
        </p:spPr>
        <p:txBody>
          <a:bodyPr wrap="none" rtlCol="0">
            <a:spAutoFit/>
          </a:bodyPr>
          <a:lstStyle/>
          <a:p>
            <a:r>
              <a:rPr lang="en-JP" dirty="0"/>
              <a:t>License is Apache-2.0</a:t>
            </a:r>
          </a:p>
        </p:txBody>
      </p:sp>
      <p:pic>
        <p:nvPicPr>
          <p:cNvPr id="6" name="Picture 5">
            <a:extLst>
              <a:ext uri="{FF2B5EF4-FFF2-40B4-BE49-F238E27FC236}">
                <a16:creationId xmlns:a16="http://schemas.microsoft.com/office/drawing/2014/main" id="{6517660D-0FDF-AE8C-F90C-BB396261A27E}"/>
              </a:ext>
            </a:extLst>
          </p:cNvPr>
          <p:cNvPicPr>
            <a:picLocks noChangeAspect="1"/>
          </p:cNvPicPr>
          <p:nvPr/>
        </p:nvPicPr>
        <p:blipFill>
          <a:blip r:embed="rId4"/>
          <a:stretch>
            <a:fillRect/>
          </a:stretch>
        </p:blipFill>
        <p:spPr>
          <a:xfrm>
            <a:off x="4132648" y="1148754"/>
            <a:ext cx="3391426" cy="2990915"/>
          </a:xfrm>
          <a:prstGeom prst="rect">
            <a:avLst/>
          </a:prstGeom>
        </p:spPr>
      </p:pic>
      <p:sp>
        <p:nvSpPr>
          <p:cNvPr id="7" name="TextBox 6">
            <a:extLst>
              <a:ext uri="{FF2B5EF4-FFF2-40B4-BE49-F238E27FC236}">
                <a16:creationId xmlns:a16="http://schemas.microsoft.com/office/drawing/2014/main" id="{90A4ABBB-EDFB-FE37-875F-C7970D91FEA6}"/>
              </a:ext>
            </a:extLst>
          </p:cNvPr>
          <p:cNvSpPr txBox="1"/>
          <p:nvPr/>
        </p:nvSpPr>
        <p:spPr>
          <a:xfrm>
            <a:off x="4417266" y="687088"/>
            <a:ext cx="2876685" cy="461665"/>
          </a:xfrm>
          <a:prstGeom prst="rect">
            <a:avLst/>
          </a:prstGeom>
          <a:noFill/>
        </p:spPr>
        <p:txBody>
          <a:bodyPr wrap="none" rtlCol="0">
            <a:spAutoFit/>
          </a:bodyPr>
          <a:lstStyle/>
          <a:p>
            <a:r>
              <a:rPr lang="en-JP" dirty="0"/>
              <a:t>Copyright</a:t>
            </a:r>
            <a:r>
              <a:rPr lang="ja-JP" altLang="en-US"/>
              <a:t> </a:t>
            </a:r>
            <a:r>
              <a:rPr lang="en-US" altLang="ja-JP" dirty="0"/>
              <a:t>is JASPAR</a:t>
            </a:r>
            <a:endParaRPr lang="en-JP" dirty="0"/>
          </a:p>
        </p:txBody>
      </p:sp>
      <p:pic>
        <p:nvPicPr>
          <p:cNvPr id="8" name="Picture 7">
            <a:extLst>
              <a:ext uri="{FF2B5EF4-FFF2-40B4-BE49-F238E27FC236}">
                <a16:creationId xmlns:a16="http://schemas.microsoft.com/office/drawing/2014/main" id="{9046E09E-4E73-CA6D-749E-73211EE2268D}"/>
              </a:ext>
            </a:extLst>
          </p:cNvPr>
          <p:cNvPicPr>
            <a:picLocks noChangeAspect="1"/>
          </p:cNvPicPr>
          <p:nvPr/>
        </p:nvPicPr>
        <p:blipFill>
          <a:blip r:embed="rId5"/>
          <a:stretch>
            <a:fillRect/>
          </a:stretch>
        </p:blipFill>
        <p:spPr>
          <a:xfrm>
            <a:off x="7859164" y="1148754"/>
            <a:ext cx="3565386" cy="3955091"/>
          </a:xfrm>
          <a:prstGeom prst="rect">
            <a:avLst/>
          </a:prstGeom>
        </p:spPr>
      </p:pic>
      <p:sp>
        <p:nvSpPr>
          <p:cNvPr id="9" name="TextBox 8">
            <a:extLst>
              <a:ext uri="{FF2B5EF4-FFF2-40B4-BE49-F238E27FC236}">
                <a16:creationId xmlns:a16="http://schemas.microsoft.com/office/drawing/2014/main" id="{F45204F7-957E-4131-6E3C-47B8BE1E13F0}"/>
              </a:ext>
            </a:extLst>
          </p:cNvPr>
          <p:cNvSpPr txBox="1"/>
          <p:nvPr/>
        </p:nvSpPr>
        <p:spPr>
          <a:xfrm>
            <a:off x="7913659" y="687089"/>
            <a:ext cx="3456395" cy="461665"/>
          </a:xfrm>
          <a:prstGeom prst="rect">
            <a:avLst/>
          </a:prstGeom>
          <a:noFill/>
        </p:spPr>
        <p:txBody>
          <a:bodyPr wrap="none" rtlCol="0">
            <a:spAutoFit/>
          </a:bodyPr>
          <a:lstStyle/>
          <a:p>
            <a:r>
              <a:rPr lang="en-JP" dirty="0"/>
              <a:t>Please support for security</a:t>
            </a:r>
          </a:p>
        </p:txBody>
      </p:sp>
      <p:sp>
        <p:nvSpPr>
          <p:cNvPr id="10" name="TextBox 9">
            <a:extLst>
              <a:ext uri="{FF2B5EF4-FFF2-40B4-BE49-F238E27FC236}">
                <a16:creationId xmlns:a16="http://schemas.microsoft.com/office/drawing/2014/main" id="{C3F0A229-9CAE-453B-B991-30C25C710B47}"/>
              </a:ext>
            </a:extLst>
          </p:cNvPr>
          <p:cNvSpPr txBox="1"/>
          <p:nvPr/>
        </p:nvSpPr>
        <p:spPr>
          <a:xfrm>
            <a:off x="4921576" y="5452762"/>
            <a:ext cx="5875176" cy="923330"/>
          </a:xfrm>
          <a:prstGeom prst="rect">
            <a:avLst/>
          </a:prstGeom>
          <a:noFill/>
        </p:spPr>
        <p:txBody>
          <a:bodyPr wrap="square" rtlCol="0">
            <a:spAutoFit/>
          </a:bodyPr>
          <a:lstStyle/>
          <a:p>
            <a:r>
              <a:rPr lang="en-US" sz="1800" dirty="0"/>
              <a:t>Issues can be created.</a:t>
            </a:r>
          </a:p>
          <a:p>
            <a:r>
              <a:rPr lang="en-US" sz="1800" dirty="0"/>
              <a:t>However, non-security issues may be deprioritized because this release is still a draft / candidate.</a:t>
            </a:r>
          </a:p>
        </p:txBody>
      </p:sp>
    </p:spTree>
    <p:extLst>
      <p:ext uri="{BB962C8B-B14F-4D97-AF65-F5344CB8AC3E}">
        <p14:creationId xmlns:p14="http://schemas.microsoft.com/office/powerpoint/2010/main" val="1241262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EE790-8128-EEBD-B98C-2F071A8B1CD5}"/>
              </a:ext>
            </a:extLst>
          </p:cNvPr>
          <p:cNvSpPr>
            <a:spLocks noGrp="1"/>
          </p:cNvSpPr>
          <p:nvPr>
            <p:ph type="title"/>
          </p:nvPr>
        </p:nvSpPr>
        <p:spPr/>
        <p:txBody>
          <a:bodyPr/>
          <a:lstStyle/>
          <a:p>
            <a:r>
              <a:rPr lang="en-US" dirty="0"/>
              <a:t>Quality Assessment</a:t>
            </a:r>
            <a:endParaRPr lang="en-JP" dirty="0"/>
          </a:p>
        </p:txBody>
      </p:sp>
      <p:pic>
        <p:nvPicPr>
          <p:cNvPr id="4" name="Picture 3">
            <a:extLst>
              <a:ext uri="{FF2B5EF4-FFF2-40B4-BE49-F238E27FC236}">
                <a16:creationId xmlns:a16="http://schemas.microsoft.com/office/drawing/2014/main" id="{3E8E5C79-432D-0276-C9FB-113E0819A681}"/>
              </a:ext>
            </a:extLst>
          </p:cNvPr>
          <p:cNvPicPr>
            <a:picLocks noChangeAspect="1"/>
          </p:cNvPicPr>
          <p:nvPr/>
        </p:nvPicPr>
        <p:blipFill>
          <a:blip r:embed="rId3"/>
          <a:stretch>
            <a:fillRect/>
          </a:stretch>
        </p:blipFill>
        <p:spPr>
          <a:xfrm>
            <a:off x="449783" y="3322569"/>
            <a:ext cx="3514040" cy="3165128"/>
          </a:xfrm>
          <a:prstGeom prst="rect">
            <a:avLst/>
          </a:prstGeom>
        </p:spPr>
      </p:pic>
      <p:pic>
        <p:nvPicPr>
          <p:cNvPr id="5" name="Picture 4">
            <a:extLst>
              <a:ext uri="{FF2B5EF4-FFF2-40B4-BE49-F238E27FC236}">
                <a16:creationId xmlns:a16="http://schemas.microsoft.com/office/drawing/2014/main" id="{4D435FE8-FB55-0761-9142-82556B94C3B2}"/>
              </a:ext>
            </a:extLst>
          </p:cNvPr>
          <p:cNvPicPr>
            <a:picLocks noChangeAspect="1"/>
          </p:cNvPicPr>
          <p:nvPr/>
        </p:nvPicPr>
        <p:blipFill>
          <a:blip r:embed="rId4"/>
          <a:stretch>
            <a:fillRect/>
          </a:stretch>
        </p:blipFill>
        <p:spPr>
          <a:xfrm>
            <a:off x="4358258" y="4661081"/>
            <a:ext cx="2325788" cy="1025608"/>
          </a:xfrm>
          <a:prstGeom prst="rect">
            <a:avLst/>
          </a:prstGeom>
        </p:spPr>
      </p:pic>
      <p:pic>
        <p:nvPicPr>
          <p:cNvPr id="6" name="Picture 5">
            <a:extLst>
              <a:ext uri="{FF2B5EF4-FFF2-40B4-BE49-F238E27FC236}">
                <a16:creationId xmlns:a16="http://schemas.microsoft.com/office/drawing/2014/main" id="{2F82A013-190B-DB2C-C486-A3E279F8A204}"/>
              </a:ext>
            </a:extLst>
          </p:cNvPr>
          <p:cNvPicPr>
            <a:picLocks noChangeAspect="1"/>
          </p:cNvPicPr>
          <p:nvPr/>
        </p:nvPicPr>
        <p:blipFill>
          <a:blip r:embed="rId5"/>
          <a:stretch>
            <a:fillRect/>
          </a:stretch>
        </p:blipFill>
        <p:spPr>
          <a:xfrm>
            <a:off x="8319187" y="3301639"/>
            <a:ext cx="3408213" cy="3151491"/>
          </a:xfrm>
          <a:prstGeom prst="rect">
            <a:avLst/>
          </a:prstGeom>
        </p:spPr>
      </p:pic>
      <p:pic>
        <p:nvPicPr>
          <p:cNvPr id="7" name="Picture 6">
            <a:extLst>
              <a:ext uri="{FF2B5EF4-FFF2-40B4-BE49-F238E27FC236}">
                <a16:creationId xmlns:a16="http://schemas.microsoft.com/office/drawing/2014/main" id="{F65A7E34-DA61-C849-84D7-38CE51FB8890}"/>
              </a:ext>
            </a:extLst>
          </p:cNvPr>
          <p:cNvPicPr>
            <a:picLocks noChangeAspect="1"/>
          </p:cNvPicPr>
          <p:nvPr/>
        </p:nvPicPr>
        <p:blipFill>
          <a:blip r:embed="rId6"/>
          <a:stretch>
            <a:fillRect/>
          </a:stretch>
        </p:blipFill>
        <p:spPr>
          <a:xfrm>
            <a:off x="4367974" y="3322569"/>
            <a:ext cx="3514040" cy="896439"/>
          </a:xfrm>
          <a:prstGeom prst="rect">
            <a:avLst/>
          </a:prstGeom>
        </p:spPr>
      </p:pic>
      <p:sp>
        <p:nvSpPr>
          <p:cNvPr id="11" name="TextBox 10">
            <a:extLst>
              <a:ext uri="{FF2B5EF4-FFF2-40B4-BE49-F238E27FC236}">
                <a16:creationId xmlns:a16="http://schemas.microsoft.com/office/drawing/2014/main" id="{2221824B-E211-F9FA-B549-D70DEF689756}"/>
              </a:ext>
            </a:extLst>
          </p:cNvPr>
          <p:cNvSpPr txBox="1"/>
          <p:nvPr/>
        </p:nvSpPr>
        <p:spPr>
          <a:xfrm>
            <a:off x="352075" y="579157"/>
            <a:ext cx="8170185" cy="400110"/>
          </a:xfrm>
          <a:prstGeom prst="rect">
            <a:avLst/>
          </a:prstGeom>
          <a:noFill/>
        </p:spPr>
        <p:txBody>
          <a:bodyPr wrap="none" rtlCol="0">
            <a:spAutoFit/>
          </a:bodyPr>
          <a:lstStyle/>
          <a:p>
            <a:r>
              <a:rPr lang="en-JP" sz="2000" dirty="0"/>
              <a:t>Checked below, refer to </a:t>
            </a:r>
            <a:r>
              <a:rPr lang="en-JP" sz="2000" dirty="0">
                <a:highlight>
                  <a:srgbClr val="C0C0C0"/>
                </a:highlight>
              </a:rPr>
              <a:t> </a:t>
            </a:r>
            <a:r>
              <a:rPr lang="en-JP" sz="1600" dirty="0">
                <a:highlight>
                  <a:srgbClr val="C0C0C0"/>
                </a:highlight>
                <a:latin typeface="Andale Mono" panose="020B0509000000000004" pitchFamily="49" charset="0"/>
              </a:rPr>
              <a:t>quality</a:t>
            </a:r>
            <a:r>
              <a:rPr lang="en-JP" sz="2000" dirty="0">
                <a:highlight>
                  <a:srgbClr val="C0C0C0"/>
                </a:highlight>
              </a:rPr>
              <a:t> </a:t>
            </a:r>
            <a:r>
              <a:rPr lang="en-JP" sz="2000" dirty="0"/>
              <a:t> directory for more detail of each repository</a:t>
            </a:r>
          </a:p>
        </p:txBody>
      </p:sp>
      <p:pic>
        <p:nvPicPr>
          <p:cNvPr id="13" name="Picture 12">
            <a:extLst>
              <a:ext uri="{FF2B5EF4-FFF2-40B4-BE49-F238E27FC236}">
                <a16:creationId xmlns:a16="http://schemas.microsoft.com/office/drawing/2014/main" id="{7A27AE9A-929A-EDE9-505A-484110238DFE}"/>
              </a:ext>
            </a:extLst>
          </p:cNvPr>
          <p:cNvPicPr>
            <a:picLocks noChangeAspect="1"/>
          </p:cNvPicPr>
          <p:nvPr/>
        </p:nvPicPr>
        <p:blipFill>
          <a:blip r:embed="rId7"/>
          <a:stretch>
            <a:fillRect/>
          </a:stretch>
        </p:blipFill>
        <p:spPr>
          <a:xfrm>
            <a:off x="449783" y="979267"/>
            <a:ext cx="4558437" cy="1950485"/>
          </a:xfrm>
          <a:prstGeom prst="rect">
            <a:avLst/>
          </a:prstGeom>
        </p:spPr>
      </p:pic>
      <p:sp>
        <p:nvSpPr>
          <p:cNvPr id="14" name="TextBox 13">
            <a:extLst>
              <a:ext uri="{FF2B5EF4-FFF2-40B4-BE49-F238E27FC236}">
                <a16:creationId xmlns:a16="http://schemas.microsoft.com/office/drawing/2014/main" id="{FFF70F4A-C042-5377-E8EC-6356FDAD78AC}"/>
              </a:ext>
            </a:extLst>
          </p:cNvPr>
          <p:cNvSpPr txBox="1"/>
          <p:nvPr/>
        </p:nvSpPr>
        <p:spPr>
          <a:xfrm>
            <a:off x="352075" y="2929752"/>
            <a:ext cx="1350498" cy="400110"/>
          </a:xfrm>
          <a:prstGeom prst="rect">
            <a:avLst/>
          </a:prstGeom>
          <a:noFill/>
        </p:spPr>
        <p:txBody>
          <a:bodyPr wrap="none" rtlCol="0">
            <a:spAutoFit/>
          </a:bodyPr>
          <a:lstStyle/>
          <a:p>
            <a:r>
              <a:rPr lang="en-US" sz="2000" dirty="0"/>
              <a:t>V</a:t>
            </a:r>
            <a:r>
              <a:rPr lang="en-JP" sz="2000" dirty="0"/>
              <a:t>ehicle-api</a:t>
            </a:r>
          </a:p>
        </p:txBody>
      </p:sp>
      <p:sp>
        <p:nvSpPr>
          <p:cNvPr id="15" name="TextBox 14">
            <a:extLst>
              <a:ext uri="{FF2B5EF4-FFF2-40B4-BE49-F238E27FC236}">
                <a16:creationId xmlns:a16="http://schemas.microsoft.com/office/drawing/2014/main" id="{9EB1FCEC-AE16-935D-EA9D-2CE136B3D9D2}"/>
              </a:ext>
            </a:extLst>
          </p:cNvPr>
          <p:cNvSpPr txBox="1"/>
          <p:nvPr/>
        </p:nvSpPr>
        <p:spPr>
          <a:xfrm>
            <a:off x="4332971" y="2929752"/>
            <a:ext cx="865943" cy="400110"/>
          </a:xfrm>
          <a:prstGeom prst="rect">
            <a:avLst/>
          </a:prstGeom>
          <a:noFill/>
        </p:spPr>
        <p:txBody>
          <a:bodyPr wrap="none" rtlCol="0">
            <a:spAutoFit/>
          </a:bodyPr>
          <a:lstStyle/>
          <a:p>
            <a:r>
              <a:rPr lang="en-US" sz="2000" dirty="0" err="1"/>
              <a:t>yoriito</a:t>
            </a:r>
            <a:endParaRPr lang="en-JP" sz="2000" dirty="0"/>
          </a:p>
        </p:txBody>
      </p:sp>
      <p:sp>
        <p:nvSpPr>
          <p:cNvPr id="16" name="TextBox 15">
            <a:extLst>
              <a:ext uri="{FF2B5EF4-FFF2-40B4-BE49-F238E27FC236}">
                <a16:creationId xmlns:a16="http://schemas.microsoft.com/office/drawing/2014/main" id="{92D266D8-E83C-BD7B-9450-6BBF979F2E3D}"/>
              </a:ext>
            </a:extLst>
          </p:cNvPr>
          <p:cNvSpPr txBox="1"/>
          <p:nvPr/>
        </p:nvSpPr>
        <p:spPr>
          <a:xfrm>
            <a:off x="4370962" y="4260971"/>
            <a:ext cx="639919" cy="400110"/>
          </a:xfrm>
          <a:prstGeom prst="rect">
            <a:avLst/>
          </a:prstGeom>
          <a:noFill/>
        </p:spPr>
        <p:txBody>
          <a:bodyPr wrap="none" rtlCol="0">
            <a:spAutoFit/>
          </a:bodyPr>
          <a:lstStyle/>
          <a:p>
            <a:r>
              <a:rPr lang="en-US" sz="2000" dirty="0" err="1"/>
              <a:t>kura</a:t>
            </a:r>
            <a:endParaRPr lang="en-JP" sz="2000" dirty="0"/>
          </a:p>
        </p:txBody>
      </p:sp>
      <p:sp>
        <p:nvSpPr>
          <p:cNvPr id="17" name="TextBox 16">
            <a:extLst>
              <a:ext uri="{FF2B5EF4-FFF2-40B4-BE49-F238E27FC236}">
                <a16:creationId xmlns:a16="http://schemas.microsoft.com/office/drawing/2014/main" id="{D3FBB9BE-AF13-765E-4A62-075922E54341}"/>
              </a:ext>
            </a:extLst>
          </p:cNvPr>
          <p:cNvSpPr txBox="1"/>
          <p:nvPr/>
        </p:nvSpPr>
        <p:spPr>
          <a:xfrm>
            <a:off x="8316526" y="2901529"/>
            <a:ext cx="1720343" cy="400110"/>
          </a:xfrm>
          <a:prstGeom prst="rect">
            <a:avLst/>
          </a:prstGeom>
          <a:noFill/>
        </p:spPr>
        <p:txBody>
          <a:bodyPr wrap="none" rtlCol="0">
            <a:spAutoFit/>
          </a:bodyPr>
          <a:lstStyle/>
          <a:p>
            <a:r>
              <a:rPr lang="en-US" sz="2000" dirty="0" err="1"/>
              <a:t>Yoriito</a:t>
            </a:r>
            <a:r>
              <a:rPr lang="en-US" sz="2000" dirty="0"/>
              <a:t>-tutorial</a:t>
            </a:r>
            <a:endParaRPr lang="en-JP" sz="2000" dirty="0"/>
          </a:p>
        </p:txBody>
      </p:sp>
    </p:spTree>
    <p:extLst>
      <p:ext uri="{BB962C8B-B14F-4D97-AF65-F5344CB8AC3E}">
        <p14:creationId xmlns:p14="http://schemas.microsoft.com/office/powerpoint/2010/main" val="2841481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04454-10C8-8B5A-C917-D116A78EB7C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08D072-292C-7600-C7D7-2713A2256F53}"/>
              </a:ext>
            </a:extLst>
          </p:cNvPr>
          <p:cNvSpPr/>
          <p:nvPr/>
        </p:nvSpPr>
        <p:spPr bwMode="auto">
          <a:xfrm>
            <a:off x="0" y="1753620"/>
            <a:ext cx="12192000" cy="470149"/>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50" charset="-128"/>
            </a:endParaRPr>
          </a:p>
        </p:txBody>
      </p:sp>
      <p:sp>
        <p:nvSpPr>
          <p:cNvPr id="2" name="タイトル 1">
            <a:extLst>
              <a:ext uri="{FF2B5EF4-FFF2-40B4-BE49-F238E27FC236}">
                <a16:creationId xmlns:a16="http://schemas.microsoft.com/office/drawing/2014/main" id="{4E6AD61B-E1C4-9C52-DE6E-6BCE8A81BC8C}"/>
              </a:ext>
            </a:extLst>
          </p:cNvPr>
          <p:cNvSpPr>
            <a:spLocks noGrp="1"/>
          </p:cNvSpPr>
          <p:nvPr>
            <p:ph type="title"/>
          </p:nvPr>
        </p:nvSpPr>
        <p:spPr>
          <a:xfrm>
            <a:off x="119336" y="0"/>
            <a:ext cx="9577064" cy="360040"/>
          </a:xfrm>
        </p:spPr>
        <p:txBody>
          <a:bodyPr/>
          <a:lstStyle/>
          <a:p>
            <a:r>
              <a:rPr kumimoji="1" lang="en-US" altLang="ja-JP" sz="2800"/>
              <a:t>Agenda</a:t>
            </a:r>
            <a:endParaRPr kumimoji="1" lang="ja-JP" altLang="en-US" sz="2800"/>
          </a:p>
        </p:txBody>
      </p:sp>
      <p:sp>
        <p:nvSpPr>
          <p:cNvPr id="3" name="テキスト プレースホルダー 2">
            <a:extLst>
              <a:ext uri="{FF2B5EF4-FFF2-40B4-BE49-F238E27FC236}">
                <a16:creationId xmlns:a16="http://schemas.microsoft.com/office/drawing/2014/main" id="{D0D072BD-6A20-0A90-7C9C-7231E04BCD75}"/>
              </a:ext>
            </a:extLst>
          </p:cNvPr>
          <p:cNvSpPr>
            <a:spLocks noGrp="1"/>
          </p:cNvSpPr>
          <p:nvPr>
            <p:ph type="body" sz="quarter" idx="11"/>
          </p:nvPr>
        </p:nvSpPr>
        <p:spPr>
          <a:xfrm>
            <a:off x="336000" y="708085"/>
            <a:ext cx="11520000" cy="1937144"/>
          </a:xfrm>
        </p:spPr>
        <p:txBody>
          <a:bodyPr/>
          <a:lstStyle/>
          <a:p>
            <a:pPr marL="457200" indent="-457200">
              <a:buFont typeface="+mj-lt"/>
              <a:buAutoNum type="arabicPeriod"/>
            </a:pPr>
            <a:r>
              <a:rPr kumimoji="1" lang="en-US" altLang="ja-JP" sz="3200">
                <a:latin typeface="+mn-lt"/>
              </a:rPr>
              <a:t>JASPAR Overview</a:t>
            </a:r>
          </a:p>
          <a:p>
            <a:pPr marL="457200" indent="-457200">
              <a:buFont typeface="+mj-lt"/>
              <a:buAutoNum type="arabicPeriod"/>
            </a:pPr>
            <a:r>
              <a:rPr lang="en-US" altLang="ja-JP" sz="3200">
                <a:latin typeface="+mn-lt"/>
              </a:rPr>
              <a:t>API Standardization in JASPAR</a:t>
            </a:r>
          </a:p>
          <a:p>
            <a:pPr marL="457200" indent="-457200">
              <a:buFont typeface="+mj-lt"/>
              <a:buAutoNum type="arabicPeriod"/>
            </a:pPr>
            <a:r>
              <a:rPr lang="en-US" altLang="ja-JP" sz="3200">
                <a:latin typeface="+mn-lt"/>
              </a:rPr>
              <a:t>Collaboration with COVESA</a:t>
            </a:r>
          </a:p>
          <a:p>
            <a:pPr marL="457200" indent="-457200">
              <a:buFont typeface="+mj-lt"/>
              <a:buAutoNum type="arabicPeriod"/>
            </a:pPr>
            <a:r>
              <a:rPr kumimoji="1" lang="en-US" altLang="ja-JP" sz="3200">
                <a:latin typeface="+mn-lt"/>
              </a:rPr>
              <a:t>Conclusion</a:t>
            </a:r>
          </a:p>
          <a:p>
            <a:pPr marL="457200" indent="-457200">
              <a:buFont typeface="+mj-lt"/>
              <a:buAutoNum type="arabicPeriod"/>
            </a:pPr>
            <a:endParaRPr kumimoji="1" lang="ja-JP" altLang="en-US" sz="3200">
              <a:latin typeface="+mn-lt"/>
            </a:endParaRPr>
          </a:p>
        </p:txBody>
      </p:sp>
    </p:spTree>
    <p:extLst>
      <p:ext uri="{BB962C8B-B14F-4D97-AF65-F5344CB8AC3E}">
        <p14:creationId xmlns:p14="http://schemas.microsoft.com/office/powerpoint/2010/main" val="1239275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88433-2F12-13BE-DE4D-826759B812D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34AA6BE-6C97-EBAA-63B3-715CB65901A1}"/>
              </a:ext>
            </a:extLst>
          </p:cNvPr>
          <p:cNvSpPr>
            <a:spLocks noGrp="1"/>
          </p:cNvSpPr>
          <p:nvPr>
            <p:ph type="title"/>
          </p:nvPr>
        </p:nvSpPr>
        <p:spPr>
          <a:xfrm>
            <a:off x="18573" y="78017"/>
            <a:ext cx="6505939" cy="1325563"/>
          </a:xfrm>
        </p:spPr>
        <p:txBody>
          <a:bodyPr/>
          <a:lstStyle/>
          <a:p>
            <a:r>
              <a:rPr lang="en-US" altLang="ja-JP" sz="2400">
                <a:latin typeface="+mn-lt"/>
                <a:ea typeface="Yu Gothic UI" panose="020B0500000000000000" pitchFamily="34" charset="-128"/>
              </a:rPr>
              <a:t>COVESA – JASPAR relationship</a:t>
            </a:r>
            <a:endParaRPr kumimoji="1" lang="ja-JP" altLang="en-US" sz="2400">
              <a:latin typeface="+mn-lt"/>
              <a:ea typeface="Yu Gothic UI" panose="020B0500000000000000" pitchFamily="34" charset="-128"/>
            </a:endParaRPr>
          </a:p>
        </p:txBody>
      </p:sp>
      <p:sp>
        <p:nvSpPr>
          <p:cNvPr id="14" name="正方形/長方形 4">
            <a:extLst>
              <a:ext uri="{FF2B5EF4-FFF2-40B4-BE49-F238E27FC236}">
                <a16:creationId xmlns:a16="http://schemas.microsoft.com/office/drawing/2014/main" id="{B047C58D-2C06-0303-1C3D-8CE2D96E5D25}"/>
              </a:ext>
            </a:extLst>
          </p:cNvPr>
          <p:cNvSpPr/>
          <p:nvPr/>
        </p:nvSpPr>
        <p:spPr>
          <a:xfrm>
            <a:off x="1255297" y="1403580"/>
            <a:ext cx="2448000" cy="900000"/>
          </a:xfrm>
          <a:prstGeom prst="rect">
            <a:avLst/>
          </a:prstGeom>
          <a:solidFill>
            <a:sysClr val="window" lastClr="FFFFFF"/>
          </a:solidFill>
          <a:ln w="38100" cap="flat" cmpd="sng" algn="ctr">
            <a:solidFill>
              <a:srgbClr val="00CC99">
                <a:lumMod val="60000"/>
                <a:lumOff val="40000"/>
              </a:srgbClr>
            </a:solid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i="0" u="none" strike="noStrike" kern="0" cap="none" spc="0" normalizeH="0" baseline="0" noProof="0">
                <a:ln>
                  <a:noFill/>
                </a:ln>
                <a:solidFill>
                  <a:prstClr val="black"/>
                </a:solidFill>
                <a:effectLst/>
                <a:uLnTx/>
                <a:uFillTx/>
                <a:latin typeface="+mn-lt"/>
                <a:ea typeface="Yu Gothic UI" panose="020B0500000000000000" pitchFamily="34" charset="-128"/>
                <a:cs typeface="+mn-cs"/>
              </a:rPr>
              <a:t>COVESA</a:t>
            </a:r>
            <a:endParaRPr kumimoji="0" lang="ja-JP" altLang="en-US" sz="1800" b="1" i="0" u="none" strike="noStrike" kern="0" cap="none" spc="0" normalizeH="0" baseline="0" noProof="0">
              <a:ln>
                <a:noFill/>
              </a:ln>
              <a:solidFill>
                <a:prstClr val="black"/>
              </a:solidFill>
              <a:effectLst/>
              <a:uLnTx/>
              <a:uFillTx/>
              <a:latin typeface="+mn-lt"/>
              <a:ea typeface="Yu Gothic UI" panose="020B0500000000000000" pitchFamily="34" charset="-128"/>
              <a:cs typeface="+mn-cs"/>
            </a:endParaRPr>
          </a:p>
        </p:txBody>
      </p:sp>
      <p:sp>
        <p:nvSpPr>
          <p:cNvPr id="15" name="正方形/長方形 7">
            <a:extLst>
              <a:ext uri="{FF2B5EF4-FFF2-40B4-BE49-F238E27FC236}">
                <a16:creationId xmlns:a16="http://schemas.microsoft.com/office/drawing/2014/main" id="{6333F003-CA6A-DDA2-06EA-0598E5375469}"/>
              </a:ext>
            </a:extLst>
          </p:cNvPr>
          <p:cNvSpPr/>
          <p:nvPr/>
        </p:nvSpPr>
        <p:spPr>
          <a:xfrm>
            <a:off x="5885840" y="1403580"/>
            <a:ext cx="5284987" cy="900000"/>
          </a:xfrm>
          <a:prstGeom prst="rect">
            <a:avLst/>
          </a:prstGeom>
          <a:solidFill>
            <a:sysClr val="window" lastClr="FFFFFF"/>
          </a:solidFill>
          <a:ln w="38100" cap="flat" cmpd="sng" algn="ctr">
            <a:solidFill>
              <a:srgbClr val="00CC99">
                <a:lumMod val="60000"/>
                <a:lumOff val="40000"/>
              </a:srgbClr>
            </a:solid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i="0" u="none" strike="noStrike" kern="0" cap="none" spc="0" normalizeH="0" baseline="0" noProof="0">
                <a:ln>
                  <a:noFill/>
                </a:ln>
                <a:solidFill>
                  <a:prstClr val="black"/>
                </a:solidFill>
                <a:effectLst/>
                <a:uLnTx/>
                <a:uFillTx/>
                <a:latin typeface="+mn-lt"/>
                <a:ea typeface="Yu Gothic UI" panose="020B0500000000000000" pitchFamily="34" charset="-128"/>
                <a:cs typeface="+mn-cs"/>
              </a:rPr>
              <a:t>JASPAR</a:t>
            </a:r>
            <a:br>
              <a:rPr kumimoji="0" lang="en-US" altLang="ja-JP" b="1" i="0" u="none" strike="noStrike" kern="0" cap="none" spc="0" normalizeH="0" baseline="0" noProof="0">
                <a:ln>
                  <a:noFill/>
                </a:ln>
                <a:solidFill>
                  <a:prstClr val="black"/>
                </a:solidFill>
                <a:effectLst/>
                <a:uLnTx/>
                <a:uFillTx/>
                <a:latin typeface="+mn-lt"/>
                <a:ea typeface="Yu Gothic UI" panose="020B0500000000000000" pitchFamily="34" charset="-128"/>
                <a:cs typeface="+mn-cs"/>
              </a:rPr>
            </a:br>
            <a:r>
              <a:rPr kumimoji="0" lang="en-US" altLang="ja-JP" b="1" i="0" u="none" strike="noStrike" kern="0" cap="none" spc="0" normalizeH="0" baseline="0" noProof="0">
                <a:ln>
                  <a:noFill/>
                </a:ln>
                <a:solidFill>
                  <a:prstClr val="black"/>
                </a:solidFill>
                <a:effectLst/>
                <a:uLnTx/>
                <a:uFillTx/>
                <a:latin typeface="+mn-lt"/>
                <a:ea typeface="Yu Gothic UI" panose="020B0500000000000000" pitchFamily="34" charset="-128"/>
                <a:cs typeface="+mn-cs"/>
              </a:rPr>
              <a:t>API</a:t>
            </a:r>
            <a:r>
              <a:rPr lang="en-US" altLang="ja-JP" b="1">
                <a:solidFill>
                  <a:prstClr val="black"/>
                </a:solidFill>
                <a:latin typeface="+mn-lt"/>
                <a:ea typeface="Yu Gothic UI" panose="020B0500000000000000" pitchFamily="34" charset="-128"/>
                <a:cs typeface="+mn-cs"/>
              </a:rPr>
              <a:t> Standardization </a:t>
            </a:r>
            <a:r>
              <a:rPr kumimoji="0" lang="en-US" altLang="ja-JP" b="1" i="0" u="none" strike="noStrike" kern="0" cap="none" spc="0" normalizeH="0" baseline="0" noProof="0">
                <a:ln>
                  <a:noFill/>
                </a:ln>
                <a:solidFill>
                  <a:prstClr val="black"/>
                </a:solidFill>
                <a:effectLst/>
                <a:uLnTx/>
                <a:uFillTx/>
                <a:latin typeface="+mn-lt"/>
                <a:ea typeface="Yu Gothic UI" panose="020B0500000000000000" pitchFamily="34" charset="-128"/>
                <a:cs typeface="+mn-cs"/>
              </a:rPr>
              <a:t>WG</a:t>
            </a:r>
          </a:p>
        </p:txBody>
      </p:sp>
      <p:cxnSp>
        <p:nvCxnSpPr>
          <p:cNvPr id="16" name="直線矢印コネクタ 11">
            <a:extLst>
              <a:ext uri="{FF2B5EF4-FFF2-40B4-BE49-F238E27FC236}">
                <a16:creationId xmlns:a16="http://schemas.microsoft.com/office/drawing/2014/main" id="{E255B2F5-CBEB-E910-5D88-73E084F685DB}"/>
              </a:ext>
            </a:extLst>
          </p:cNvPr>
          <p:cNvCxnSpPr>
            <a:cxnSpLocks/>
          </p:cNvCxnSpPr>
          <p:nvPr/>
        </p:nvCxnSpPr>
        <p:spPr>
          <a:xfrm>
            <a:off x="3732725" y="1673420"/>
            <a:ext cx="2153116" cy="0"/>
          </a:xfrm>
          <a:prstGeom prst="straightConnector1">
            <a:avLst/>
          </a:prstGeom>
          <a:noFill/>
          <a:ln w="28575" cap="flat" cmpd="sng" algn="ctr">
            <a:solidFill>
              <a:srgbClr val="00CC99"/>
            </a:solidFill>
            <a:prstDash val="solid"/>
            <a:miter lim="800000"/>
            <a:tailEnd type="triangle"/>
          </a:ln>
          <a:effectLst/>
        </p:spPr>
      </p:cxnSp>
      <p:pic>
        <p:nvPicPr>
          <p:cNvPr id="17" name="Graphic 9" descr="ドキュメント 単色塗りつぶし">
            <a:extLst>
              <a:ext uri="{FF2B5EF4-FFF2-40B4-BE49-F238E27FC236}">
                <a16:creationId xmlns:a16="http://schemas.microsoft.com/office/drawing/2014/main" id="{3C1ED62D-6BF9-F63C-9692-7A0059F1CF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66474" y="2668799"/>
            <a:ext cx="815409" cy="884984"/>
          </a:xfrm>
          <a:prstGeom prst="rect">
            <a:avLst/>
          </a:prstGeom>
        </p:spPr>
      </p:pic>
      <p:pic>
        <p:nvPicPr>
          <p:cNvPr id="25" name="Graphic 9" descr="ドキュメント 単色塗りつぶし">
            <a:extLst>
              <a:ext uri="{FF2B5EF4-FFF2-40B4-BE49-F238E27FC236}">
                <a16:creationId xmlns:a16="http://schemas.microsoft.com/office/drawing/2014/main" id="{CE448DC5-8496-01A4-218D-CD671259058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77800" y="4492143"/>
            <a:ext cx="815409" cy="884984"/>
          </a:xfrm>
          <a:prstGeom prst="rect">
            <a:avLst/>
          </a:prstGeom>
        </p:spPr>
      </p:pic>
      <p:sp>
        <p:nvSpPr>
          <p:cNvPr id="26" name="TextBox 3">
            <a:extLst>
              <a:ext uri="{FF2B5EF4-FFF2-40B4-BE49-F238E27FC236}">
                <a16:creationId xmlns:a16="http://schemas.microsoft.com/office/drawing/2014/main" id="{CC369E3B-50DF-E038-01EA-65071C021D35}"/>
              </a:ext>
            </a:extLst>
          </p:cNvPr>
          <p:cNvSpPr txBox="1"/>
          <p:nvPr/>
        </p:nvSpPr>
        <p:spPr>
          <a:xfrm>
            <a:off x="973224" y="3485546"/>
            <a:ext cx="340191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n-lt"/>
                <a:ea typeface="Yu Gothic UI" panose="020B0500000000000000" pitchFamily="34" charset="-128"/>
                <a:cs typeface="Times New Roman"/>
              </a:rPr>
              <a:t>VSS</a:t>
            </a:r>
          </a:p>
          <a:p>
            <a:pPr algn="ctr"/>
            <a:r>
              <a:rPr lang="ja-JP" altLang="en-US" sz="1600">
                <a:latin typeface="+mn-lt"/>
                <a:ea typeface="Yu Gothic UI" panose="020B0500000000000000" pitchFamily="34" charset="-128"/>
              </a:rPr>
              <a:t>（</a:t>
            </a:r>
            <a:r>
              <a:rPr lang="en-US" altLang="ja-JP" sz="1600">
                <a:latin typeface="+mn-lt"/>
                <a:ea typeface="Yu Gothic UI" panose="020B0500000000000000" pitchFamily="34" charset="-128"/>
              </a:rPr>
              <a:t>Vehicle Signal Specification)</a:t>
            </a:r>
            <a:endParaRPr lang="ja-JP" altLang="en-US" sz="1600" b="1">
              <a:latin typeface="+mn-lt"/>
              <a:ea typeface="Yu Gothic UI" panose="020B0500000000000000" pitchFamily="34" charset="-128"/>
              <a:cs typeface="Times New Roman"/>
            </a:endParaRPr>
          </a:p>
        </p:txBody>
      </p:sp>
      <p:sp>
        <p:nvSpPr>
          <p:cNvPr id="27" name="TextBox 3">
            <a:extLst>
              <a:ext uri="{FF2B5EF4-FFF2-40B4-BE49-F238E27FC236}">
                <a16:creationId xmlns:a16="http://schemas.microsoft.com/office/drawing/2014/main" id="{6B3E834C-C7FF-B4AA-0909-E1B2D7AB5D7A}"/>
              </a:ext>
            </a:extLst>
          </p:cNvPr>
          <p:cNvSpPr txBox="1"/>
          <p:nvPr/>
        </p:nvSpPr>
        <p:spPr>
          <a:xfrm>
            <a:off x="321161" y="5491830"/>
            <a:ext cx="4957255"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n-lt"/>
                <a:ea typeface="Yu Gothic UI" panose="020B0500000000000000" pitchFamily="34" charset="-128"/>
                <a:cs typeface="Times New Roman"/>
              </a:rPr>
              <a:t>VISS</a:t>
            </a:r>
          </a:p>
          <a:p>
            <a:pPr algn="ctr"/>
            <a:r>
              <a:rPr lang="ja-JP" altLang="en-US" sz="1600">
                <a:latin typeface="+mn-lt"/>
                <a:ea typeface="Yu Gothic UI" panose="020B0500000000000000" pitchFamily="34" charset="-128"/>
              </a:rPr>
              <a:t>（</a:t>
            </a:r>
            <a:r>
              <a:rPr lang="en-US" altLang="ja-JP" sz="1600">
                <a:latin typeface="+mn-lt"/>
                <a:ea typeface="Yu Gothic UI" panose="020B0500000000000000" pitchFamily="34" charset="-128"/>
              </a:rPr>
              <a:t>Vehicle Information Service Specification</a:t>
            </a:r>
            <a:r>
              <a:rPr lang="ja-JP" altLang="en-US" sz="1600">
                <a:latin typeface="+mn-lt"/>
                <a:ea typeface="Yu Gothic UI" panose="020B0500000000000000" pitchFamily="34" charset="-128"/>
              </a:rPr>
              <a:t>）</a:t>
            </a:r>
            <a:endParaRPr lang="ja-JP" altLang="en-US" sz="1600" b="1">
              <a:latin typeface="+mn-lt"/>
              <a:ea typeface="Yu Gothic UI" panose="020B0500000000000000" pitchFamily="34" charset="-128"/>
              <a:cs typeface="Times New Roman"/>
            </a:endParaRPr>
          </a:p>
        </p:txBody>
      </p:sp>
      <p:cxnSp>
        <p:nvCxnSpPr>
          <p:cNvPr id="28" name="直線矢印コネクタ 19">
            <a:extLst>
              <a:ext uri="{FF2B5EF4-FFF2-40B4-BE49-F238E27FC236}">
                <a16:creationId xmlns:a16="http://schemas.microsoft.com/office/drawing/2014/main" id="{FEC11348-DA7F-C1B1-E7E6-8B6C8BA91441}"/>
              </a:ext>
            </a:extLst>
          </p:cNvPr>
          <p:cNvCxnSpPr>
            <a:cxnSpLocks/>
          </p:cNvCxnSpPr>
          <p:nvPr/>
        </p:nvCxnSpPr>
        <p:spPr>
          <a:xfrm flipH="1">
            <a:off x="3718010" y="2024842"/>
            <a:ext cx="2182544" cy="0"/>
          </a:xfrm>
          <a:prstGeom prst="straightConnector1">
            <a:avLst/>
          </a:prstGeom>
          <a:noFill/>
          <a:ln w="28575" cap="flat" cmpd="sng" algn="ctr">
            <a:solidFill>
              <a:srgbClr val="00CC99"/>
            </a:solidFill>
            <a:prstDash val="solid"/>
            <a:miter lim="800000"/>
            <a:tailEnd type="triangle"/>
          </a:ln>
          <a:effectLst/>
        </p:spPr>
      </p:cxnSp>
      <p:sp>
        <p:nvSpPr>
          <p:cNvPr id="34" name="TextBox 3">
            <a:extLst>
              <a:ext uri="{FF2B5EF4-FFF2-40B4-BE49-F238E27FC236}">
                <a16:creationId xmlns:a16="http://schemas.microsoft.com/office/drawing/2014/main" id="{CB66C95A-BBF4-7230-6997-154DA31814C2}"/>
              </a:ext>
            </a:extLst>
          </p:cNvPr>
          <p:cNvSpPr txBox="1"/>
          <p:nvPr/>
        </p:nvSpPr>
        <p:spPr>
          <a:xfrm>
            <a:off x="4041723" y="1312232"/>
            <a:ext cx="1535119"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en-US" altLang="ja-JP" sz="1800" b="1">
                <a:latin typeface="+mn-lt"/>
                <a:ea typeface="Yu Gothic UI" panose="020B0500000000000000" pitchFamily="34" charset="-128"/>
                <a:cs typeface="Times New Roman"/>
              </a:rPr>
              <a:t>Use / Refer</a:t>
            </a:r>
            <a:endParaRPr lang="ja-JP" altLang="en-US" sz="1800" b="1">
              <a:latin typeface="+mn-lt"/>
              <a:ea typeface="Yu Gothic UI" panose="020B0500000000000000" pitchFamily="34" charset="-128"/>
              <a:cs typeface="Times New Roman"/>
            </a:endParaRPr>
          </a:p>
        </p:txBody>
      </p:sp>
      <p:sp>
        <p:nvSpPr>
          <p:cNvPr id="36" name="円柱 28">
            <a:extLst>
              <a:ext uri="{FF2B5EF4-FFF2-40B4-BE49-F238E27FC236}">
                <a16:creationId xmlns:a16="http://schemas.microsoft.com/office/drawing/2014/main" id="{1A58D4C9-29ED-FEE7-685C-7006A5224530}"/>
              </a:ext>
            </a:extLst>
          </p:cNvPr>
          <p:cNvSpPr/>
          <p:nvPr/>
        </p:nvSpPr>
        <p:spPr>
          <a:xfrm>
            <a:off x="6568270" y="4739993"/>
            <a:ext cx="1533569" cy="755929"/>
          </a:xfrm>
          <a:prstGeom prst="can">
            <a:avLst/>
          </a:prstGeom>
          <a:solidFill>
            <a:sysClr val="window" lastClr="FFFFFF">
              <a:lumMod val="75000"/>
            </a:sysClr>
          </a:solidFill>
          <a:ln w="3175" cap="flat" cmpd="sng" algn="ctr">
            <a:solidFill>
              <a:sysClr val="windowText" lastClr="000000"/>
            </a:solid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br>
              <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rPr>
            </a:br>
            <a:endPar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mn-lt"/>
              <a:ea typeface="Yu Gothic UI" panose="020B0500000000000000" pitchFamily="34"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mn-lt"/>
              <a:ea typeface="Yu Gothic UI" panose="020B0500000000000000" pitchFamily="34"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mn-lt"/>
              <a:ea typeface="Yu Gothic UI" panose="020B0500000000000000" pitchFamily="34"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mn-lt"/>
              <a:ea typeface="Yu Gothic UI" panose="020B0500000000000000" pitchFamily="34"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mn-lt"/>
              <a:ea typeface="Yu Gothic UI" panose="020B0500000000000000" pitchFamily="34"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br>
              <a:rPr kumimoji="0" lang="en-US" altLang="ja-JP" sz="1400" b="1" kern="0">
                <a:solidFill>
                  <a:prstClr val="white"/>
                </a:solidFill>
                <a:latin typeface="+mn-lt"/>
                <a:ea typeface="Yu Gothic UI" panose="020B0500000000000000" pitchFamily="34" charset="-128"/>
              </a:rPr>
            </a:br>
            <a:br>
              <a:rPr kumimoji="0" lang="en-US" altLang="ja-JP" sz="1400" b="1" kern="0">
                <a:solidFill>
                  <a:prstClr val="white"/>
                </a:solidFill>
                <a:latin typeface="+mn-lt"/>
                <a:ea typeface="Yu Gothic UI" panose="020B0500000000000000" pitchFamily="34" charset="-128"/>
              </a:rPr>
            </a:br>
            <a:br>
              <a:rPr kumimoji="0" lang="en-US" altLang="ja-JP" sz="1400" b="1" kern="0">
                <a:solidFill>
                  <a:prstClr val="white"/>
                </a:solidFill>
                <a:latin typeface="+mn-lt"/>
                <a:ea typeface="Yu Gothic UI" panose="020B0500000000000000" pitchFamily="34" charset="-128"/>
              </a:rPr>
            </a:br>
            <a:r>
              <a:rPr kumimoji="0" lang="en-US" altLang="ja-JP" sz="1400" b="1" i="0" u="none" strike="noStrike" kern="0" cap="none" spc="0" normalizeH="0" baseline="0" noProof="0" err="1">
                <a:ln>
                  <a:noFill/>
                </a:ln>
                <a:solidFill>
                  <a:schemeClr val="bg1"/>
                </a:solidFill>
                <a:effectLst/>
                <a:uLnTx/>
                <a:uFillTx/>
                <a:latin typeface="+mn-lt"/>
                <a:ea typeface="Yu Gothic UI" panose="020B0500000000000000" pitchFamily="34" charset="-128"/>
                <a:cs typeface="+mn-cs"/>
              </a:rPr>
              <a:t>JasPar</a:t>
            </a:r>
            <a:br>
              <a:rPr kumimoji="0" lang="en-US" altLang="ja-JP" sz="1400" b="1" i="0" u="none" strike="noStrike" kern="0" cap="none" spc="0" normalizeH="0" baseline="0" noProof="0">
                <a:ln>
                  <a:noFill/>
                </a:ln>
                <a:solidFill>
                  <a:schemeClr val="bg1"/>
                </a:solidFill>
                <a:effectLst/>
                <a:uLnTx/>
                <a:uFillTx/>
                <a:latin typeface="+mn-lt"/>
                <a:ea typeface="Yu Gothic UI" panose="020B0500000000000000" pitchFamily="34" charset="-128"/>
                <a:cs typeface="+mn-cs"/>
              </a:rPr>
            </a:br>
            <a:r>
              <a:rPr kumimoji="0" lang="en-US" altLang="ja-JP" sz="1400" b="1" i="0" u="none" strike="noStrike" kern="0" cap="none" spc="0" normalizeH="0" baseline="0" noProof="0">
                <a:ln>
                  <a:noFill/>
                </a:ln>
                <a:solidFill>
                  <a:schemeClr val="bg1"/>
                </a:solidFill>
                <a:effectLst/>
                <a:uLnTx/>
                <a:uFillTx/>
                <a:latin typeface="+mn-lt"/>
                <a:ea typeface="Yu Gothic UI" panose="020B0500000000000000" pitchFamily="34" charset="-128"/>
                <a:cs typeface="+mn-cs"/>
              </a:rPr>
              <a:t>Vehicle Signal</a:t>
            </a:r>
            <a:endParaRPr kumimoji="0" lang="ja-JP" altLang="en-US" sz="1400" b="1" i="0" u="none" strike="noStrike" kern="0" cap="none" spc="0" normalizeH="0" baseline="0" noProof="0">
              <a:ln>
                <a:noFill/>
              </a:ln>
              <a:solidFill>
                <a:schemeClr val="bg1"/>
              </a:solidFill>
              <a:effectLst/>
              <a:uLnTx/>
              <a:uFillTx/>
              <a:latin typeface="+mn-lt"/>
              <a:ea typeface="Yu Gothic UI" panose="020B0500000000000000" pitchFamily="34" charset="-128"/>
              <a:cs typeface="+mn-cs"/>
            </a:endParaRPr>
          </a:p>
        </p:txBody>
      </p:sp>
      <p:sp>
        <p:nvSpPr>
          <p:cNvPr id="38" name="正方形/長方形 30">
            <a:extLst>
              <a:ext uri="{FF2B5EF4-FFF2-40B4-BE49-F238E27FC236}">
                <a16:creationId xmlns:a16="http://schemas.microsoft.com/office/drawing/2014/main" id="{5C1B1495-4B99-ADE6-6ED1-030A9B8DA1C9}"/>
              </a:ext>
            </a:extLst>
          </p:cNvPr>
          <p:cNvSpPr/>
          <p:nvPr/>
        </p:nvSpPr>
        <p:spPr>
          <a:xfrm>
            <a:off x="6269827" y="5547935"/>
            <a:ext cx="2191490" cy="291958"/>
          </a:xfrm>
          <a:prstGeom prst="rect">
            <a:avLst/>
          </a:prstGeom>
          <a:solidFill>
            <a:srgbClr val="808080"/>
          </a:solidFill>
          <a:ln w="12700" cap="flat" cmpd="sng" algn="ctr">
            <a:no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prstClr val="white"/>
                </a:solidFill>
                <a:effectLst/>
                <a:uLnTx/>
                <a:uFillTx/>
                <a:latin typeface="+mn-lt"/>
                <a:ea typeface="Yu Gothic UI" panose="020B0500000000000000" pitchFamily="34" charset="-128"/>
                <a:cs typeface="+mn-cs"/>
              </a:rPr>
              <a:t>JasPar</a:t>
            </a:r>
            <a:r>
              <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rPr>
              <a:t> </a:t>
            </a:r>
            <a:r>
              <a:rPr kumimoji="0" lang="en-US" altLang="ja-JP" sz="1400" b="1" i="0" u="none" strike="noStrike" kern="0" cap="none" spc="0" normalizeH="0" baseline="0" noProof="0" err="1">
                <a:ln>
                  <a:noFill/>
                </a:ln>
                <a:solidFill>
                  <a:prstClr val="white"/>
                </a:solidFill>
                <a:effectLst/>
                <a:uLnTx/>
                <a:uFillTx/>
                <a:latin typeface="+mn-lt"/>
                <a:ea typeface="Yu Gothic UI" panose="020B0500000000000000" pitchFamily="34" charset="-128"/>
                <a:cs typeface="+mn-cs"/>
              </a:rPr>
              <a:t>Databroker</a:t>
            </a:r>
            <a:endParaRPr kumimoji="0" lang="ja-JP" altLang="en-US"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p:txBody>
      </p:sp>
      <p:cxnSp>
        <p:nvCxnSpPr>
          <p:cNvPr id="39" name="直線矢印コネクタ 31">
            <a:extLst>
              <a:ext uri="{FF2B5EF4-FFF2-40B4-BE49-F238E27FC236}">
                <a16:creationId xmlns:a16="http://schemas.microsoft.com/office/drawing/2014/main" id="{ABFA48FA-7C00-9DBB-8F9B-53E058111595}"/>
              </a:ext>
            </a:extLst>
          </p:cNvPr>
          <p:cNvCxnSpPr>
            <a:cxnSpLocks/>
          </p:cNvCxnSpPr>
          <p:nvPr/>
        </p:nvCxnSpPr>
        <p:spPr>
          <a:xfrm>
            <a:off x="3763310" y="3317835"/>
            <a:ext cx="2009073" cy="0"/>
          </a:xfrm>
          <a:prstGeom prst="straightConnector1">
            <a:avLst/>
          </a:prstGeom>
          <a:noFill/>
          <a:ln w="28575" cap="flat" cmpd="sng" algn="ctr">
            <a:solidFill>
              <a:srgbClr val="00CC99"/>
            </a:solidFill>
            <a:prstDash val="solid"/>
            <a:miter lim="800000"/>
            <a:tailEnd type="triangle"/>
          </a:ln>
          <a:effectLst/>
        </p:spPr>
      </p:cxnSp>
      <p:cxnSp>
        <p:nvCxnSpPr>
          <p:cNvPr id="40" name="直線矢印コネクタ 32">
            <a:extLst>
              <a:ext uri="{FF2B5EF4-FFF2-40B4-BE49-F238E27FC236}">
                <a16:creationId xmlns:a16="http://schemas.microsoft.com/office/drawing/2014/main" id="{8553F13B-C441-1436-47EF-3598E4C8CF6A}"/>
              </a:ext>
            </a:extLst>
          </p:cNvPr>
          <p:cNvCxnSpPr>
            <a:cxnSpLocks/>
          </p:cNvCxnSpPr>
          <p:nvPr/>
        </p:nvCxnSpPr>
        <p:spPr>
          <a:xfrm>
            <a:off x="3775539" y="5266793"/>
            <a:ext cx="1955187" cy="0"/>
          </a:xfrm>
          <a:prstGeom prst="straightConnector1">
            <a:avLst/>
          </a:prstGeom>
          <a:noFill/>
          <a:ln w="28575" cap="flat" cmpd="sng" algn="ctr">
            <a:solidFill>
              <a:srgbClr val="00CC99"/>
            </a:solidFill>
            <a:prstDash val="solid"/>
            <a:miter lim="800000"/>
            <a:tailEnd type="triangle"/>
          </a:ln>
          <a:effectLst/>
        </p:spPr>
      </p:cxnSp>
      <p:pic>
        <p:nvPicPr>
          <p:cNvPr id="45" name="Graphic 9" descr="ドキュメント 単色塗りつぶし">
            <a:extLst>
              <a:ext uri="{FF2B5EF4-FFF2-40B4-BE49-F238E27FC236}">
                <a16:creationId xmlns:a16="http://schemas.microsoft.com/office/drawing/2014/main" id="{6666D31A-0C2A-B236-EAB5-1ECCE3D324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46370" y="2684373"/>
            <a:ext cx="815409" cy="884984"/>
          </a:xfrm>
          <a:prstGeom prst="rect">
            <a:avLst/>
          </a:prstGeom>
        </p:spPr>
      </p:pic>
      <p:sp>
        <p:nvSpPr>
          <p:cNvPr id="53" name="Rectangle 52">
            <a:extLst>
              <a:ext uri="{FF2B5EF4-FFF2-40B4-BE49-F238E27FC236}">
                <a16:creationId xmlns:a16="http://schemas.microsoft.com/office/drawing/2014/main" id="{EBA197EA-CE1A-3AEA-ADB8-56A45995E6BA}"/>
              </a:ext>
            </a:extLst>
          </p:cNvPr>
          <p:cNvSpPr/>
          <p:nvPr/>
        </p:nvSpPr>
        <p:spPr>
          <a:xfrm>
            <a:off x="7112818" y="2725170"/>
            <a:ext cx="461328" cy="659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JP"/>
          </a:p>
        </p:txBody>
      </p:sp>
      <p:pic>
        <p:nvPicPr>
          <p:cNvPr id="54" name="Graphic 9" descr="ドキュメント 単色塗りつぶし">
            <a:extLst>
              <a:ext uri="{FF2B5EF4-FFF2-40B4-BE49-F238E27FC236}">
                <a16:creationId xmlns:a16="http://schemas.microsoft.com/office/drawing/2014/main" id="{E5E2A78A-2A2D-5821-DB8F-3D3EAE4035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957868" y="2609601"/>
            <a:ext cx="815409" cy="884984"/>
          </a:xfrm>
          <a:prstGeom prst="rect">
            <a:avLst/>
          </a:prstGeom>
        </p:spPr>
      </p:pic>
      <p:sp>
        <p:nvSpPr>
          <p:cNvPr id="55" name="TextBox 3">
            <a:extLst>
              <a:ext uri="{FF2B5EF4-FFF2-40B4-BE49-F238E27FC236}">
                <a16:creationId xmlns:a16="http://schemas.microsoft.com/office/drawing/2014/main" id="{27F7F5D3-ECBB-6290-45B8-9EC2F3909771}"/>
              </a:ext>
            </a:extLst>
          </p:cNvPr>
          <p:cNvSpPr txBox="1"/>
          <p:nvPr/>
        </p:nvSpPr>
        <p:spPr>
          <a:xfrm>
            <a:off x="5553119" y="3459485"/>
            <a:ext cx="340191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n-lt"/>
                <a:ea typeface="Yu Gothic UI" panose="020B0500000000000000" pitchFamily="34" charset="-128"/>
                <a:cs typeface="Times New Roman"/>
              </a:rPr>
              <a:t>Overlay</a:t>
            </a:r>
          </a:p>
          <a:p>
            <a:pPr algn="ctr"/>
            <a:r>
              <a:rPr lang="en-US" altLang="ja-JP" sz="1600" b="1">
                <a:latin typeface="+mn-lt"/>
                <a:ea typeface="Yu Gothic UI" panose="020B0500000000000000" pitchFamily="34" charset="-128"/>
                <a:cs typeface="Times New Roman"/>
              </a:rPr>
              <a:t>(Add, Modify and delete)</a:t>
            </a:r>
            <a:endParaRPr lang="ja-JP" altLang="en-US" sz="1600" b="1">
              <a:latin typeface="+mn-lt"/>
              <a:ea typeface="Yu Gothic UI" panose="020B0500000000000000" pitchFamily="34" charset="-128"/>
              <a:cs typeface="Times New Roman"/>
            </a:endParaRPr>
          </a:p>
        </p:txBody>
      </p:sp>
      <p:sp>
        <p:nvSpPr>
          <p:cNvPr id="56" name="Down Arrow 55">
            <a:extLst>
              <a:ext uri="{FF2B5EF4-FFF2-40B4-BE49-F238E27FC236}">
                <a16:creationId xmlns:a16="http://schemas.microsoft.com/office/drawing/2014/main" id="{458DCE22-758F-1183-515A-6E04B3D31E8C}"/>
              </a:ext>
            </a:extLst>
          </p:cNvPr>
          <p:cNvSpPr/>
          <p:nvPr/>
        </p:nvSpPr>
        <p:spPr>
          <a:xfrm>
            <a:off x="7227339" y="4156137"/>
            <a:ext cx="238211" cy="425771"/>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JP"/>
          </a:p>
        </p:txBody>
      </p:sp>
      <p:sp>
        <p:nvSpPr>
          <p:cNvPr id="58" name="正方形/長方形 30">
            <a:extLst>
              <a:ext uri="{FF2B5EF4-FFF2-40B4-BE49-F238E27FC236}">
                <a16:creationId xmlns:a16="http://schemas.microsoft.com/office/drawing/2014/main" id="{D3D1EDF3-99EE-C30B-5E1F-3637E9ADE816}"/>
              </a:ext>
            </a:extLst>
          </p:cNvPr>
          <p:cNvSpPr/>
          <p:nvPr/>
        </p:nvSpPr>
        <p:spPr>
          <a:xfrm>
            <a:off x="8959596" y="5547935"/>
            <a:ext cx="2191490" cy="291958"/>
          </a:xfrm>
          <a:prstGeom prst="rect">
            <a:avLst/>
          </a:prstGeom>
          <a:solidFill>
            <a:srgbClr val="808080"/>
          </a:solidFill>
          <a:ln w="12700" cap="flat" cmpd="sng" algn="ctr">
            <a:no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prstClr val="white"/>
                </a:solidFill>
                <a:effectLst/>
                <a:uLnTx/>
                <a:uFillTx/>
                <a:latin typeface="+mn-lt"/>
                <a:ea typeface="Yu Gothic UI" panose="020B0500000000000000" pitchFamily="34" charset="-128"/>
                <a:cs typeface="+mn-cs"/>
              </a:rPr>
              <a:t>JasPar</a:t>
            </a:r>
            <a:r>
              <a:rPr kumimoji="0" lang="en-US" altLang="ja-JP"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rPr>
              <a:t> Signal API</a:t>
            </a:r>
            <a:endParaRPr kumimoji="0" lang="ja-JP" altLang="en-US" sz="1400" b="1" i="0" u="none" strike="noStrike" kern="0" cap="none" spc="0" normalizeH="0" baseline="0" noProof="0">
              <a:ln>
                <a:noFill/>
              </a:ln>
              <a:solidFill>
                <a:prstClr val="white"/>
              </a:solidFill>
              <a:effectLst/>
              <a:uLnTx/>
              <a:uFillTx/>
              <a:latin typeface="+mn-lt"/>
              <a:ea typeface="Yu Gothic UI" panose="020B0500000000000000" pitchFamily="34" charset="-128"/>
              <a:cs typeface="+mn-cs"/>
            </a:endParaRPr>
          </a:p>
        </p:txBody>
      </p:sp>
      <p:sp>
        <p:nvSpPr>
          <p:cNvPr id="60" name="Down Arrow 59">
            <a:extLst>
              <a:ext uri="{FF2B5EF4-FFF2-40B4-BE49-F238E27FC236}">
                <a16:creationId xmlns:a16="http://schemas.microsoft.com/office/drawing/2014/main" id="{FFEAC9E7-0A32-1F43-B137-FD2BB8493322}"/>
              </a:ext>
            </a:extLst>
          </p:cNvPr>
          <p:cNvSpPr/>
          <p:nvPr/>
        </p:nvSpPr>
        <p:spPr>
          <a:xfrm rot="19088436">
            <a:off x="8523806" y="3963712"/>
            <a:ext cx="238211" cy="1661672"/>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JP"/>
          </a:p>
        </p:txBody>
      </p:sp>
      <p:cxnSp>
        <p:nvCxnSpPr>
          <p:cNvPr id="62" name="Straight Arrow Connector 61">
            <a:extLst>
              <a:ext uri="{FF2B5EF4-FFF2-40B4-BE49-F238E27FC236}">
                <a16:creationId xmlns:a16="http://schemas.microsoft.com/office/drawing/2014/main" id="{D29B0965-FE12-169B-71D5-F495655D1D4B}"/>
              </a:ext>
            </a:extLst>
          </p:cNvPr>
          <p:cNvCxnSpPr>
            <a:stCxn id="38" idx="3"/>
            <a:endCxn id="58" idx="1"/>
          </p:cNvCxnSpPr>
          <p:nvPr/>
        </p:nvCxnSpPr>
        <p:spPr>
          <a:xfrm>
            <a:off x="8461317" y="5693914"/>
            <a:ext cx="4982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3">
            <a:extLst>
              <a:ext uri="{FF2B5EF4-FFF2-40B4-BE49-F238E27FC236}">
                <a16:creationId xmlns:a16="http://schemas.microsoft.com/office/drawing/2014/main" id="{34E363A7-D1A2-9E0D-C026-D0A50AF52B82}"/>
              </a:ext>
            </a:extLst>
          </p:cNvPr>
          <p:cNvSpPr txBox="1"/>
          <p:nvPr/>
        </p:nvSpPr>
        <p:spPr>
          <a:xfrm>
            <a:off x="5664617" y="5844027"/>
            <a:ext cx="3401910"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n-lt"/>
                <a:ea typeface="Yu Gothic UI" panose="020B0500000000000000" pitchFamily="34" charset="-128"/>
                <a:cs typeface="Times New Roman"/>
              </a:rPr>
              <a:t>Implement</a:t>
            </a:r>
            <a:endParaRPr lang="ja-JP" altLang="en-US" sz="1600" b="1">
              <a:latin typeface="+mn-lt"/>
              <a:ea typeface="Yu Gothic UI" panose="020B0500000000000000" pitchFamily="34" charset="-128"/>
              <a:cs typeface="Times New Roman"/>
            </a:endParaRPr>
          </a:p>
        </p:txBody>
      </p:sp>
      <p:sp>
        <p:nvSpPr>
          <p:cNvPr id="64" name="TextBox 3">
            <a:extLst>
              <a:ext uri="{FF2B5EF4-FFF2-40B4-BE49-F238E27FC236}">
                <a16:creationId xmlns:a16="http://schemas.microsoft.com/office/drawing/2014/main" id="{3AA39932-C4EE-EAB6-44ED-A5EE651E33A6}"/>
              </a:ext>
            </a:extLst>
          </p:cNvPr>
          <p:cNvSpPr txBox="1"/>
          <p:nvPr/>
        </p:nvSpPr>
        <p:spPr>
          <a:xfrm>
            <a:off x="9233719" y="5839609"/>
            <a:ext cx="1643243"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n-lt"/>
                <a:ea typeface="Yu Gothic UI" panose="020B0500000000000000" pitchFamily="34" charset="-128"/>
                <a:cs typeface="Times New Roman"/>
              </a:rPr>
              <a:t>Implement </a:t>
            </a:r>
            <a:endParaRPr lang="ja-JP" altLang="en-US" sz="1600" b="1">
              <a:latin typeface="+mn-lt"/>
              <a:ea typeface="Yu Gothic UI" panose="020B0500000000000000" pitchFamily="34" charset="-128"/>
              <a:cs typeface="Times New Roman"/>
            </a:endParaRPr>
          </a:p>
        </p:txBody>
      </p:sp>
      <p:sp>
        <p:nvSpPr>
          <p:cNvPr id="65" name="Rounded Rectangle 64">
            <a:extLst>
              <a:ext uri="{FF2B5EF4-FFF2-40B4-BE49-F238E27FC236}">
                <a16:creationId xmlns:a16="http://schemas.microsoft.com/office/drawing/2014/main" id="{E1E440A1-0D78-3C4C-6BCD-89B83CC84B17}"/>
              </a:ext>
            </a:extLst>
          </p:cNvPr>
          <p:cNvSpPr/>
          <p:nvPr/>
        </p:nvSpPr>
        <p:spPr>
          <a:xfrm>
            <a:off x="9385887" y="3485546"/>
            <a:ext cx="1286258" cy="872558"/>
          </a:xfrm>
          <a:prstGeom prst="round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r>
              <a:rPr lang="en-US" sz="1600"/>
              <a:t>Reference</a:t>
            </a:r>
            <a:r>
              <a:rPr lang="en-JP" sz="1600"/>
              <a:t>/</a:t>
            </a:r>
          </a:p>
          <a:p>
            <a:pPr algn="ctr"/>
            <a:r>
              <a:rPr lang="en-JP" sz="1600"/>
              <a:t>Sample</a:t>
            </a:r>
          </a:p>
          <a:p>
            <a:pPr algn="ctr"/>
            <a:r>
              <a:rPr lang="en-JP" sz="1600"/>
              <a:t>Application</a:t>
            </a:r>
          </a:p>
        </p:txBody>
      </p:sp>
      <p:cxnSp>
        <p:nvCxnSpPr>
          <p:cNvPr id="67" name="Straight Arrow Connector 66">
            <a:extLst>
              <a:ext uri="{FF2B5EF4-FFF2-40B4-BE49-F238E27FC236}">
                <a16:creationId xmlns:a16="http://schemas.microsoft.com/office/drawing/2014/main" id="{0A0FD668-A2CA-89BD-839C-43FC9D7B3546}"/>
              </a:ext>
            </a:extLst>
          </p:cNvPr>
          <p:cNvCxnSpPr>
            <a:cxnSpLocks/>
            <a:stCxn id="65" idx="2"/>
            <a:endCxn id="58" idx="0"/>
          </p:cNvCxnSpPr>
          <p:nvPr/>
        </p:nvCxnSpPr>
        <p:spPr>
          <a:xfrm>
            <a:off x="10029016" y="4358104"/>
            <a:ext cx="26325" cy="11898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3">
            <a:extLst>
              <a:ext uri="{FF2B5EF4-FFF2-40B4-BE49-F238E27FC236}">
                <a16:creationId xmlns:a16="http://schemas.microsoft.com/office/drawing/2014/main" id="{630D5E4D-F791-7613-A5DE-B470F90E2FD1}"/>
              </a:ext>
            </a:extLst>
          </p:cNvPr>
          <p:cNvSpPr txBox="1"/>
          <p:nvPr/>
        </p:nvSpPr>
        <p:spPr>
          <a:xfrm>
            <a:off x="4108961" y="1963476"/>
            <a:ext cx="1535119"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en-US" altLang="ja-JP" sz="1800" b="1">
                <a:latin typeface="+mn-lt"/>
                <a:ea typeface="Yu Gothic UI" panose="020B0500000000000000" pitchFamily="34" charset="-128"/>
                <a:cs typeface="Times New Roman"/>
              </a:rPr>
              <a:t>Feedback</a:t>
            </a:r>
            <a:endParaRPr lang="ja-JP" altLang="en-US" sz="1800" b="1">
              <a:latin typeface="+mn-lt"/>
              <a:ea typeface="Yu Gothic UI" panose="020B0500000000000000" pitchFamily="34" charset="-128"/>
              <a:cs typeface="Times New Roman"/>
            </a:endParaRPr>
          </a:p>
        </p:txBody>
      </p:sp>
      <p:sp>
        <p:nvSpPr>
          <p:cNvPr id="5" name="四角形: 角を丸くする 4">
            <a:extLst>
              <a:ext uri="{FF2B5EF4-FFF2-40B4-BE49-F238E27FC236}">
                <a16:creationId xmlns:a16="http://schemas.microsoft.com/office/drawing/2014/main" id="{18A49E5B-844A-EF94-AF76-81297DF2EEFA}"/>
              </a:ext>
            </a:extLst>
          </p:cNvPr>
          <p:cNvSpPr/>
          <p:nvPr/>
        </p:nvSpPr>
        <p:spPr bwMode="auto">
          <a:xfrm>
            <a:off x="1117600" y="865013"/>
            <a:ext cx="2806700" cy="346695"/>
          </a:xfrm>
          <a:prstGeom prst="roundRect">
            <a:avLst/>
          </a:prstGeom>
          <a:ln>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0" i="0" u="none" strike="noStrike" cap="none" normalizeH="0" baseline="0">
                <a:ln>
                  <a:noFill/>
                </a:ln>
                <a:solidFill>
                  <a:schemeClr val="tx1"/>
                </a:solidFill>
                <a:effectLst/>
                <a:ea typeface="ＭＳ Ｐゴシック" panose="020B0600070205080204" pitchFamily="50" charset="-128"/>
              </a:rPr>
              <a:t>Specification</a:t>
            </a:r>
            <a:endParaRPr kumimoji="1" lang="ja-JP" altLang="en-US" sz="2400" b="0" i="0" u="none" strike="noStrike" cap="none" normalizeH="0" baseline="0">
              <a:ln>
                <a:noFill/>
              </a:ln>
              <a:solidFill>
                <a:schemeClr val="tx1"/>
              </a:solidFill>
              <a:effectLst/>
              <a:ea typeface="ＭＳ Ｐゴシック" panose="020B0600070205080204" pitchFamily="50" charset="-128"/>
            </a:endParaRPr>
          </a:p>
        </p:txBody>
      </p:sp>
      <p:sp>
        <p:nvSpPr>
          <p:cNvPr id="7" name="四角形: 角を丸くする 6">
            <a:extLst>
              <a:ext uri="{FF2B5EF4-FFF2-40B4-BE49-F238E27FC236}">
                <a16:creationId xmlns:a16="http://schemas.microsoft.com/office/drawing/2014/main" id="{2EE829F7-6417-0CB1-B244-C1BB3A4E442B}"/>
              </a:ext>
            </a:extLst>
          </p:cNvPr>
          <p:cNvSpPr/>
          <p:nvPr/>
        </p:nvSpPr>
        <p:spPr bwMode="auto">
          <a:xfrm>
            <a:off x="7057967" y="881471"/>
            <a:ext cx="2806700" cy="346695"/>
          </a:xfrm>
          <a:prstGeom prst="roundRect">
            <a:avLst/>
          </a:prstGeom>
          <a:ln>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0" i="0" u="none" strike="noStrike" cap="none" normalizeH="0" baseline="0">
                <a:ln>
                  <a:noFill/>
                </a:ln>
                <a:solidFill>
                  <a:schemeClr val="tx1"/>
                </a:solidFill>
                <a:effectLst/>
                <a:ea typeface="ＭＳ Ｐゴシック" panose="020B0600070205080204" pitchFamily="50" charset="-128"/>
              </a:rPr>
              <a:t>Implementation</a:t>
            </a:r>
            <a:endParaRPr kumimoji="1" lang="ja-JP" altLang="en-US" sz="2400" b="0" i="0" u="none" strike="noStrike" cap="none" normalizeH="0" baseline="0">
              <a:ln>
                <a:noFill/>
              </a:ln>
              <a:solidFill>
                <a:schemeClr val="tx1"/>
              </a:solidFill>
              <a:effectLst/>
              <a:ea typeface="ＭＳ Ｐゴシック" panose="020B0600070205080204" pitchFamily="50" charset="-128"/>
            </a:endParaRPr>
          </a:p>
        </p:txBody>
      </p:sp>
    </p:spTree>
    <p:extLst>
      <p:ext uri="{BB962C8B-B14F-4D97-AF65-F5344CB8AC3E}">
        <p14:creationId xmlns:p14="http://schemas.microsoft.com/office/powerpoint/2010/main" val="880447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A537-3E1E-D909-4ED2-E5A15C062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794ED-3289-524E-E9EC-1AFB08BE5CD5}"/>
              </a:ext>
            </a:extLst>
          </p:cNvPr>
          <p:cNvSpPr>
            <a:spLocks noGrp="1"/>
          </p:cNvSpPr>
          <p:nvPr>
            <p:ph type="title"/>
          </p:nvPr>
        </p:nvSpPr>
        <p:spPr/>
        <p:txBody>
          <a:bodyPr/>
          <a:lstStyle/>
          <a:p>
            <a:r>
              <a:rPr lang="en-US" sz="2400">
                <a:latin typeface="+mn-lt"/>
                <a:ea typeface="Yu Gothic UI" panose="020B0500000000000000" pitchFamily="34" charset="-128"/>
              </a:rPr>
              <a:t>COVESA – JASPAR Collaboration </a:t>
            </a:r>
            <a:endParaRPr lang="en-JP" sz="2400">
              <a:latin typeface="+mn-lt"/>
              <a:ea typeface="Yu Gothic UI" panose="020B0500000000000000" pitchFamily="34" charset="-128"/>
            </a:endParaRPr>
          </a:p>
        </p:txBody>
      </p:sp>
      <p:sp>
        <p:nvSpPr>
          <p:cNvPr id="3" name="Text Placeholder 2">
            <a:extLst>
              <a:ext uri="{FF2B5EF4-FFF2-40B4-BE49-F238E27FC236}">
                <a16:creationId xmlns:a16="http://schemas.microsoft.com/office/drawing/2014/main" id="{352B58D8-7C8F-E991-5506-BC4167759413}"/>
              </a:ext>
            </a:extLst>
          </p:cNvPr>
          <p:cNvSpPr>
            <a:spLocks noGrp="1"/>
          </p:cNvSpPr>
          <p:nvPr>
            <p:ph idx="1"/>
          </p:nvPr>
        </p:nvSpPr>
        <p:spPr>
          <a:xfrm>
            <a:off x="352629" y="819440"/>
            <a:ext cx="9839039" cy="1598589"/>
          </a:xfrm>
        </p:spPr>
        <p:txBody>
          <a:bodyPr/>
          <a:lstStyle/>
          <a:p>
            <a:r>
              <a:rPr lang="en-US" sz="2400">
                <a:ea typeface="Yu Gothic UI" panose="020B0500000000000000" pitchFamily="34" charset="-128"/>
              </a:rPr>
              <a:t>Signed MoU in 2025 Dec </a:t>
            </a:r>
          </a:p>
          <a:p>
            <a:r>
              <a:rPr lang="en-US" sz="2400">
                <a:ea typeface="Yu Gothic UI" panose="020B0500000000000000" pitchFamily="34" charset="-128"/>
              </a:rPr>
              <a:t>Kicked-off Joint WG in 2026 March, started regular meetings </a:t>
            </a:r>
          </a:p>
        </p:txBody>
      </p:sp>
      <p:grpSp>
        <p:nvGrpSpPr>
          <p:cNvPr id="22" name="グループ化 21">
            <a:extLst>
              <a:ext uri="{FF2B5EF4-FFF2-40B4-BE49-F238E27FC236}">
                <a16:creationId xmlns:a16="http://schemas.microsoft.com/office/drawing/2014/main" id="{EB6933F7-FFCB-5CC4-0690-FE2C36D160DE}"/>
              </a:ext>
            </a:extLst>
          </p:cNvPr>
          <p:cNvGrpSpPr/>
          <p:nvPr/>
        </p:nvGrpSpPr>
        <p:grpSpPr>
          <a:xfrm>
            <a:off x="224561" y="2701500"/>
            <a:ext cx="9630640" cy="2372657"/>
            <a:chOff x="381001" y="3519297"/>
            <a:chExt cx="11195624" cy="2747497"/>
          </a:xfrm>
        </p:grpSpPr>
        <p:sp>
          <p:nvSpPr>
            <p:cNvPr id="4" name="Rounded Rectangle 3">
              <a:extLst>
                <a:ext uri="{FF2B5EF4-FFF2-40B4-BE49-F238E27FC236}">
                  <a16:creationId xmlns:a16="http://schemas.microsoft.com/office/drawing/2014/main" id="{3E3C4094-E35C-2B2D-7199-90F4D2930700}"/>
                </a:ext>
              </a:extLst>
            </p:cNvPr>
            <p:cNvSpPr/>
            <p:nvPr/>
          </p:nvSpPr>
          <p:spPr>
            <a:xfrm>
              <a:off x="381001" y="3519297"/>
              <a:ext cx="5847110" cy="2732756"/>
            </a:xfrm>
            <a:prstGeom prst="roundRect">
              <a:avLst>
                <a:gd name="adj" fmla="val 750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16" name="Rounded Rectangle 15">
              <a:extLst>
                <a:ext uri="{FF2B5EF4-FFF2-40B4-BE49-F238E27FC236}">
                  <a16:creationId xmlns:a16="http://schemas.microsoft.com/office/drawing/2014/main" id="{92C660C2-40CE-2B94-F7F7-64EA43D90DB4}"/>
                </a:ext>
              </a:extLst>
            </p:cNvPr>
            <p:cNvSpPr/>
            <p:nvPr/>
          </p:nvSpPr>
          <p:spPr>
            <a:xfrm>
              <a:off x="6860425" y="3534038"/>
              <a:ext cx="4716200" cy="2732756"/>
            </a:xfrm>
            <a:prstGeom prst="roundRect">
              <a:avLst>
                <a:gd name="adj" fmla="val 750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20" name="Rounded Rectangle 19">
              <a:extLst>
                <a:ext uri="{FF2B5EF4-FFF2-40B4-BE49-F238E27FC236}">
                  <a16:creationId xmlns:a16="http://schemas.microsoft.com/office/drawing/2014/main" id="{3C4DB173-2920-F3B8-CA86-0A7C2DBCF4DE}"/>
                </a:ext>
              </a:extLst>
            </p:cNvPr>
            <p:cNvSpPr/>
            <p:nvPr/>
          </p:nvSpPr>
          <p:spPr>
            <a:xfrm>
              <a:off x="7128813" y="4123341"/>
              <a:ext cx="3069277" cy="1837038"/>
            </a:xfrm>
            <a:prstGeom prst="roundRect">
              <a:avLst>
                <a:gd name="adj" fmla="val 7610"/>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26" name="Rounded Rectangle 25">
              <a:extLst>
                <a:ext uri="{FF2B5EF4-FFF2-40B4-BE49-F238E27FC236}">
                  <a16:creationId xmlns:a16="http://schemas.microsoft.com/office/drawing/2014/main" id="{B6CD60B1-0F31-50F5-958B-F864FDBB4FBB}"/>
                </a:ext>
              </a:extLst>
            </p:cNvPr>
            <p:cNvSpPr/>
            <p:nvPr/>
          </p:nvSpPr>
          <p:spPr>
            <a:xfrm>
              <a:off x="8944578" y="4754182"/>
              <a:ext cx="2369301" cy="1326613"/>
            </a:xfrm>
            <a:prstGeom prst="roundRect">
              <a:avLst>
                <a:gd name="adj" fmla="val 591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27" name="Freeform 26">
              <a:extLst>
                <a:ext uri="{FF2B5EF4-FFF2-40B4-BE49-F238E27FC236}">
                  <a16:creationId xmlns:a16="http://schemas.microsoft.com/office/drawing/2014/main" id="{B5C06C38-C24E-3879-74B0-5929B6786EF2}"/>
                </a:ext>
              </a:extLst>
            </p:cNvPr>
            <p:cNvSpPr/>
            <p:nvPr/>
          </p:nvSpPr>
          <p:spPr>
            <a:xfrm>
              <a:off x="9334046" y="5338440"/>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29" name="TextBox 28">
              <a:extLst>
                <a:ext uri="{FF2B5EF4-FFF2-40B4-BE49-F238E27FC236}">
                  <a16:creationId xmlns:a16="http://schemas.microsoft.com/office/drawing/2014/main" id="{3F899C8D-F2FA-2336-C1CC-7294E95B680D}"/>
                </a:ext>
              </a:extLst>
            </p:cNvPr>
            <p:cNvSpPr txBox="1"/>
            <p:nvPr/>
          </p:nvSpPr>
          <p:spPr>
            <a:xfrm>
              <a:off x="9030538" y="4841701"/>
              <a:ext cx="2016671" cy="320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none" strike="noStrike" kern="0" cap="none" spc="0" normalizeH="0" baseline="0" noProof="0">
                  <a:ln>
                    <a:noFill/>
                  </a:ln>
                  <a:solidFill>
                    <a:srgbClr val="000000"/>
                  </a:solidFill>
                  <a:effectLst/>
                  <a:uLnTx/>
                  <a:uFillTx/>
                  <a:latin typeface="+mn-lt"/>
                  <a:cs typeface="Arial"/>
                  <a:sym typeface="Arial"/>
                </a:rPr>
                <a:t>API Standardization WG</a:t>
              </a:r>
            </a:p>
          </p:txBody>
        </p:sp>
        <p:sp>
          <p:nvSpPr>
            <p:cNvPr id="30" name="TextBox 29">
              <a:extLst>
                <a:ext uri="{FF2B5EF4-FFF2-40B4-BE49-F238E27FC236}">
                  <a16:creationId xmlns:a16="http://schemas.microsoft.com/office/drawing/2014/main" id="{E0A526A5-EC32-5B3C-F683-D69BDB573D05}"/>
                </a:ext>
              </a:extLst>
            </p:cNvPr>
            <p:cNvSpPr txBox="1"/>
            <p:nvPr/>
          </p:nvSpPr>
          <p:spPr>
            <a:xfrm>
              <a:off x="6943164" y="3595161"/>
              <a:ext cx="2795490" cy="3214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sng" strike="noStrike" kern="0" cap="none" spc="0" normalizeH="0" baseline="0" noProof="0">
                  <a:ln>
                    <a:noFill/>
                  </a:ln>
                  <a:solidFill>
                    <a:srgbClr val="000000"/>
                  </a:solidFill>
                  <a:effectLst/>
                  <a:uLnTx/>
                  <a:uFillTx/>
                  <a:latin typeface="+mn-lt"/>
                  <a:cs typeface="Arial"/>
                  <a:sym typeface="Arial"/>
                </a:rPr>
                <a:t>JasPar (Closed</a:t>
              </a:r>
              <a:r>
                <a:rPr kumimoji="0" lang="ja-JP" altLang="en-US" sz="1200" u="sng" kern="0">
                  <a:solidFill>
                    <a:srgbClr val="000000"/>
                  </a:solidFill>
                  <a:latin typeface="+mn-lt"/>
                  <a:cs typeface="Arial"/>
                  <a:sym typeface="Arial"/>
                </a:rPr>
                <a:t> </a:t>
              </a:r>
              <a:r>
                <a:rPr kumimoji="0" lang="en-US" altLang="ja-JP" sz="1200" u="sng" kern="0">
                  <a:solidFill>
                    <a:srgbClr val="000000"/>
                  </a:solidFill>
                  <a:latin typeface="+mn-lt"/>
                  <a:cs typeface="Arial"/>
                  <a:sym typeface="Arial"/>
                </a:rPr>
                <a:t>-&gt;</a:t>
              </a:r>
              <a:r>
                <a:rPr kumimoji="0" lang="ja-JP" altLang="en-US" sz="1200" u="sng" kern="0">
                  <a:solidFill>
                    <a:srgbClr val="000000"/>
                  </a:solidFill>
                  <a:latin typeface="+mn-lt"/>
                  <a:cs typeface="Arial"/>
                  <a:sym typeface="Arial"/>
                </a:rPr>
                <a:t> </a:t>
              </a:r>
              <a:r>
                <a:rPr kumimoji="0" lang="en-US" altLang="ja-JP" sz="1200" u="sng" kern="0">
                  <a:solidFill>
                    <a:srgbClr val="000000"/>
                  </a:solidFill>
                  <a:latin typeface="+mn-lt"/>
                  <a:cs typeface="Arial"/>
                  <a:sym typeface="Arial"/>
                </a:rPr>
                <a:t>Opened(</a:t>
              </a:r>
              <a:r>
                <a:rPr kumimoji="0" lang="en-US" altLang="ja-JP" sz="1200" u="sng" kern="0" err="1">
                  <a:solidFill>
                    <a:srgbClr val="000000"/>
                  </a:solidFill>
                  <a:latin typeface="+mn-lt"/>
                  <a:cs typeface="Arial"/>
                  <a:sym typeface="Arial"/>
                </a:rPr>
                <a:t>Yoriito</a:t>
              </a:r>
              <a:r>
                <a:rPr kumimoji="0" lang="en-US" altLang="ja-JP" sz="1200" u="sng" kern="0">
                  <a:solidFill>
                    <a:srgbClr val="000000"/>
                  </a:solidFill>
                  <a:latin typeface="+mn-lt"/>
                  <a:cs typeface="Arial"/>
                  <a:sym typeface="Arial"/>
                </a:rPr>
                <a:t>)</a:t>
              </a:r>
              <a:r>
                <a:rPr kumimoji="0" lang="en-JP" sz="1200" b="0" i="0" u="sng" strike="noStrike" kern="0" cap="none" spc="0" normalizeH="0" baseline="0" noProof="0">
                  <a:ln>
                    <a:noFill/>
                  </a:ln>
                  <a:solidFill>
                    <a:srgbClr val="000000"/>
                  </a:solidFill>
                  <a:effectLst/>
                  <a:uLnTx/>
                  <a:uFillTx/>
                  <a:latin typeface="+mn-lt"/>
                  <a:cs typeface="Arial"/>
                  <a:sym typeface="Arial"/>
                </a:rPr>
                <a:t>)</a:t>
              </a:r>
            </a:p>
          </p:txBody>
        </p:sp>
        <p:sp>
          <p:nvSpPr>
            <p:cNvPr id="31" name="Freeform 30">
              <a:extLst>
                <a:ext uri="{FF2B5EF4-FFF2-40B4-BE49-F238E27FC236}">
                  <a16:creationId xmlns:a16="http://schemas.microsoft.com/office/drawing/2014/main" id="{B8321678-0B7B-F613-AF3A-78A64023F290}"/>
                </a:ext>
              </a:extLst>
            </p:cNvPr>
            <p:cNvSpPr/>
            <p:nvPr/>
          </p:nvSpPr>
          <p:spPr>
            <a:xfrm>
              <a:off x="9861296" y="5250518"/>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32" name="Freeform 31">
              <a:extLst>
                <a:ext uri="{FF2B5EF4-FFF2-40B4-BE49-F238E27FC236}">
                  <a16:creationId xmlns:a16="http://schemas.microsoft.com/office/drawing/2014/main" id="{D2513ED6-1CC0-DA22-5868-FACC53FAB940}"/>
                </a:ext>
              </a:extLst>
            </p:cNvPr>
            <p:cNvSpPr/>
            <p:nvPr/>
          </p:nvSpPr>
          <p:spPr>
            <a:xfrm>
              <a:off x="9765164" y="5527563"/>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33" name="Freeform 32">
              <a:extLst>
                <a:ext uri="{FF2B5EF4-FFF2-40B4-BE49-F238E27FC236}">
                  <a16:creationId xmlns:a16="http://schemas.microsoft.com/office/drawing/2014/main" id="{9B24230E-A2A5-68CE-B38D-4FBE892DAABC}"/>
                </a:ext>
              </a:extLst>
            </p:cNvPr>
            <p:cNvSpPr/>
            <p:nvPr/>
          </p:nvSpPr>
          <p:spPr>
            <a:xfrm>
              <a:off x="10354304" y="5384531"/>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34" name="Freeform 33">
              <a:extLst>
                <a:ext uri="{FF2B5EF4-FFF2-40B4-BE49-F238E27FC236}">
                  <a16:creationId xmlns:a16="http://schemas.microsoft.com/office/drawing/2014/main" id="{8390041D-9B06-0F6D-BF5C-1D1804DFC332}"/>
                </a:ext>
              </a:extLst>
            </p:cNvPr>
            <p:cNvSpPr/>
            <p:nvPr/>
          </p:nvSpPr>
          <p:spPr>
            <a:xfrm>
              <a:off x="10778193" y="5264080"/>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36" name="Freeform 35">
              <a:extLst>
                <a:ext uri="{FF2B5EF4-FFF2-40B4-BE49-F238E27FC236}">
                  <a16:creationId xmlns:a16="http://schemas.microsoft.com/office/drawing/2014/main" id="{479F118E-4CDE-07A2-46D0-1DB15FFFEF6B}"/>
                </a:ext>
              </a:extLst>
            </p:cNvPr>
            <p:cNvSpPr/>
            <p:nvPr/>
          </p:nvSpPr>
          <p:spPr>
            <a:xfrm>
              <a:off x="7355303" y="4921283"/>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37" name="Freeform 36">
              <a:extLst>
                <a:ext uri="{FF2B5EF4-FFF2-40B4-BE49-F238E27FC236}">
                  <a16:creationId xmlns:a16="http://schemas.microsoft.com/office/drawing/2014/main" id="{C185A6BE-CC17-B99B-DF1C-DF5FB3825AF0}"/>
                </a:ext>
              </a:extLst>
            </p:cNvPr>
            <p:cNvSpPr/>
            <p:nvPr/>
          </p:nvSpPr>
          <p:spPr>
            <a:xfrm>
              <a:off x="7882553" y="4833361"/>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38" name="Freeform 37">
              <a:extLst>
                <a:ext uri="{FF2B5EF4-FFF2-40B4-BE49-F238E27FC236}">
                  <a16:creationId xmlns:a16="http://schemas.microsoft.com/office/drawing/2014/main" id="{A8FAE96A-F234-02E0-CC43-40998B963815}"/>
                </a:ext>
              </a:extLst>
            </p:cNvPr>
            <p:cNvSpPr/>
            <p:nvPr/>
          </p:nvSpPr>
          <p:spPr>
            <a:xfrm>
              <a:off x="7786421" y="5110406"/>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40" name="TextBox 39">
              <a:extLst>
                <a:ext uri="{FF2B5EF4-FFF2-40B4-BE49-F238E27FC236}">
                  <a16:creationId xmlns:a16="http://schemas.microsoft.com/office/drawing/2014/main" id="{19114895-293B-0F8A-175A-7F559B54DB89}"/>
                </a:ext>
              </a:extLst>
            </p:cNvPr>
            <p:cNvSpPr txBox="1"/>
            <p:nvPr/>
          </p:nvSpPr>
          <p:spPr>
            <a:xfrm>
              <a:off x="577392" y="3575723"/>
              <a:ext cx="1634590" cy="3214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sng" strike="noStrike" kern="0" cap="none" spc="0" normalizeH="0" baseline="0" noProof="0">
                  <a:ln>
                    <a:noFill/>
                  </a:ln>
                  <a:solidFill>
                    <a:srgbClr val="000000"/>
                  </a:solidFill>
                  <a:effectLst/>
                  <a:uLnTx/>
                  <a:uFillTx/>
                  <a:latin typeface="+mn-lt"/>
                  <a:cs typeface="Arial"/>
                  <a:sym typeface="Arial"/>
                </a:rPr>
                <a:t>COVESA (Opened)</a:t>
              </a:r>
            </a:p>
          </p:txBody>
        </p:sp>
        <p:sp>
          <p:nvSpPr>
            <p:cNvPr id="41" name="Rounded Rectangle 40">
              <a:extLst>
                <a:ext uri="{FF2B5EF4-FFF2-40B4-BE49-F238E27FC236}">
                  <a16:creationId xmlns:a16="http://schemas.microsoft.com/office/drawing/2014/main" id="{F1932E76-9CAC-AAB0-475E-C052FD53A356}"/>
                </a:ext>
              </a:extLst>
            </p:cNvPr>
            <p:cNvSpPr/>
            <p:nvPr/>
          </p:nvSpPr>
          <p:spPr>
            <a:xfrm>
              <a:off x="1061025" y="4250913"/>
              <a:ext cx="2511892" cy="1837038"/>
            </a:xfrm>
            <a:prstGeom prst="roundRect">
              <a:avLst>
                <a:gd name="adj" fmla="val 761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44" name="Rounded Rectangle 43">
              <a:extLst>
                <a:ext uri="{FF2B5EF4-FFF2-40B4-BE49-F238E27FC236}">
                  <a16:creationId xmlns:a16="http://schemas.microsoft.com/office/drawing/2014/main" id="{9D89CC4E-F8BF-BA31-A0C2-29A9CF801777}"/>
                </a:ext>
              </a:extLst>
            </p:cNvPr>
            <p:cNvSpPr/>
            <p:nvPr/>
          </p:nvSpPr>
          <p:spPr>
            <a:xfrm>
              <a:off x="823215" y="4111048"/>
              <a:ext cx="2511892" cy="1837038"/>
            </a:xfrm>
            <a:prstGeom prst="roundRect">
              <a:avLst>
                <a:gd name="adj" fmla="val 761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45" name="Rounded Rectangle 44">
              <a:extLst>
                <a:ext uri="{FF2B5EF4-FFF2-40B4-BE49-F238E27FC236}">
                  <a16:creationId xmlns:a16="http://schemas.microsoft.com/office/drawing/2014/main" id="{9805CDCC-4141-8681-6045-2E7C9B968027}"/>
                </a:ext>
              </a:extLst>
            </p:cNvPr>
            <p:cNvSpPr/>
            <p:nvPr/>
          </p:nvSpPr>
          <p:spPr>
            <a:xfrm>
              <a:off x="511524" y="3964334"/>
              <a:ext cx="2511892" cy="1837038"/>
            </a:xfrm>
            <a:prstGeom prst="roundRect">
              <a:avLst>
                <a:gd name="adj" fmla="val 761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46" name="TextBox 45">
              <a:extLst>
                <a:ext uri="{FF2B5EF4-FFF2-40B4-BE49-F238E27FC236}">
                  <a16:creationId xmlns:a16="http://schemas.microsoft.com/office/drawing/2014/main" id="{998DEDB6-0FFB-93E2-C0E4-692D44BBD42D}"/>
                </a:ext>
              </a:extLst>
            </p:cNvPr>
            <p:cNvSpPr txBox="1"/>
            <p:nvPr/>
          </p:nvSpPr>
          <p:spPr>
            <a:xfrm>
              <a:off x="585403" y="4025847"/>
              <a:ext cx="1280592" cy="320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none" strike="noStrike" kern="0" cap="none" spc="0" normalizeH="0" baseline="0" noProof="0">
                  <a:ln>
                    <a:noFill/>
                  </a:ln>
                  <a:solidFill>
                    <a:srgbClr val="000000"/>
                  </a:solidFill>
                  <a:effectLst/>
                  <a:uLnTx/>
                  <a:uFillTx/>
                  <a:latin typeface="+mn-lt"/>
                  <a:cs typeface="Arial"/>
                  <a:sym typeface="Arial"/>
                </a:rPr>
                <a:t>COVESA EGs</a:t>
              </a:r>
            </a:p>
          </p:txBody>
        </p:sp>
        <p:sp>
          <p:nvSpPr>
            <p:cNvPr id="47" name="Freeform 46">
              <a:extLst>
                <a:ext uri="{FF2B5EF4-FFF2-40B4-BE49-F238E27FC236}">
                  <a16:creationId xmlns:a16="http://schemas.microsoft.com/office/drawing/2014/main" id="{54017F54-945A-0647-7D1C-7707FD54F72B}"/>
                </a:ext>
              </a:extLst>
            </p:cNvPr>
            <p:cNvSpPr/>
            <p:nvPr/>
          </p:nvSpPr>
          <p:spPr>
            <a:xfrm>
              <a:off x="862330" y="4565774"/>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48" name="Freeform 47">
              <a:extLst>
                <a:ext uri="{FF2B5EF4-FFF2-40B4-BE49-F238E27FC236}">
                  <a16:creationId xmlns:a16="http://schemas.microsoft.com/office/drawing/2014/main" id="{975AB1EA-8C9B-C83F-3397-C1F8E27950C8}"/>
                </a:ext>
              </a:extLst>
            </p:cNvPr>
            <p:cNvSpPr/>
            <p:nvPr/>
          </p:nvSpPr>
          <p:spPr>
            <a:xfrm>
              <a:off x="1389580" y="4477852"/>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49" name="Freeform 48">
              <a:extLst>
                <a:ext uri="{FF2B5EF4-FFF2-40B4-BE49-F238E27FC236}">
                  <a16:creationId xmlns:a16="http://schemas.microsoft.com/office/drawing/2014/main" id="{B03A99D1-AB2D-D0B4-DD96-D4CB5D206919}"/>
                </a:ext>
              </a:extLst>
            </p:cNvPr>
            <p:cNvSpPr/>
            <p:nvPr/>
          </p:nvSpPr>
          <p:spPr>
            <a:xfrm>
              <a:off x="1258954" y="5077215"/>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50" name="Freeform 49">
              <a:extLst>
                <a:ext uri="{FF2B5EF4-FFF2-40B4-BE49-F238E27FC236}">
                  <a16:creationId xmlns:a16="http://schemas.microsoft.com/office/drawing/2014/main" id="{8140C390-C1A1-BA06-6D82-6FFB671A75C4}"/>
                </a:ext>
              </a:extLst>
            </p:cNvPr>
            <p:cNvSpPr/>
            <p:nvPr/>
          </p:nvSpPr>
          <p:spPr>
            <a:xfrm>
              <a:off x="1661950" y="4734364"/>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51" name="Freeform 50">
              <a:extLst>
                <a:ext uri="{FF2B5EF4-FFF2-40B4-BE49-F238E27FC236}">
                  <a16:creationId xmlns:a16="http://schemas.microsoft.com/office/drawing/2014/main" id="{4B00177C-3761-1502-437B-28116DD57C07}"/>
                </a:ext>
              </a:extLst>
            </p:cNvPr>
            <p:cNvSpPr/>
            <p:nvPr/>
          </p:nvSpPr>
          <p:spPr>
            <a:xfrm>
              <a:off x="2174367" y="4485214"/>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52" name="Freeform 51">
              <a:extLst>
                <a:ext uri="{FF2B5EF4-FFF2-40B4-BE49-F238E27FC236}">
                  <a16:creationId xmlns:a16="http://schemas.microsoft.com/office/drawing/2014/main" id="{05259DE4-34A2-E02B-15A3-F9D2DC8D8426}"/>
                </a:ext>
              </a:extLst>
            </p:cNvPr>
            <p:cNvSpPr/>
            <p:nvPr/>
          </p:nvSpPr>
          <p:spPr>
            <a:xfrm>
              <a:off x="1865631" y="5168505"/>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53" name="Freeform 52">
              <a:extLst>
                <a:ext uri="{FF2B5EF4-FFF2-40B4-BE49-F238E27FC236}">
                  <a16:creationId xmlns:a16="http://schemas.microsoft.com/office/drawing/2014/main" id="{F2064FA7-D69F-B028-C2C7-A7EE1711FEFD}"/>
                </a:ext>
              </a:extLst>
            </p:cNvPr>
            <p:cNvSpPr/>
            <p:nvPr/>
          </p:nvSpPr>
          <p:spPr>
            <a:xfrm>
              <a:off x="2378536" y="4949998"/>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56" name="Oval 55">
              <a:extLst>
                <a:ext uri="{FF2B5EF4-FFF2-40B4-BE49-F238E27FC236}">
                  <a16:creationId xmlns:a16="http://schemas.microsoft.com/office/drawing/2014/main" id="{FC8A4B69-1D39-B4C8-2802-F7566D2B4057}"/>
                </a:ext>
              </a:extLst>
            </p:cNvPr>
            <p:cNvSpPr/>
            <p:nvPr/>
          </p:nvSpPr>
          <p:spPr>
            <a:xfrm>
              <a:off x="7279254" y="4689061"/>
              <a:ext cx="1106848" cy="110684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57" name="Left Arrow 56">
              <a:extLst>
                <a:ext uri="{FF2B5EF4-FFF2-40B4-BE49-F238E27FC236}">
                  <a16:creationId xmlns:a16="http://schemas.microsoft.com/office/drawing/2014/main" id="{4C5BA842-33E9-5BAF-E31D-EDC388D191F8}"/>
                </a:ext>
              </a:extLst>
            </p:cNvPr>
            <p:cNvSpPr/>
            <p:nvPr/>
          </p:nvSpPr>
          <p:spPr>
            <a:xfrm rot="1148405">
              <a:off x="8408592" y="5258957"/>
              <a:ext cx="423689" cy="26051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63" name="TextBox 62">
              <a:extLst>
                <a:ext uri="{FF2B5EF4-FFF2-40B4-BE49-F238E27FC236}">
                  <a16:creationId xmlns:a16="http://schemas.microsoft.com/office/drawing/2014/main" id="{AA4A07C0-0948-6445-35F3-2C86057CAD26}"/>
                </a:ext>
              </a:extLst>
            </p:cNvPr>
            <p:cNvSpPr txBox="1"/>
            <p:nvPr/>
          </p:nvSpPr>
          <p:spPr>
            <a:xfrm>
              <a:off x="7192469" y="4105618"/>
              <a:ext cx="2506100" cy="53567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err="1">
                  <a:ln>
                    <a:noFill/>
                  </a:ln>
                  <a:solidFill>
                    <a:srgbClr val="000000"/>
                  </a:solidFill>
                  <a:effectLst/>
                  <a:uLnTx/>
                  <a:uFillTx/>
                  <a:latin typeface="+mn-lt"/>
                  <a:cs typeface="Arial"/>
                  <a:sym typeface="Arial"/>
                </a:rPr>
                <a:t>JasPar</a:t>
              </a:r>
              <a:r>
                <a:rPr kumimoji="0" lang="en-US" sz="1200" b="0" i="0" u="none" strike="noStrike" kern="0" cap="none" spc="0" normalizeH="0" baseline="0" noProof="0">
                  <a:ln>
                    <a:noFill/>
                  </a:ln>
                  <a:solidFill>
                    <a:srgbClr val="000000"/>
                  </a:solidFill>
                  <a:effectLst/>
                  <a:uLnTx/>
                  <a:uFillTx/>
                  <a:latin typeface="+mn-lt"/>
                  <a:cs typeface="Arial"/>
                  <a:sym typeface="Arial"/>
                </a:rPr>
                <a:t> n</a:t>
              </a:r>
              <a:r>
                <a:rPr kumimoji="0" lang="en-JP" sz="1200" b="0" i="0" u="none" strike="noStrike" kern="0" cap="none" spc="0" normalizeH="0" baseline="0" noProof="0">
                  <a:ln>
                    <a:noFill/>
                  </a:ln>
                  <a:solidFill>
                    <a:srgbClr val="000000"/>
                  </a:solidFill>
                  <a:effectLst/>
                  <a:uLnTx/>
                  <a:uFillTx/>
                  <a:latin typeface="+mn-lt"/>
                  <a:cs typeface="Arial"/>
                  <a:sym typeface="Arial"/>
                </a:rPr>
                <a:t>amed </a:t>
              </a:r>
              <a:r>
                <a:rPr kumimoji="0" lang="en-US" sz="1200" b="0" i="0" u="none" strike="noStrike" kern="0" cap="none" spc="0" normalizeH="0" baseline="0" noProof="0">
                  <a:ln>
                    <a:noFill/>
                  </a:ln>
                  <a:solidFill>
                    <a:srgbClr val="000000"/>
                  </a:solidFill>
                  <a:effectLst/>
                  <a:uLnTx/>
                  <a:uFillTx/>
                  <a:latin typeface="+mn-lt"/>
                  <a:cs typeface="Arial"/>
                  <a:sym typeface="Arial"/>
                </a:rPr>
                <a:t>r</a:t>
              </a:r>
              <a:r>
                <a:rPr kumimoji="0" lang="en-JP" sz="1200" b="0" i="0" u="none" strike="noStrike" kern="0" cap="none" spc="0" normalizeH="0" baseline="0" noProof="0">
                  <a:ln>
                    <a:noFill/>
                  </a:ln>
                  <a:solidFill>
                    <a:srgbClr val="000000"/>
                  </a:solidFill>
                  <a:effectLst/>
                  <a:uLnTx/>
                  <a:uFillTx/>
                  <a:latin typeface="+mn-lt"/>
                  <a:cs typeface="Arial"/>
                  <a:sym typeface="Arial"/>
                </a:rPr>
                <a:t>epresentative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none" strike="noStrike" kern="0" cap="none" spc="0" normalizeH="0" baseline="0" noProof="0">
                  <a:ln>
                    <a:noFill/>
                  </a:ln>
                  <a:solidFill>
                    <a:srgbClr val="000000"/>
                  </a:solidFill>
                  <a:effectLst/>
                  <a:uLnTx/>
                  <a:uFillTx/>
                  <a:latin typeface="+mn-lt"/>
                  <a:cs typeface="Arial"/>
                  <a:sym typeface="Arial"/>
                </a:rPr>
                <a:t>(Experts / Observers)</a:t>
              </a:r>
            </a:p>
          </p:txBody>
        </p:sp>
        <p:sp>
          <p:nvSpPr>
            <p:cNvPr id="67" name="TextBox 66">
              <a:extLst>
                <a:ext uri="{FF2B5EF4-FFF2-40B4-BE49-F238E27FC236}">
                  <a16:creationId xmlns:a16="http://schemas.microsoft.com/office/drawing/2014/main" id="{A3874E33-54E4-BA78-0AF0-B57A7A032BF1}"/>
                </a:ext>
              </a:extLst>
            </p:cNvPr>
            <p:cNvSpPr txBox="1"/>
            <p:nvPr/>
          </p:nvSpPr>
          <p:spPr>
            <a:xfrm>
              <a:off x="6278484" y="4681699"/>
              <a:ext cx="600418" cy="320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none" strike="noStrike" kern="0" cap="none" spc="0" normalizeH="0" baseline="0" noProof="0">
                  <a:ln>
                    <a:noFill/>
                  </a:ln>
                  <a:solidFill>
                    <a:srgbClr val="000000"/>
                  </a:solidFill>
                  <a:effectLst/>
                  <a:uLnTx/>
                  <a:uFillTx/>
                  <a:latin typeface="+mn-lt"/>
                  <a:cs typeface="Arial"/>
                  <a:sym typeface="Arial"/>
                </a:rPr>
                <a:t>JOIN</a:t>
              </a:r>
            </a:p>
          </p:txBody>
        </p:sp>
        <p:sp>
          <p:nvSpPr>
            <p:cNvPr id="5" name="Rounded Rectangle 40">
              <a:extLst>
                <a:ext uri="{FF2B5EF4-FFF2-40B4-BE49-F238E27FC236}">
                  <a16:creationId xmlns:a16="http://schemas.microsoft.com/office/drawing/2014/main" id="{914D4672-4402-B271-A4DD-E1B142C92C5D}"/>
                </a:ext>
              </a:extLst>
            </p:cNvPr>
            <p:cNvSpPr/>
            <p:nvPr/>
          </p:nvSpPr>
          <p:spPr>
            <a:xfrm>
              <a:off x="3865169" y="4123341"/>
              <a:ext cx="2194002" cy="1837038"/>
            </a:xfrm>
            <a:prstGeom prst="roundRect">
              <a:avLst>
                <a:gd name="adj" fmla="val 7610"/>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6" name="Left Arrow 56">
              <a:extLst>
                <a:ext uri="{FF2B5EF4-FFF2-40B4-BE49-F238E27FC236}">
                  <a16:creationId xmlns:a16="http://schemas.microsoft.com/office/drawing/2014/main" id="{807450E4-20E7-7A02-D3B8-A7C27E2EECA3}"/>
                </a:ext>
              </a:extLst>
            </p:cNvPr>
            <p:cNvSpPr/>
            <p:nvPr/>
          </p:nvSpPr>
          <p:spPr>
            <a:xfrm rot="11303144">
              <a:off x="2849429" y="4636361"/>
              <a:ext cx="1286948" cy="28239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7" name="Freeform 52">
              <a:extLst>
                <a:ext uri="{FF2B5EF4-FFF2-40B4-BE49-F238E27FC236}">
                  <a16:creationId xmlns:a16="http://schemas.microsoft.com/office/drawing/2014/main" id="{DD90BA58-C317-5677-74E3-A3F098AD884C}"/>
                </a:ext>
              </a:extLst>
            </p:cNvPr>
            <p:cNvSpPr/>
            <p:nvPr/>
          </p:nvSpPr>
          <p:spPr>
            <a:xfrm>
              <a:off x="4311128" y="4687601"/>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8" name="Freeform 50">
              <a:extLst>
                <a:ext uri="{FF2B5EF4-FFF2-40B4-BE49-F238E27FC236}">
                  <a16:creationId xmlns:a16="http://schemas.microsoft.com/office/drawing/2014/main" id="{B12427AC-127C-8E06-9A02-C2498421FAF3}"/>
                </a:ext>
              </a:extLst>
            </p:cNvPr>
            <p:cNvSpPr/>
            <p:nvPr/>
          </p:nvSpPr>
          <p:spPr>
            <a:xfrm>
              <a:off x="4383442" y="5335592"/>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bg2">
                <a:lumMod val="50000"/>
                <a:lumOff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9" name="TextBox 45">
              <a:extLst>
                <a:ext uri="{FF2B5EF4-FFF2-40B4-BE49-F238E27FC236}">
                  <a16:creationId xmlns:a16="http://schemas.microsoft.com/office/drawing/2014/main" id="{D380FCDA-6DA1-14E6-7F4A-C3027C536FB3}"/>
                </a:ext>
              </a:extLst>
            </p:cNvPr>
            <p:cNvSpPr txBox="1"/>
            <p:nvPr/>
          </p:nvSpPr>
          <p:spPr>
            <a:xfrm>
              <a:off x="4094242" y="4144710"/>
              <a:ext cx="1630928" cy="5346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none" strike="noStrike" kern="0" cap="none" spc="0" normalizeH="0" baseline="0" noProof="0">
                  <a:ln>
                    <a:noFill/>
                  </a:ln>
                  <a:solidFill>
                    <a:srgbClr val="000000"/>
                  </a:solidFill>
                  <a:effectLst/>
                  <a:uLnTx/>
                  <a:uFillTx/>
                  <a:latin typeface="+mn-lt"/>
                  <a:cs typeface="Arial"/>
                  <a:sym typeface="Arial"/>
                </a:rPr>
                <a:t>COVESA</a:t>
              </a:r>
              <a:r>
                <a:rPr kumimoji="0" lang="en-US" sz="1200" b="0" i="0" u="none" strike="noStrike" kern="0" cap="none" spc="0" normalizeH="0" baseline="0" noProof="0">
                  <a:ln>
                    <a:noFill/>
                  </a:ln>
                  <a:solidFill>
                    <a:srgbClr val="000000"/>
                  </a:solidFill>
                  <a:effectLst/>
                  <a:uLnTx/>
                  <a:uFillTx/>
                  <a:latin typeface="+mn-lt"/>
                  <a:cs typeface="Arial"/>
                  <a:sym typeface="Arial"/>
                </a:rPr>
                <a:t>-JASPAR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mn-lt"/>
                  <a:cs typeface="Arial"/>
                  <a:sym typeface="Arial"/>
                </a:rPr>
                <a:t>Joint Group (New)</a:t>
              </a:r>
              <a:endParaRPr kumimoji="0" lang="en-JP" sz="1200" b="0" i="0" u="none" strike="noStrike" kern="0" cap="none" spc="0" normalizeH="0" baseline="0" noProof="0">
                <a:ln>
                  <a:noFill/>
                </a:ln>
                <a:solidFill>
                  <a:srgbClr val="000000"/>
                </a:solidFill>
                <a:effectLst/>
                <a:uLnTx/>
                <a:uFillTx/>
                <a:latin typeface="+mn-lt"/>
                <a:cs typeface="Arial"/>
                <a:sym typeface="Arial"/>
              </a:endParaRPr>
            </a:p>
          </p:txBody>
        </p:sp>
        <p:sp>
          <p:nvSpPr>
            <p:cNvPr id="10" name="Freeform 35">
              <a:extLst>
                <a:ext uri="{FF2B5EF4-FFF2-40B4-BE49-F238E27FC236}">
                  <a16:creationId xmlns:a16="http://schemas.microsoft.com/office/drawing/2014/main" id="{BE9CFC82-0606-E45F-EDC2-55ED5F9D901E}"/>
                </a:ext>
              </a:extLst>
            </p:cNvPr>
            <p:cNvSpPr/>
            <p:nvPr/>
          </p:nvSpPr>
          <p:spPr>
            <a:xfrm>
              <a:off x="4930158" y="4754658"/>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11" name="Left Arrow 56">
              <a:extLst>
                <a:ext uri="{FF2B5EF4-FFF2-40B4-BE49-F238E27FC236}">
                  <a16:creationId xmlns:a16="http://schemas.microsoft.com/office/drawing/2014/main" id="{9C93ECA7-AE9E-2324-849E-9AF18EB5DA9E}"/>
                </a:ext>
              </a:extLst>
            </p:cNvPr>
            <p:cNvSpPr/>
            <p:nvPr/>
          </p:nvSpPr>
          <p:spPr>
            <a:xfrm rot="10134496">
              <a:off x="2961405" y="5181103"/>
              <a:ext cx="1228151" cy="2777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12" name="Freeform 35">
              <a:extLst>
                <a:ext uri="{FF2B5EF4-FFF2-40B4-BE49-F238E27FC236}">
                  <a16:creationId xmlns:a16="http://schemas.microsoft.com/office/drawing/2014/main" id="{B682AAEF-3345-902C-0E52-7FF5992211C9}"/>
                </a:ext>
              </a:extLst>
            </p:cNvPr>
            <p:cNvSpPr/>
            <p:nvPr/>
          </p:nvSpPr>
          <p:spPr>
            <a:xfrm>
              <a:off x="5062098" y="5392508"/>
              <a:ext cx="330372" cy="452044"/>
            </a:xfrm>
            <a:custGeom>
              <a:avLst/>
              <a:gdLst>
                <a:gd name="connsiteX0" fmla="*/ 232682 w 465364"/>
                <a:gd name="connsiteY0" fmla="*/ 0 h 615081"/>
                <a:gd name="connsiteX1" fmla="*/ 366032 w 465364"/>
                <a:gd name="connsiteY1" fmla="*/ 133350 h 615081"/>
                <a:gd name="connsiteX2" fmla="*/ 284588 w 465364"/>
                <a:gd name="connsiteY2" fmla="*/ 256220 h 615081"/>
                <a:gd name="connsiteX3" fmla="*/ 241849 w 465364"/>
                <a:gd name="connsiteY3" fmla="*/ 264850 h 615081"/>
                <a:gd name="connsiteX4" fmla="*/ 301875 w 465364"/>
                <a:gd name="connsiteY4" fmla="*/ 270050 h 615081"/>
                <a:gd name="connsiteX5" fmla="*/ 447079 w 465364"/>
                <a:gd name="connsiteY5" fmla="*/ 345499 h 615081"/>
                <a:gd name="connsiteX6" fmla="*/ 461516 w 465364"/>
                <a:gd name="connsiteY6" fmla="*/ 386481 h 615081"/>
                <a:gd name="connsiteX7" fmla="*/ 465364 w 465364"/>
                <a:gd name="connsiteY7" fmla="*/ 386481 h 615081"/>
                <a:gd name="connsiteX8" fmla="*/ 465364 w 465364"/>
                <a:gd name="connsiteY8" fmla="*/ 397405 h 615081"/>
                <a:gd name="connsiteX9" fmla="*/ 465364 w 465364"/>
                <a:gd name="connsiteY9" fmla="*/ 615081 h 615081"/>
                <a:gd name="connsiteX10" fmla="*/ 0 w 465364"/>
                <a:gd name="connsiteY10" fmla="*/ 615081 h 615081"/>
                <a:gd name="connsiteX11" fmla="*/ 0 w 465364"/>
                <a:gd name="connsiteY11" fmla="*/ 397405 h 615081"/>
                <a:gd name="connsiteX12" fmla="*/ 0 w 465364"/>
                <a:gd name="connsiteY12" fmla="*/ 386481 h 615081"/>
                <a:gd name="connsiteX13" fmla="*/ 3848 w 465364"/>
                <a:gd name="connsiteY13" fmla="*/ 386481 h 615081"/>
                <a:gd name="connsiteX14" fmla="*/ 18285 w 465364"/>
                <a:gd name="connsiteY14" fmla="*/ 345499 h 615081"/>
                <a:gd name="connsiteX15" fmla="*/ 163489 w 465364"/>
                <a:gd name="connsiteY15" fmla="*/ 270050 h 615081"/>
                <a:gd name="connsiteX16" fmla="*/ 223515 w 465364"/>
                <a:gd name="connsiteY16" fmla="*/ 264850 h 615081"/>
                <a:gd name="connsiteX17" fmla="*/ 180776 w 465364"/>
                <a:gd name="connsiteY17" fmla="*/ 256220 h 615081"/>
                <a:gd name="connsiteX18" fmla="*/ 99332 w 465364"/>
                <a:gd name="connsiteY18" fmla="*/ 133350 h 615081"/>
                <a:gd name="connsiteX19" fmla="*/ 232682 w 465364"/>
                <a:gd name="connsiteY19" fmla="*/ 0 h 615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5364" h="615081">
                  <a:moveTo>
                    <a:pt x="232682" y="0"/>
                  </a:moveTo>
                  <a:cubicBezTo>
                    <a:pt x="306329" y="0"/>
                    <a:pt x="366032" y="59703"/>
                    <a:pt x="366032" y="133350"/>
                  </a:cubicBezTo>
                  <a:cubicBezTo>
                    <a:pt x="366032" y="188585"/>
                    <a:pt x="332449" y="235977"/>
                    <a:pt x="284588" y="256220"/>
                  </a:cubicBezTo>
                  <a:lnTo>
                    <a:pt x="241849" y="264850"/>
                  </a:lnTo>
                  <a:lnTo>
                    <a:pt x="301875" y="270050"/>
                  </a:lnTo>
                  <a:cubicBezTo>
                    <a:pt x="367448" y="281739"/>
                    <a:pt x="420587" y="309604"/>
                    <a:pt x="447079" y="345499"/>
                  </a:cubicBezTo>
                  <a:lnTo>
                    <a:pt x="461516" y="386481"/>
                  </a:lnTo>
                  <a:lnTo>
                    <a:pt x="465364" y="386481"/>
                  </a:lnTo>
                  <a:lnTo>
                    <a:pt x="465364" y="397405"/>
                  </a:lnTo>
                  <a:lnTo>
                    <a:pt x="465364" y="615081"/>
                  </a:lnTo>
                  <a:lnTo>
                    <a:pt x="0" y="615081"/>
                  </a:lnTo>
                  <a:lnTo>
                    <a:pt x="0" y="397405"/>
                  </a:lnTo>
                  <a:lnTo>
                    <a:pt x="0" y="386481"/>
                  </a:lnTo>
                  <a:lnTo>
                    <a:pt x="3848" y="386481"/>
                  </a:lnTo>
                  <a:lnTo>
                    <a:pt x="18285" y="345499"/>
                  </a:lnTo>
                  <a:cubicBezTo>
                    <a:pt x="44777" y="309604"/>
                    <a:pt x="97916" y="281739"/>
                    <a:pt x="163489" y="270050"/>
                  </a:cubicBezTo>
                  <a:lnTo>
                    <a:pt x="223515" y="264850"/>
                  </a:lnTo>
                  <a:lnTo>
                    <a:pt x="180776" y="256220"/>
                  </a:lnTo>
                  <a:cubicBezTo>
                    <a:pt x="132915" y="235977"/>
                    <a:pt x="99332" y="188585"/>
                    <a:pt x="99332" y="133350"/>
                  </a:cubicBezTo>
                  <a:cubicBezTo>
                    <a:pt x="99332" y="59703"/>
                    <a:pt x="159035" y="0"/>
                    <a:pt x="232682" y="0"/>
                  </a:cubicBezTo>
                  <a:close/>
                </a:path>
              </a:pathLst>
            </a:cu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65" name="Left Arrow 64">
              <a:extLst>
                <a:ext uri="{FF2B5EF4-FFF2-40B4-BE49-F238E27FC236}">
                  <a16:creationId xmlns:a16="http://schemas.microsoft.com/office/drawing/2014/main" id="{6A0D5C78-879B-843A-1006-163D46A51B4F}"/>
                </a:ext>
              </a:extLst>
            </p:cNvPr>
            <p:cNvSpPr/>
            <p:nvPr/>
          </p:nvSpPr>
          <p:spPr>
            <a:xfrm>
              <a:off x="5444327" y="4921283"/>
              <a:ext cx="1772720" cy="25890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66" name="Left Arrow 65">
              <a:extLst>
                <a:ext uri="{FF2B5EF4-FFF2-40B4-BE49-F238E27FC236}">
                  <a16:creationId xmlns:a16="http://schemas.microsoft.com/office/drawing/2014/main" id="{177BA295-D09D-37B5-FBA5-6F08B7CF1685}"/>
                </a:ext>
              </a:extLst>
            </p:cNvPr>
            <p:cNvSpPr/>
            <p:nvPr/>
          </p:nvSpPr>
          <p:spPr>
            <a:xfrm>
              <a:off x="5696331" y="5264080"/>
              <a:ext cx="1515986" cy="25890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JP" sz="1200" b="0" i="0" u="none" strike="noStrike" kern="0" cap="none" spc="0" normalizeH="0" baseline="0" noProof="0">
                <a:ln>
                  <a:noFill/>
                </a:ln>
                <a:solidFill>
                  <a:srgbClr val="FFFFFF"/>
                </a:solidFill>
                <a:effectLst/>
                <a:uLnTx/>
                <a:uFillTx/>
                <a:ea typeface="+mn-ea"/>
                <a:cs typeface="+mn-cs"/>
                <a:sym typeface="Arial"/>
              </a:endParaRPr>
            </a:p>
          </p:txBody>
        </p:sp>
        <p:sp>
          <p:nvSpPr>
            <p:cNvPr id="19" name="TextBox 66">
              <a:extLst>
                <a:ext uri="{FF2B5EF4-FFF2-40B4-BE49-F238E27FC236}">
                  <a16:creationId xmlns:a16="http://schemas.microsoft.com/office/drawing/2014/main" id="{521EF5AB-7AD5-E571-613C-6606EA125B8F}"/>
                </a:ext>
              </a:extLst>
            </p:cNvPr>
            <p:cNvSpPr txBox="1"/>
            <p:nvPr/>
          </p:nvSpPr>
          <p:spPr>
            <a:xfrm>
              <a:off x="3374222" y="4411886"/>
              <a:ext cx="600418" cy="320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JP" sz="1200" b="0" i="0" u="none" strike="noStrike" kern="0" cap="none" spc="0" normalizeH="0" baseline="0" noProof="0">
                  <a:ln>
                    <a:noFill/>
                  </a:ln>
                  <a:solidFill>
                    <a:srgbClr val="000000"/>
                  </a:solidFill>
                  <a:effectLst/>
                  <a:uLnTx/>
                  <a:uFillTx/>
                  <a:latin typeface="+mn-lt"/>
                  <a:cs typeface="Arial"/>
                  <a:sym typeface="Arial"/>
                </a:rPr>
                <a:t>JOIN</a:t>
              </a:r>
            </a:p>
          </p:txBody>
        </p:sp>
      </p:grpSp>
      <p:pic>
        <p:nvPicPr>
          <p:cNvPr id="21" name="図 20">
            <a:extLst>
              <a:ext uri="{FF2B5EF4-FFF2-40B4-BE49-F238E27FC236}">
                <a16:creationId xmlns:a16="http://schemas.microsoft.com/office/drawing/2014/main" id="{12D83623-2DA2-C7AD-C538-82D8C6883962}"/>
              </a:ext>
            </a:extLst>
          </p:cNvPr>
          <p:cNvPicPr>
            <a:picLocks noChangeAspect="1"/>
          </p:cNvPicPr>
          <p:nvPr/>
        </p:nvPicPr>
        <p:blipFill>
          <a:blip r:embed="rId3"/>
          <a:stretch>
            <a:fillRect/>
          </a:stretch>
        </p:blipFill>
        <p:spPr>
          <a:xfrm>
            <a:off x="9977277" y="625483"/>
            <a:ext cx="1941758" cy="2151441"/>
          </a:xfrm>
          <a:prstGeom prst="rect">
            <a:avLst/>
          </a:prstGeom>
          <a:ln>
            <a:solidFill>
              <a:schemeClr val="tx1"/>
            </a:solidFill>
          </a:ln>
        </p:spPr>
      </p:pic>
      <p:sp>
        <p:nvSpPr>
          <p:cNvPr id="23" name="テキスト ボックス 22">
            <a:extLst>
              <a:ext uri="{FF2B5EF4-FFF2-40B4-BE49-F238E27FC236}">
                <a16:creationId xmlns:a16="http://schemas.microsoft.com/office/drawing/2014/main" id="{486B3293-FA38-DF35-631A-DDF339BFFB7A}"/>
              </a:ext>
            </a:extLst>
          </p:cNvPr>
          <p:cNvSpPr txBox="1"/>
          <p:nvPr/>
        </p:nvSpPr>
        <p:spPr>
          <a:xfrm>
            <a:off x="10399127" y="2754070"/>
            <a:ext cx="1390361" cy="461665"/>
          </a:xfrm>
          <a:prstGeom prst="rect">
            <a:avLst/>
          </a:prstGeom>
          <a:noFill/>
        </p:spPr>
        <p:txBody>
          <a:bodyPr wrap="square" rtlCol="0">
            <a:spAutoFit/>
          </a:bodyPr>
          <a:lstStyle/>
          <a:p>
            <a:r>
              <a:rPr kumimoji="1" lang="en-US" altLang="ja-JP">
                <a:latin typeface="+mn-lt"/>
              </a:rPr>
              <a:t>MoU</a:t>
            </a:r>
            <a:endParaRPr kumimoji="1" lang="ja-JP" altLang="en-US">
              <a:latin typeface="+mn-lt"/>
            </a:endParaRPr>
          </a:p>
        </p:txBody>
      </p:sp>
      <p:sp>
        <p:nvSpPr>
          <p:cNvPr id="24" name="テキスト プレースホルダー 4">
            <a:extLst>
              <a:ext uri="{FF2B5EF4-FFF2-40B4-BE49-F238E27FC236}">
                <a16:creationId xmlns:a16="http://schemas.microsoft.com/office/drawing/2014/main" id="{7F774DDD-B7DD-B765-6FAB-5C5380EA8BC9}"/>
              </a:ext>
            </a:extLst>
          </p:cNvPr>
          <p:cNvSpPr txBox="1">
            <a:spLocks/>
          </p:cNvSpPr>
          <p:nvPr/>
        </p:nvSpPr>
        <p:spPr>
          <a:xfrm>
            <a:off x="362470" y="5701911"/>
            <a:ext cx="11427018" cy="530606"/>
          </a:xfrm>
          <a:prstGeom prst="rect">
            <a:avLst/>
          </a:prstGeom>
          <a:solidFill>
            <a:schemeClr val="accent1">
              <a:lumMod val="20000"/>
              <a:lumOff val="80000"/>
            </a:schemeClr>
          </a:solidFill>
        </p:spPr>
        <p:txBody>
          <a:bodyPr anchor="ctr">
            <a:no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en-US" altLang="ja-JP" sz="2000" b="1"/>
              <a:t>Combined efforts and complementary each other to create better, more widely adopted standard!</a:t>
            </a:r>
            <a:endParaRPr lang="ja-JP" altLang="en-US" sz="2000" b="1"/>
          </a:p>
        </p:txBody>
      </p:sp>
    </p:spTree>
    <p:extLst>
      <p:ext uri="{BB962C8B-B14F-4D97-AF65-F5344CB8AC3E}">
        <p14:creationId xmlns:p14="http://schemas.microsoft.com/office/powerpoint/2010/main" val="2350193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DC2F-F5D3-271A-12FA-6F6A6A71688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9EB825-6A7D-CBFB-3FE8-737C30F29EFA}"/>
              </a:ext>
            </a:extLst>
          </p:cNvPr>
          <p:cNvSpPr/>
          <p:nvPr/>
        </p:nvSpPr>
        <p:spPr bwMode="auto">
          <a:xfrm>
            <a:off x="0" y="2274320"/>
            <a:ext cx="12192000" cy="470149"/>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50" charset="-128"/>
            </a:endParaRPr>
          </a:p>
        </p:txBody>
      </p:sp>
      <p:sp>
        <p:nvSpPr>
          <p:cNvPr id="2" name="タイトル 1">
            <a:extLst>
              <a:ext uri="{FF2B5EF4-FFF2-40B4-BE49-F238E27FC236}">
                <a16:creationId xmlns:a16="http://schemas.microsoft.com/office/drawing/2014/main" id="{E74BF835-5B96-892B-A2D0-6713B91618AF}"/>
              </a:ext>
            </a:extLst>
          </p:cNvPr>
          <p:cNvSpPr>
            <a:spLocks noGrp="1"/>
          </p:cNvSpPr>
          <p:nvPr>
            <p:ph type="title"/>
          </p:nvPr>
        </p:nvSpPr>
        <p:spPr>
          <a:xfrm>
            <a:off x="119336" y="0"/>
            <a:ext cx="9577064" cy="360040"/>
          </a:xfrm>
        </p:spPr>
        <p:txBody>
          <a:bodyPr/>
          <a:lstStyle/>
          <a:p>
            <a:r>
              <a:rPr kumimoji="1" lang="en-US" altLang="ja-JP" sz="2800"/>
              <a:t>Agenda</a:t>
            </a:r>
            <a:endParaRPr kumimoji="1" lang="ja-JP" altLang="en-US" sz="2800"/>
          </a:p>
        </p:txBody>
      </p:sp>
      <p:sp>
        <p:nvSpPr>
          <p:cNvPr id="3" name="テキスト プレースホルダー 2">
            <a:extLst>
              <a:ext uri="{FF2B5EF4-FFF2-40B4-BE49-F238E27FC236}">
                <a16:creationId xmlns:a16="http://schemas.microsoft.com/office/drawing/2014/main" id="{CA997204-91E0-C2F7-1037-40D38AE97ABD}"/>
              </a:ext>
            </a:extLst>
          </p:cNvPr>
          <p:cNvSpPr>
            <a:spLocks noGrp="1"/>
          </p:cNvSpPr>
          <p:nvPr>
            <p:ph type="body" sz="quarter" idx="11"/>
          </p:nvPr>
        </p:nvSpPr>
        <p:spPr>
          <a:xfrm>
            <a:off x="336000" y="708085"/>
            <a:ext cx="11520000" cy="1937144"/>
          </a:xfrm>
        </p:spPr>
        <p:txBody>
          <a:bodyPr/>
          <a:lstStyle/>
          <a:p>
            <a:pPr marL="457200" indent="-457200">
              <a:buFont typeface="+mj-lt"/>
              <a:buAutoNum type="arabicPeriod"/>
            </a:pPr>
            <a:r>
              <a:rPr kumimoji="1" lang="en-US" altLang="ja-JP" sz="3200">
                <a:latin typeface="+mn-lt"/>
              </a:rPr>
              <a:t>JASPAR Overview</a:t>
            </a:r>
          </a:p>
          <a:p>
            <a:pPr marL="457200" indent="-457200">
              <a:buFont typeface="+mj-lt"/>
              <a:buAutoNum type="arabicPeriod"/>
            </a:pPr>
            <a:r>
              <a:rPr lang="en-US" altLang="ja-JP" sz="3200">
                <a:latin typeface="+mn-lt"/>
              </a:rPr>
              <a:t>API Standardization in JASPAR</a:t>
            </a:r>
          </a:p>
          <a:p>
            <a:pPr marL="457200" indent="-457200">
              <a:buFont typeface="+mj-lt"/>
              <a:buAutoNum type="arabicPeriod"/>
            </a:pPr>
            <a:r>
              <a:rPr lang="en-US" altLang="ja-JP" sz="3200">
                <a:latin typeface="+mn-lt"/>
              </a:rPr>
              <a:t>Collaboration with COVESA</a:t>
            </a:r>
          </a:p>
          <a:p>
            <a:pPr marL="457200" indent="-457200">
              <a:buFont typeface="+mj-lt"/>
              <a:buAutoNum type="arabicPeriod"/>
            </a:pPr>
            <a:r>
              <a:rPr kumimoji="1" lang="en-US" altLang="ja-JP" sz="3200">
                <a:latin typeface="+mn-lt"/>
              </a:rPr>
              <a:t>Conclusion</a:t>
            </a:r>
          </a:p>
          <a:p>
            <a:pPr marL="457200" indent="-457200">
              <a:buFont typeface="+mj-lt"/>
              <a:buAutoNum type="arabicPeriod"/>
            </a:pPr>
            <a:endParaRPr kumimoji="1" lang="ja-JP" altLang="en-US" sz="3200">
              <a:latin typeface="+mn-lt"/>
            </a:endParaRPr>
          </a:p>
        </p:txBody>
      </p:sp>
    </p:spTree>
    <p:extLst>
      <p:ext uri="{BB962C8B-B14F-4D97-AF65-F5344CB8AC3E}">
        <p14:creationId xmlns:p14="http://schemas.microsoft.com/office/powerpoint/2010/main" val="2431935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FB76E-2ADA-80DE-F999-6F0346697471}"/>
            </a:ext>
          </a:extLst>
        </p:cNvPr>
        <p:cNvGrpSpPr/>
        <p:nvPr/>
      </p:nvGrpSpPr>
      <p:grpSpPr>
        <a:xfrm>
          <a:off x="0" y="0"/>
          <a:ext cx="0" cy="0"/>
          <a:chOff x="0" y="0"/>
          <a:chExt cx="0" cy="0"/>
        </a:xfrm>
      </p:grpSpPr>
      <p:sp>
        <p:nvSpPr>
          <p:cNvPr id="78" name="スライド番号プレースホルダー 2">
            <a:extLst>
              <a:ext uri="{FF2B5EF4-FFF2-40B4-BE49-F238E27FC236}">
                <a16:creationId xmlns:a16="http://schemas.microsoft.com/office/drawing/2014/main" id="{1B50FA82-059B-F9A9-2D42-CB4212932957}"/>
              </a:ext>
            </a:extLst>
          </p:cNvPr>
          <p:cNvSpPr txBox="1">
            <a:spLocks/>
          </p:cNvSpPr>
          <p:nvPr/>
        </p:nvSpPr>
        <p:spPr bwMode="gray">
          <a:xfrm>
            <a:off x="478800" y="6588000"/>
            <a:ext cx="180000" cy="169200"/>
          </a:xfrm>
          <a:prstGeom prst="rect">
            <a:avLst/>
          </a:prstGeom>
        </p:spPr>
        <p:txBody>
          <a:bodyPr vert="horz" wrap="none" lIns="0" tIns="0" rIns="0" bIns="0" rtlCol="0" anchor="b" anchorCtr="0"/>
          <a:lstStyle>
            <a:defPPr>
              <a:defRPr lang="en-US"/>
            </a:defPPr>
            <a:lvl1pPr algn="r" rtl="0" fontAlgn="base">
              <a:spcBef>
                <a:spcPct val="0"/>
              </a:spcBef>
              <a:spcAft>
                <a:spcPct val="0"/>
              </a:spcAft>
              <a:defRPr sz="900" kern="1200">
                <a:solidFill>
                  <a:schemeClr val="tx1"/>
                </a:solidFill>
                <a:latin typeface="+mn-lt"/>
                <a:ea typeface="+mn-ea"/>
                <a:cs typeface="+mn-cs"/>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fld id="{56E56C22-CD92-4A50-AAD1-E2171E0619BD}" type="slidenum">
              <a:rPr lang="ja-JP" altLang="en-US" smtClean="0">
                <a:solidFill>
                  <a:prstClr val="black"/>
                </a:solidFill>
                <a:ea typeface="Yu Gothic UI"/>
              </a:rPr>
              <a:pPr/>
              <a:t>27</a:t>
            </a:fld>
            <a:endParaRPr lang="ja-JP" altLang="en-US">
              <a:solidFill>
                <a:prstClr val="black"/>
              </a:solidFill>
              <a:ea typeface="Yu Gothic UI"/>
            </a:endParaRPr>
          </a:p>
        </p:txBody>
      </p:sp>
      <p:sp>
        <p:nvSpPr>
          <p:cNvPr id="8" name="Rectangle 2">
            <a:extLst>
              <a:ext uri="{FF2B5EF4-FFF2-40B4-BE49-F238E27FC236}">
                <a16:creationId xmlns:a16="http://schemas.microsoft.com/office/drawing/2014/main" id="{DC108549-1AF6-9EB3-605C-7856F790D0E0}"/>
              </a:ext>
            </a:extLst>
          </p:cNvPr>
          <p:cNvSpPr txBox="1">
            <a:spLocks noChangeArrowheads="1"/>
          </p:cNvSpPr>
          <p:nvPr/>
        </p:nvSpPr>
        <p:spPr>
          <a:xfrm>
            <a:off x="5080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en" altLang="en-US" sz="2400">
                <a:latin typeface="+mn-lt"/>
                <a:ea typeface="+mn-ea"/>
              </a:rPr>
              <a:t>Conclusion</a:t>
            </a:r>
          </a:p>
        </p:txBody>
      </p:sp>
      <p:sp>
        <p:nvSpPr>
          <p:cNvPr id="6" name="Rectangle 2">
            <a:extLst>
              <a:ext uri="{FF2B5EF4-FFF2-40B4-BE49-F238E27FC236}">
                <a16:creationId xmlns:a16="http://schemas.microsoft.com/office/drawing/2014/main" id="{1314B323-9E06-49F9-4531-DA62B655FF64}"/>
              </a:ext>
            </a:extLst>
          </p:cNvPr>
          <p:cNvSpPr txBox="1">
            <a:spLocks noChangeArrowheads="1"/>
          </p:cNvSpPr>
          <p:nvPr/>
        </p:nvSpPr>
        <p:spPr bwMode="auto">
          <a:xfrm>
            <a:off x="282857" y="800861"/>
            <a:ext cx="11126532" cy="5027678"/>
          </a:xfrm>
          <a:prstGeom prst="rect">
            <a:avLst/>
          </a:prstGeom>
          <a:solidFill>
            <a:srgbClr val="FFFFFF"/>
          </a:solidFill>
          <a:extLst>
            <a:ext uri="{91240B29-F687-4F45-9708-019B960494DF}">
              <a14:hiddenLine xmlns:a14="http://schemas.microsoft.com/office/drawing/2010/main" w="9525">
                <a:solidFill>
                  <a:srgbClr val="FF0000"/>
                </a:solidFill>
                <a:miter lim="800000"/>
                <a:headEnd/>
                <a:tailEnd/>
              </a14:hiddenLine>
            </a:ext>
          </a:extLst>
        </p:spPr>
        <p:txBody>
          <a:bodyPr vert="horz" wrap="square" lIns="84406" tIns="42203" rIns="84406" bIns="42203" numCol="1" anchor="t" anchorCtr="0" compatLnSpc="1">
            <a:prstTxWarp prst="textNoShape">
              <a:avLst/>
            </a:prstTxWarp>
          </a:bodyPr>
          <a:lstStyle>
            <a:lvl1pPr marL="342900" indent="-342900" algn="l" rtl="0" eaLnBrk="0" fontAlgn="base" hangingPunct="0">
              <a:spcBef>
                <a:spcPct val="20000"/>
              </a:spcBef>
              <a:spcAft>
                <a:spcPct val="0"/>
              </a:spcAft>
              <a:buBlip>
                <a:blip r:embed="rId2"/>
              </a:buBlip>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2"/>
              </a:buBlip>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Blip>
                <a:blip r:embed="rId2"/>
              </a:buBlip>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Blip>
                <a:blip r:embed="rId2"/>
              </a:buBlip>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Blip>
                <a:blip r:embed="rId2"/>
              </a:buBlip>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eaLnBrk="1" hangingPunct="1">
              <a:lnSpc>
                <a:spcPct val="150000"/>
              </a:lnSpc>
              <a:buFont typeface="Arial" panose="020B0604020202020204" pitchFamily="34" charset="0"/>
              <a:buChar char="•"/>
            </a:pPr>
            <a:r>
              <a:rPr lang="en" altLang="en-US" sz="2400" dirty="0">
                <a:solidFill>
                  <a:srgbClr val="222222"/>
                </a:solidFill>
              </a:rPr>
              <a:t>JASPAR has started API WG activities involving Japan's leading automobile-related companies since 2025 Feb</a:t>
            </a:r>
          </a:p>
          <a:p>
            <a:pPr>
              <a:lnSpc>
                <a:spcPct val="150000"/>
              </a:lnSpc>
              <a:buFont typeface="Arial" panose="020B0604020202020204" pitchFamily="34" charset="0"/>
              <a:buChar char="•"/>
            </a:pPr>
            <a:r>
              <a:rPr lang="en" sz="2400" dirty="0">
                <a:solidFill>
                  <a:srgbClr val="222222"/>
                </a:solidFill>
              </a:rPr>
              <a:t>Started Signal APIs development (incl. databroker and development tools) based on COVESA VSS</a:t>
            </a:r>
          </a:p>
          <a:p>
            <a:pPr>
              <a:lnSpc>
                <a:spcPct val="150000"/>
              </a:lnSpc>
              <a:buFont typeface="Arial" panose="020B0604020202020204" pitchFamily="34" charset="0"/>
              <a:buChar char="•"/>
            </a:pPr>
            <a:r>
              <a:rPr lang="en" sz="2400" dirty="0">
                <a:solidFill>
                  <a:srgbClr val="222222"/>
                </a:solidFill>
              </a:rPr>
              <a:t>JASPAR has just derivered the first set of APIs in 2026 as OSS </a:t>
            </a:r>
          </a:p>
          <a:p>
            <a:pPr>
              <a:lnSpc>
                <a:spcPct val="150000"/>
              </a:lnSpc>
              <a:buFont typeface="Arial" panose="020B0604020202020204" pitchFamily="34" charset="0"/>
              <a:buChar char="•"/>
            </a:pPr>
            <a:r>
              <a:rPr lang="en" altLang="en-US" sz="2400" dirty="0">
                <a:solidFill>
                  <a:srgbClr val="222222"/>
                </a:solidFill>
                <a:ea typeface="Calibri"/>
                <a:cs typeface="Calibri"/>
              </a:rPr>
              <a:t>To promote broader adoption of the APIs, JASPAR is willing to collaborate with various open-source communities and standardization bodies. </a:t>
            </a:r>
          </a:p>
        </p:txBody>
      </p:sp>
    </p:spTree>
    <p:extLst>
      <p:ext uri="{BB962C8B-B14F-4D97-AF65-F5344CB8AC3E}">
        <p14:creationId xmlns:p14="http://schemas.microsoft.com/office/powerpoint/2010/main" val="455959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5C76E9CF-3511-5AC0-B3E2-21BB386A6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5927" y="1196373"/>
            <a:ext cx="5642257" cy="18790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6865965-D898-A876-7B47-1608BECB1B87}"/>
              </a:ext>
            </a:extLst>
          </p:cNvPr>
          <p:cNvSpPr txBox="1">
            <a:spLocks noChangeArrowheads="1"/>
          </p:cNvSpPr>
          <p:nvPr/>
        </p:nvSpPr>
        <p:spPr>
          <a:xfrm>
            <a:off x="1933575" y="5476151"/>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a:buNone/>
              <a:tabLst/>
              <a:defRPr/>
            </a:pPr>
            <a:r>
              <a:rPr lang="en" altLang="ja-JP" sz="2800">
                <a:latin typeface="+mn-lt"/>
                <a:ea typeface="Yu Gothic UI" panose="020B0500000000000000" pitchFamily="34" charset="-128"/>
                <a:sym typeface="Arial"/>
              </a:rPr>
              <a:t>S</a:t>
            </a:r>
            <a:r>
              <a:rPr kumimoji="1" lang="en" altLang="ja-JP" sz="2800" b="1" i="0" u="none" strike="noStrike" kern="1200" cap="none" spc="0" normalizeH="0" baseline="0" noProof="0">
                <a:ln>
                  <a:noFill/>
                </a:ln>
                <a:solidFill>
                  <a:srgbClr val="993300"/>
                </a:solidFill>
                <a:effectLst/>
                <a:uLnTx/>
                <a:uFillTx/>
                <a:latin typeface="+mn-lt"/>
                <a:ea typeface="Yu Gothic UI" panose="020B0500000000000000" pitchFamily="34" charset="-128"/>
                <a:sym typeface="Arial"/>
              </a:rPr>
              <a:t>can the QR code to visit</a:t>
            </a:r>
            <a:r>
              <a:rPr lang="ja-JP" altLang="en-US" sz="2800">
                <a:latin typeface="+mn-lt"/>
                <a:ea typeface="Yu Gothic UI" panose="020B0500000000000000" pitchFamily="34" charset="-128"/>
                <a:sym typeface="Arial"/>
              </a:rPr>
              <a:t> </a:t>
            </a:r>
            <a:r>
              <a:rPr lang="en-US" altLang="ja-JP" sz="2800">
                <a:latin typeface="+mn-lt"/>
                <a:ea typeface="Yu Gothic UI" panose="020B0500000000000000" pitchFamily="34" charset="-128"/>
                <a:sym typeface="Arial"/>
              </a:rPr>
              <a:t>JASPAR</a:t>
            </a:r>
            <a:r>
              <a:rPr lang="ja-JP" altLang="en-US" sz="2800">
                <a:latin typeface="+mn-lt"/>
                <a:ea typeface="Yu Gothic UI" panose="020B0500000000000000" pitchFamily="34" charset="-128"/>
                <a:sym typeface="Arial"/>
              </a:rPr>
              <a:t> </a:t>
            </a:r>
            <a:r>
              <a:rPr lang="en-US" altLang="ja-JP" sz="2800">
                <a:latin typeface="+mn-lt"/>
                <a:ea typeface="Yu Gothic UI" panose="020B0500000000000000" pitchFamily="34" charset="-128"/>
                <a:sym typeface="Arial"/>
              </a:rPr>
              <a:t>and</a:t>
            </a:r>
            <a:r>
              <a:rPr kumimoji="1" lang="en" altLang="ja-JP" sz="2800" b="1" i="0" u="none" strike="noStrike" kern="1200" cap="none" spc="0" normalizeH="0" baseline="0" noProof="0">
                <a:ln>
                  <a:noFill/>
                </a:ln>
                <a:solidFill>
                  <a:srgbClr val="993300"/>
                </a:solidFill>
                <a:effectLst/>
                <a:uLnTx/>
                <a:uFillTx/>
                <a:latin typeface="+mn-lt"/>
                <a:ea typeface="Yu Gothic UI" panose="020B0500000000000000" pitchFamily="34" charset="-128"/>
                <a:sym typeface="Arial"/>
              </a:rPr>
              <a:t> Yoriito website</a:t>
            </a:r>
          </a:p>
        </p:txBody>
      </p:sp>
      <p:pic>
        <p:nvPicPr>
          <p:cNvPr id="2054" name="Picture 6">
            <a:extLst>
              <a:ext uri="{FF2B5EF4-FFF2-40B4-BE49-F238E27FC236}">
                <a16:creationId xmlns:a16="http://schemas.microsoft.com/office/drawing/2014/main" id="{D2CFBFE8-9907-0A5C-50EC-78C753A8F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9747" y="3244272"/>
            <a:ext cx="1771650"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AEFAD90-28E3-43AC-BD22-4A74C6BF1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2648" y="3244272"/>
            <a:ext cx="1661679" cy="166167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JASPAR">
            <a:extLst>
              <a:ext uri="{FF2B5EF4-FFF2-40B4-BE49-F238E27FC236}">
                <a16:creationId xmlns:a16="http://schemas.microsoft.com/office/drawing/2014/main" id="{F3E64F33-DB7F-70F5-64F2-C621016BD5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14" y="1597747"/>
            <a:ext cx="4229100" cy="107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595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A70EE09-8828-CB7E-0188-8F2C93489A0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FC1C4725-41BE-C2C2-A812-E17F35891E94}"/>
              </a:ext>
            </a:extLst>
          </p:cNvPr>
          <p:cNvSpPr txBox="1">
            <a:spLocks noChangeArrowheads="1"/>
          </p:cNvSpPr>
          <p:nvPr/>
        </p:nvSpPr>
        <p:spPr>
          <a:xfrm>
            <a:off x="89451" y="58738"/>
            <a:ext cx="10450513"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 altLang="ja-JP" sz="2400">
                <a:latin typeface="Calibri"/>
                <a:ea typeface="ＭＳ Ｐゴシック" panose="020B0600070205080204" pitchFamily="50" charset="-128"/>
              </a:rPr>
              <a:t>Architecture Overview</a:t>
            </a:r>
            <a:endParaRPr kumimoji="1" lang="en" altLang="ja-JP" sz="2400" b="1" i="0" u="none" strike="noStrike" kern="1200" cap="none" spc="0" normalizeH="0" baseline="0" noProof="0">
              <a:ln>
                <a:noFill/>
              </a:ln>
              <a:solidFill>
                <a:srgbClr val="993300"/>
              </a:solidFill>
              <a:effectLst/>
              <a:uLnTx/>
              <a:uFillTx/>
              <a:latin typeface="Calibri"/>
              <a:ea typeface="ＭＳ Ｐゴシック" panose="020B0600070205080204" pitchFamily="50" charset="-128"/>
              <a:cs typeface="+mj-cs"/>
            </a:endParaRPr>
          </a:p>
        </p:txBody>
      </p:sp>
      <p:sp>
        <p:nvSpPr>
          <p:cNvPr id="6" name="正方形/長方形 5">
            <a:extLst>
              <a:ext uri="{FF2B5EF4-FFF2-40B4-BE49-F238E27FC236}">
                <a16:creationId xmlns:a16="http://schemas.microsoft.com/office/drawing/2014/main" id="{75D25FFE-6AAD-65CC-C6E1-7E66149D6ECB}"/>
              </a:ext>
            </a:extLst>
          </p:cNvPr>
          <p:cNvSpPr/>
          <p:nvPr/>
        </p:nvSpPr>
        <p:spPr>
          <a:xfrm>
            <a:off x="1395387" y="1357672"/>
            <a:ext cx="3430928" cy="3787722"/>
          </a:xfrm>
          <a:prstGeom prst="rect">
            <a:avLst/>
          </a:prstGeom>
          <a:noFill/>
          <a:ln w="38100" cap="flat" cmpd="sng" algn="ctr">
            <a:solidFill>
              <a:srgbClr val="00CC99"/>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Times New Roman"/>
              <a:ea typeface="ＭＳ ゴシック"/>
              <a:cs typeface="+mn-cs"/>
            </a:endParaRPr>
          </a:p>
        </p:txBody>
      </p:sp>
      <p:sp>
        <p:nvSpPr>
          <p:cNvPr id="8" name="正方形/長方形 7">
            <a:extLst>
              <a:ext uri="{FF2B5EF4-FFF2-40B4-BE49-F238E27FC236}">
                <a16:creationId xmlns:a16="http://schemas.microsoft.com/office/drawing/2014/main" id="{4DCCD48D-873E-EBD0-EB51-5080B8D66943}"/>
              </a:ext>
            </a:extLst>
          </p:cNvPr>
          <p:cNvSpPr/>
          <p:nvPr/>
        </p:nvSpPr>
        <p:spPr>
          <a:xfrm>
            <a:off x="1644958" y="3806467"/>
            <a:ext cx="2953079" cy="1129927"/>
          </a:xfrm>
          <a:prstGeom prst="rect">
            <a:avLst/>
          </a:prstGeom>
          <a:solidFill>
            <a:srgbClr val="808080"/>
          </a:solidFill>
          <a:ln w="12700" cap="flat" cmpd="sng" algn="ctr">
            <a:no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Databroker</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1" name="円柱 10">
            <a:extLst>
              <a:ext uri="{FF2B5EF4-FFF2-40B4-BE49-F238E27FC236}">
                <a16:creationId xmlns:a16="http://schemas.microsoft.com/office/drawing/2014/main" id="{12616E44-4CE3-3087-8998-6422CA1F199F}"/>
              </a:ext>
            </a:extLst>
          </p:cNvPr>
          <p:cNvSpPr/>
          <p:nvPr/>
        </p:nvSpPr>
        <p:spPr>
          <a:xfrm>
            <a:off x="2168200" y="4133389"/>
            <a:ext cx="1906594" cy="755929"/>
          </a:xfrm>
          <a:prstGeom prst="can">
            <a:avLst/>
          </a:prstGeom>
          <a:solidFill>
            <a:sysClr val="window" lastClr="FFFFFF">
              <a:lumMod val="75000"/>
            </a:sysClr>
          </a:solidFill>
          <a:ln w="3175" cap="flat" cmpd="sng" algn="ctr">
            <a:solidFill>
              <a:sysClr val="windowText" lastClr="000000"/>
            </a:solidFill>
            <a:prstDash val="solid"/>
            <a:miter lim="800000"/>
          </a:ln>
          <a:effectLst/>
        </p:spPr>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b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br>
            <a:b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br>
            <a:b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b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b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b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Vehicle Signal</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2" name="正方形/長方形 11">
            <a:extLst>
              <a:ext uri="{FF2B5EF4-FFF2-40B4-BE49-F238E27FC236}">
                <a16:creationId xmlns:a16="http://schemas.microsoft.com/office/drawing/2014/main" id="{B543514A-9756-7680-CF71-9B7B9986AF52}"/>
              </a:ext>
            </a:extLst>
          </p:cNvPr>
          <p:cNvSpPr/>
          <p:nvPr/>
        </p:nvSpPr>
        <p:spPr>
          <a:xfrm>
            <a:off x="1644958" y="3059151"/>
            <a:ext cx="2953079" cy="193012"/>
          </a:xfrm>
          <a:prstGeom prst="rect">
            <a:avLst/>
          </a:prstGeom>
          <a:solidFill>
            <a:srgbClr val="00CC99"/>
          </a:solidFill>
          <a:ln w="12700" cap="flat" cmpd="sng" algn="ctr">
            <a:solidFill>
              <a:srgbClr val="00CC99">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PAL</a:t>
            </a:r>
            <a:r>
              <a:rPr kumimoji="0" lang="ja-JP" altLang="en-US" sz="9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API</a:t>
            </a:r>
            <a:endParaRPr kumimoji="0" lang="ja-JP" altLang="en-US"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3" name="正方形/長方形 12">
            <a:extLst>
              <a:ext uri="{FF2B5EF4-FFF2-40B4-BE49-F238E27FC236}">
                <a16:creationId xmlns:a16="http://schemas.microsoft.com/office/drawing/2014/main" id="{F6380D30-54FD-E9E6-C5CD-062EBFF7F4BE}"/>
              </a:ext>
            </a:extLst>
          </p:cNvPr>
          <p:cNvSpPr/>
          <p:nvPr/>
        </p:nvSpPr>
        <p:spPr>
          <a:xfrm>
            <a:off x="1644958" y="3259749"/>
            <a:ext cx="2953079" cy="377441"/>
          </a:xfrm>
          <a:prstGeom prst="rect">
            <a:avLst/>
          </a:prstGeom>
          <a:solidFill>
            <a:sysClr val="window" lastClr="FFFFFF">
              <a:lumMod val="50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Databroker</a:t>
            </a: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Client Library</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4" name="正方形/長方形 13">
            <a:extLst>
              <a:ext uri="{FF2B5EF4-FFF2-40B4-BE49-F238E27FC236}">
                <a16:creationId xmlns:a16="http://schemas.microsoft.com/office/drawing/2014/main" id="{AA0A4D44-B300-D01D-69F2-BF9795231DA3}"/>
              </a:ext>
            </a:extLst>
          </p:cNvPr>
          <p:cNvSpPr/>
          <p:nvPr/>
        </p:nvSpPr>
        <p:spPr>
          <a:xfrm>
            <a:off x="1644958" y="2460458"/>
            <a:ext cx="2951912" cy="441170"/>
          </a:xfrm>
          <a:prstGeom prst="rect">
            <a:avLst/>
          </a:prstGeom>
          <a:solidFill>
            <a:sysClr val="window" lastClr="FFFFFF">
              <a:lumMod val="50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Signal Library</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6C11F219-64A4-0C2F-99E1-B7577521BD83}"/>
              </a:ext>
            </a:extLst>
          </p:cNvPr>
          <p:cNvSpPr/>
          <p:nvPr/>
        </p:nvSpPr>
        <p:spPr>
          <a:xfrm>
            <a:off x="1640409" y="2255429"/>
            <a:ext cx="2950322" cy="193012"/>
          </a:xfrm>
          <a:prstGeom prst="rect">
            <a:avLst/>
          </a:prstGeom>
          <a:solidFill>
            <a:srgbClr val="00CC99"/>
          </a:solidFill>
          <a:ln w="12700" cap="flat" cmpd="sng" algn="ctr">
            <a:solidFill>
              <a:srgbClr val="00CC99">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Signal API</a:t>
            </a:r>
            <a:endParaRPr kumimoji="0" lang="ja-JP" altLang="en-US"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6" name="正方形/長方形 15">
            <a:extLst>
              <a:ext uri="{FF2B5EF4-FFF2-40B4-BE49-F238E27FC236}">
                <a16:creationId xmlns:a16="http://schemas.microsoft.com/office/drawing/2014/main" id="{9863010C-16AE-08D0-77FE-4DB4A76D1C7A}"/>
              </a:ext>
            </a:extLst>
          </p:cNvPr>
          <p:cNvSpPr/>
          <p:nvPr/>
        </p:nvSpPr>
        <p:spPr>
          <a:xfrm>
            <a:off x="1644958" y="1658968"/>
            <a:ext cx="2951912" cy="441170"/>
          </a:xfrm>
          <a:prstGeom prst="rect">
            <a:avLst/>
          </a:prstGeom>
          <a:solidFill>
            <a:sysClr val="window" lastClr="FFFFFF">
              <a:lumMod val="50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Access Library</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7" name="正方形/長方形 16">
            <a:extLst>
              <a:ext uri="{FF2B5EF4-FFF2-40B4-BE49-F238E27FC236}">
                <a16:creationId xmlns:a16="http://schemas.microsoft.com/office/drawing/2014/main" id="{E39B34F9-29A0-CA1D-ECA9-718B398EAA0E}"/>
              </a:ext>
            </a:extLst>
          </p:cNvPr>
          <p:cNvSpPr/>
          <p:nvPr/>
        </p:nvSpPr>
        <p:spPr>
          <a:xfrm>
            <a:off x="1640409" y="1457494"/>
            <a:ext cx="2950322" cy="193012"/>
          </a:xfrm>
          <a:prstGeom prst="rect">
            <a:avLst/>
          </a:prstGeom>
          <a:solidFill>
            <a:srgbClr val="00CC99"/>
          </a:solidFill>
          <a:ln w="12700" cap="flat" cmpd="sng" algn="ctr">
            <a:solidFill>
              <a:srgbClr val="00CC99">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Access API</a:t>
            </a:r>
            <a:endParaRPr kumimoji="0" lang="ja-JP" altLang="en-US" sz="11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8" name="正方形/長方形 17">
            <a:extLst>
              <a:ext uri="{FF2B5EF4-FFF2-40B4-BE49-F238E27FC236}">
                <a16:creationId xmlns:a16="http://schemas.microsoft.com/office/drawing/2014/main" id="{4BF76741-0B40-1E8E-F271-211483B87DCB}"/>
              </a:ext>
            </a:extLst>
          </p:cNvPr>
          <p:cNvSpPr/>
          <p:nvPr/>
        </p:nvSpPr>
        <p:spPr>
          <a:xfrm>
            <a:off x="1644957" y="677120"/>
            <a:ext cx="2951912" cy="613080"/>
          </a:xfrm>
          <a:prstGeom prst="rect">
            <a:avLst/>
          </a:prstGeom>
          <a:solidFill>
            <a:sysClr val="window" lastClr="FFFFFF">
              <a:lumMod val="85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Application</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19" name="正方形/長方形 18">
            <a:extLst>
              <a:ext uri="{FF2B5EF4-FFF2-40B4-BE49-F238E27FC236}">
                <a16:creationId xmlns:a16="http://schemas.microsoft.com/office/drawing/2014/main" id="{0219153E-FBC3-6690-4129-E1E53972EDB6}"/>
              </a:ext>
            </a:extLst>
          </p:cNvPr>
          <p:cNvSpPr/>
          <p:nvPr/>
        </p:nvSpPr>
        <p:spPr>
          <a:xfrm>
            <a:off x="1689898" y="1457494"/>
            <a:ext cx="330877" cy="1440461"/>
          </a:xfrm>
          <a:prstGeom prst="rect">
            <a:avLst/>
          </a:prstGeom>
          <a:solidFill>
            <a:sysClr val="window" lastClr="FFFFFF">
              <a:lumMod val="65000"/>
              <a:alpha val="55000"/>
            </a:sys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prstClr val="white"/>
                </a:solidFill>
                <a:effectLst/>
                <a:uLnTx/>
                <a:uFillTx/>
                <a:latin typeface="Arial" panose="020B0604020202020204" pitchFamily="34" charset="0"/>
                <a:ea typeface="ＭＳ ゴシック"/>
                <a:cs typeface="Arial" panose="020B0604020202020204" pitchFamily="34" charset="0"/>
              </a:rPr>
              <a:t>body</a:t>
            </a:r>
            <a:endParaRPr kumimoji="0" lang="ja-JP" altLang="en-US" sz="1800" b="0" i="0" u="none" strike="noStrike" kern="0" cap="none" spc="0" normalizeH="0" baseline="0" noProof="0">
              <a:ln>
                <a:noFill/>
              </a:ln>
              <a:solidFill>
                <a:prstClr val="white"/>
              </a:solidFill>
              <a:effectLst/>
              <a:uLnTx/>
              <a:uFillTx/>
              <a:latin typeface="Arial" panose="020B0604020202020204" pitchFamily="34" charset="0"/>
              <a:ea typeface="ＭＳ ゴシック"/>
              <a:cs typeface="Arial" panose="020B0604020202020204" pitchFamily="34" charset="0"/>
            </a:endParaRPr>
          </a:p>
        </p:txBody>
      </p:sp>
      <p:sp>
        <p:nvSpPr>
          <p:cNvPr id="20" name="正方形/長方形 19">
            <a:extLst>
              <a:ext uri="{FF2B5EF4-FFF2-40B4-BE49-F238E27FC236}">
                <a16:creationId xmlns:a16="http://schemas.microsoft.com/office/drawing/2014/main" id="{915CFAE3-6CB8-1D6B-0A72-E4B9620BA45B}"/>
              </a:ext>
            </a:extLst>
          </p:cNvPr>
          <p:cNvSpPr/>
          <p:nvPr/>
        </p:nvSpPr>
        <p:spPr>
          <a:xfrm>
            <a:off x="2098428" y="1457494"/>
            <a:ext cx="330877" cy="1440461"/>
          </a:xfrm>
          <a:prstGeom prst="rect">
            <a:avLst/>
          </a:prstGeom>
          <a:solidFill>
            <a:sysClr val="window" lastClr="FFFFFF">
              <a:lumMod val="65000"/>
              <a:alpha val="55000"/>
            </a:sys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prstClr val="white"/>
                </a:solidFill>
                <a:effectLst/>
                <a:uLnTx/>
                <a:uFillTx/>
                <a:latin typeface="Arial" panose="020B0604020202020204" pitchFamily="34" charset="0"/>
                <a:ea typeface="ＭＳ ゴシック"/>
                <a:cs typeface="Arial" panose="020B0604020202020204" pitchFamily="34" charset="0"/>
              </a:rPr>
              <a:t>cabin</a:t>
            </a:r>
            <a:endParaRPr kumimoji="0" lang="ja-JP" altLang="en-US" sz="1800" b="0" i="0" u="none" strike="noStrike" kern="0" cap="none" spc="0" normalizeH="0" baseline="0" noProof="0">
              <a:ln>
                <a:noFill/>
              </a:ln>
              <a:solidFill>
                <a:prstClr val="white"/>
              </a:solidFill>
              <a:effectLst/>
              <a:uLnTx/>
              <a:uFillTx/>
              <a:latin typeface="Arial" panose="020B0604020202020204" pitchFamily="34" charset="0"/>
              <a:ea typeface="ＭＳ ゴシック"/>
              <a:cs typeface="Arial" panose="020B0604020202020204" pitchFamily="34" charset="0"/>
            </a:endParaRPr>
          </a:p>
        </p:txBody>
      </p:sp>
      <p:sp>
        <p:nvSpPr>
          <p:cNvPr id="21" name="正方形/長方形 20">
            <a:extLst>
              <a:ext uri="{FF2B5EF4-FFF2-40B4-BE49-F238E27FC236}">
                <a16:creationId xmlns:a16="http://schemas.microsoft.com/office/drawing/2014/main" id="{EF86B948-18DE-F620-23B0-5DB6530B7CE5}"/>
              </a:ext>
            </a:extLst>
          </p:cNvPr>
          <p:cNvSpPr/>
          <p:nvPr/>
        </p:nvSpPr>
        <p:spPr>
          <a:xfrm>
            <a:off x="3801313" y="1457494"/>
            <a:ext cx="330877" cy="1440461"/>
          </a:xfrm>
          <a:prstGeom prst="rect">
            <a:avLst/>
          </a:prstGeom>
          <a:solidFill>
            <a:sysClr val="window" lastClr="FFFFFF">
              <a:lumMod val="65000"/>
              <a:alpha val="55000"/>
            </a:sys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white"/>
                </a:solidFill>
                <a:effectLst/>
                <a:uLnTx/>
                <a:uFillTx/>
                <a:latin typeface="Arial" panose="020B0604020202020204" pitchFamily="34" charset="0"/>
                <a:ea typeface="ＭＳ ゴシック"/>
                <a:cs typeface="Arial" panose="020B0604020202020204" pitchFamily="34" charset="0"/>
              </a:rPr>
              <a:t>・・・</a:t>
            </a:r>
          </a:p>
        </p:txBody>
      </p:sp>
      <p:sp>
        <p:nvSpPr>
          <p:cNvPr id="22" name="正方形/長方形 21">
            <a:extLst>
              <a:ext uri="{FF2B5EF4-FFF2-40B4-BE49-F238E27FC236}">
                <a16:creationId xmlns:a16="http://schemas.microsoft.com/office/drawing/2014/main" id="{762D9AA0-2705-E891-277F-63CCCE0C813C}"/>
              </a:ext>
            </a:extLst>
          </p:cNvPr>
          <p:cNvSpPr/>
          <p:nvPr/>
        </p:nvSpPr>
        <p:spPr>
          <a:xfrm>
            <a:off x="4209082" y="1457494"/>
            <a:ext cx="330877" cy="1440461"/>
          </a:xfrm>
          <a:prstGeom prst="rect">
            <a:avLst/>
          </a:prstGeom>
          <a:solidFill>
            <a:sysClr val="window" lastClr="FFFFFF">
              <a:lumMod val="65000"/>
              <a:alpha val="55000"/>
            </a:sys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prstClr val="white"/>
                </a:solidFill>
                <a:effectLst/>
                <a:uLnTx/>
                <a:uFillTx/>
                <a:latin typeface="Arial" panose="020B0604020202020204" pitchFamily="34" charset="0"/>
                <a:ea typeface="ＭＳ ゴシック"/>
                <a:cs typeface="Arial" panose="020B0604020202020204" pitchFamily="34" charset="0"/>
              </a:rPr>
              <a:t>・・・</a:t>
            </a:r>
          </a:p>
        </p:txBody>
      </p:sp>
      <p:cxnSp>
        <p:nvCxnSpPr>
          <p:cNvPr id="23" name="直線矢印コネクタ 22">
            <a:extLst>
              <a:ext uri="{FF2B5EF4-FFF2-40B4-BE49-F238E27FC236}">
                <a16:creationId xmlns:a16="http://schemas.microsoft.com/office/drawing/2014/main" id="{FD75A3C4-3BF8-D617-E4FC-CBC232FA926C}"/>
              </a:ext>
            </a:extLst>
          </p:cNvPr>
          <p:cNvCxnSpPr>
            <a:cxnSpLocks/>
            <a:stCxn id="14" idx="2"/>
            <a:endCxn id="12" idx="0"/>
          </p:cNvCxnSpPr>
          <p:nvPr/>
        </p:nvCxnSpPr>
        <p:spPr>
          <a:xfrm>
            <a:off x="3120915" y="2901628"/>
            <a:ext cx="583" cy="157523"/>
          </a:xfrm>
          <a:prstGeom prst="straightConnector1">
            <a:avLst/>
          </a:prstGeom>
          <a:noFill/>
          <a:ln w="12700" cap="flat" cmpd="sng" algn="ctr">
            <a:solidFill>
              <a:sysClr val="windowText" lastClr="000000"/>
            </a:solidFill>
            <a:prstDash val="solid"/>
            <a:miter lim="800000"/>
            <a:tailEnd type="triangle"/>
          </a:ln>
          <a:effectLst/>
        </p:spPr>
      </p:cxnSp>
      <p:cxnSp>
        <p:nvCxnSpPr>
          <p:cNvPr id="24" name="直線矢印コネクタ 23">
            <a:extLst>
              <a:ext uri="{FF2B5EF4-FFF2-40B4-BE49-F238E27FC236}">
                <a16:creationId xmlns:a16="http://schemas.microsoft.com/office/drawing/2014/main" id="{24B9BEB8-831A-4932-3BD5-404EF20EBDEE}"/>
              </a:ext>
            </a:extLst>
          </p:cNvPr>
          <p:cNvCxnSpPr>
            <a:cxnSpLocks/>
            <a:stCxn id="13" idx="2"/>
            <a:endCxn id="8" idx="0"/>
          </p:cNvCxnSpPr>
          <p:nvPr/>
        </p:nvCxnSpPr>
        <p:spPr>
          <a:xfrm>
            <a:off x="3121498" y="3637190"/>
            <a:ext cx="0" cy="169277"/>
          </a:xfrm>
          <a:prstGeom prst="straightConnector1">
            <a:avLst/>
          </a:prstGeom>
          <a:noFill/>
          <a:ln w="12700" cap="flat" cmpd="sng" algn="ctr">
            <a:solidFill>
              <a:sysClr val="windowText" lastClr="000000"/>
            </a:solidFill>
            <a:prstDash val="solid"/>
            <a:miter lim="800000"/>
            <a:tailEnd type="triangle"/>
          </a:ln>
          <a:effectLst/>
        </p:spPr>
      </p:cxnSp>
      <p:cxnSp>
        <p:nvCxnSpPr>
          <p:cNvPr id="25" name="直線矢印コネクタ 24">
            <a:extLst>
              <a:ext uri="{FF2B5EF4-FFF2-40B4-BE49-F238E27FC236}">
                <a16:creationId xmlns:a16="http://schemas.microsoft.com/office/drawing/2014/main" id="{92B5C587-AE71-484C-3F25-923684B530BE}"/>
              </a:ext>
            </a:extLst>
          </p:cNvPr>
          <p:cNvCxnSpPr>
            <a:cxnSpLocks/>
          </p:cNvCxnSpPr>
          <p:nvPr/>
        </p:nvCxnSpPr>
        <p:spPr>
          <a:xfrm flipH="1">
            <a:off x="3091383" y="2093085"/>
            <a:ext cx="0" cy="169277"/>
          </a:xfrm>
          <a:prstGeom prst="straightConnector1">
            <a:avLst/>
          </a:prstGeom>
          <a:noFill/>
          <a:ln w="12700" cap="flat" cmpd="sng" algn="ctr">
            <a:solidFill>
              <a:sysClr val="windowText" lastClr="000000"/>
            </a:solidFill>
            <a:prstDash val="solid"/>
            <a:miter lim="800000"/>
            <a:tailEnd type="triangle"/>
          </a:ln>
          <a:effectLst/>
        </p:spPr>
      </p:cxnSp>
      <p:sp>
        <p:nvSpPr>
          <p:cNvPr id="29" name="テキスト ボックス 28">
            <a:extLst>
              <a:ext uri="{FF2B5EF4-FFF2-40B4-BE49-F238E27FC236}">
                <a16:creationId xmlns:a16="http://schemas.microsoft.com/office/drawing/2014/main" id="{75C130AC-110C-ED12-89A7-453A6479928F}"/>
              </a:ext>
            </a:extLst>
          </p:cNvPr>
          <p:cNvSpPr txBox="1"/>
          <p:nvPr/>
        </p:nvSpPr>
        <p:spPr>
          <a:xfrm>
            <a:off x="-56248" y="2262362"/>
            <a:ext cx="1468672" cy="307777"/>
          </a:xfrm>
          <a:prstGeom prst="rect">
            <a:avLst/>
          </a:prstGeom>
          <a:noFill/>
          <a:ln>
            <a:noFill/>
          </a:ln>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srgbClr val="00CC99"/>
                </a:solidFill>
                <a:effectLst/>
                <a:uLnTx/>
                <a:uFillTx/>
                <a:latin typeface="游ゴシック" panose="020B0400000000000000" pitchFamily="50" charset="-128"/>
                <a:ea typeface="游ゴシック" panose="020B0400000000000000" pitchFamily="50" charset="-128"/>
                <a:cs typeface="+mn-cs"/>
              </a:rPr>
              <a:t>JASPAR</a:t>
            </a:r>
            <a:r>
              <a:rPr lang="ja-JP" altLang="en-US" sz="1400" b="1">
                <a:solidFill>
                  <a:srgbClr val="00CC99"/>
                </a:solidFill>
                <a:latin typeface="游ゴシック" panose="020B0400000000000000" pitchFamily="50" charset="-128"/>
                <a:ea typeface="游ゴシック" panose="020B0400000000000000" pitchFamily="50" charset="-128"/>
              </a:rPr>
              <a:t> </a:t>
            </a:r>
            <a:r>
              <a:rPr lang="en-US" altLang="ja-JP" sz="1400" b="1">
                <a:solidFill>
                  <a:srgbClr val="00CC99"/>
                </a:solidFill>
                <a:latin typeface="游ゴシック" panose="020B0400000000000000" pitchFamily="50" charset="-128"/>
                <a:ea typeface="游ゴシック" panose="020B0400000000000000" pitchFamily="50" charset="-128"/>
              </a:rPr>
              <a:t>Scope</a:t>
            </a:r>
            <a:endParaRPr kumimoji="1" lang="ja-JP" altLang="en-US" sz="1400" b="1" i="0" u="none" strike="noStrike" kern="1200" cap="none" spc="0" normalizeH="0" baseline="0" noProof="0">
              <a:ln>
                <a:noFill/>
              </a:ln>
              <a:solidFill>
                <a:srgbClr val="00CC99"/>
              </a:solidFill>
              <a:effectLst/>
              <a:uLnTx/>
              <a:uFillTx/>
              <a:latin typeface="游ゴシック" panose="020B0400000000000000" pitchFamily="50" charset="-128"/>
              <a:ea typeface="游ゴシック" panose="020B0400000000000000" pitchFamily="50" charset="-128"/>
              <a:cs typeface="+mn-cs"/>
            </a:endParaRPr>
          </a:p>
        </p:txBody>
      </p:sp>
      <p:cxnSp>
        <p:nvCxnSpPr>
          <p:cNvPr id="30" name="直線矢印コネクタ 29">
            <a:extLst>
              <a:ext uri="{FF2B5EF4-FFF2-40B4-BE49-F238E27FC236}">
                <a16:creationId xmlns:a16="http://schemas.microsoft.com/office/drawing/2014/main" id="{DCB5A352-5B13-2471-A9DE-FE6F0E6F57EC}"/>
              </a:ext>
            </a:extLst>
          </p:cNvPr>
          <p:cNvCxnSpPr>
            <a:cxnSpLocks/>
          </p:cNvCxnSpPr>
          <p:nvPr/>
        </p:nvCxnSpPr>
        <p:spPr>
          <a:xfrm flipH="1">
            <a:off x="3091383" y="1288217"/>
            <a:ext cx="0" cy="169277"/>
          </a:xfrm>
          <a:prstGeom prst="straightConnector1">
            <a:avLst/>
          </a:prstGeom>
          <a:noFill/>
          <a:ln w="12700" cap="flat" cmpd="sng" algn="ctr">
            <a:solidFill>
              <a:sysClr val="windowText" lastClr="000000"/>
            </a:solidFill>
            <a:prstDash val="solid"/>
            <a:miter lim="800000"/>
            <a:tailEnd type="triangle"/>
          </a:ln>
          <a:effectLst/>
        </p:spPr>
      </p:cxnSp>
      <p:sp>
        <p:nvSpPr>
          <p:cNvPr id="32" name="Rectangle 10">
            <a:extLst>
              <a:ext uri="{FF2B5EF4-FFF2-40B4-BE49-F238E27FC236}">
                <a16:creationId xmlns:a16="http://schemas.microsoft.com/office/drawing/2014/main" id="{532D3041-0513-BE02-9BE1-FD440BDD83F3}"/>
              </a:ext>
            </a:extLst>
          </p:cNvPr>
          <p:cNvSpPr>
            <a:spLocks noChangeArrowheads="1"/>
          </p:cNvSpPr>
          <p:nvPr/>
        </p:nvSpPr>
        <p:spPr bwMode="gray">
          <a:xfrm>
            <a:off x="6037157" y="1133067"/>
            <a:ext cx="5907937" cy="3000322"/>
          </a:xfrm>
          <a:prstGeom prst="rect">
            <a:avLst/>
          </a:prstGeom>
          <a:solidFill>
            <a:srgbClr val="AAE2CA">
              <a:lumMod val="20000"/>
              <a:lumOff val="80000"/>
            </a:srgbClr>
          </a:solidFill>
          <a:ln w="12700" algn="ctr">
            <a:noFill/>
            <a:miter lim="800000"/>
            <a:headEnd/>
            <a:tailEnd/>
          </a:ln>
        </p:spPr>
        <p:txBody>
          <a:bodyPr lIns="203793" tIns="101897" rIns="108000" bIns="101897" anchor="ctr"/>
          <a:lstStyle>
            <a:lvl1pPr marL="180975" indent="-180975">
              <a:tabLst>
                <a:tab pos="174625" algn="l"/>
              </a:tabLst>
              <a:defRPr>
                <a:solidFill>
                  <a:schemeClr val="tx1"/>
                </a:solidFill>
                <a:latin typeface="Times New Roman" panose="02020603050405020304" pitchFamily="18" charset="0"/>
                <a:ea typeface="ＭＳ ゴシック" panose="020B0609070205080204" pitchFamily="49" charset="-128"/>
              </a:defRPr>
            </a:lvl1pPr>
            <a:lvl2pPr marL="742950" indent="-285750">
              <a:tabLst>
                <a:tab pos="174625" algn="l"/>
              </a:tabLst>
              <a:defRPr>
                <a:solidFill>
                  <a:schemeClr val="tx1"/>
                </a:solidFill>
                <a:latin typeface="Times New Roman" panose="02020603050405020304" pitchFamily="18" charset="0"/>
                <a:ea typeface="ＭＳ ゴシック" panose="020B0609070205080204" pitchFamily="49" charset="-128"/>
              </a:defRPr>
            </a:lvl2pPr>
            <a:lvl3pPr marL="1143000" indent="-228600">
              <a:tabLst>
                <a:tab pos="174625" algn="l"/>
              </a:tabLst>
              <a:defRPr>
                <a:solidFill>
                  <a:schemeClr val="tx1"/>
                </a:solidFill>
                <a:latin typeface="Times New Roman" panose="02020603050405020304" pitchFamily="18" charset="0"/>
                <a:ea typeface="ＭＳ ゴシック" panose="020B0609070205080204" pitchFamily="49" charset="-128"/>
              </a:defRPr>
            </a:lvl3pPr>
            <a:lvl4pPr marL="1600200" indent="-228600">
              <a:tabLst>
                <a:tab pos="174625" algn="l"/>
              </a:tabLst>
              <a:defRPr>
                <a:solidFill>
                  <a:schemeClr val="tx1"/>
                </a:solidFill>
                <a:latin typeface="Times New Roman" panose="02020603050405020304" pitchFamily="18" charset="0"/>
                <a:ea typeface="ＭＳ ゴシック" panose="020B0609070205080204" pitchFamily="49" charset="-128"/>
              </a:defRPr>
            </a:lvl4pPr>
            <a:lvl5pPr marL="2057400" indent="-228600">
              <a:tabLst>
                <a:tab pos="174625" algn="l"/>
              </a:tabLst>
              <a:defRPr>
                <a:solidFill>
                  <a:schemeClr val="tx1"/>
                </a:solidFill>
                <a:latin typeface="Times New Roman" panose="02020603050405020304" pitchFamily="18" charset="0"/>
                <a:ea typeface="ＭＳ ゴシック" panose="020B0609070205080204" pitchFamily="49" charset="-128"/>
              </a:defRPr>
            </a:lvl5pPr>
            <a:lvl6pPr marL="2514600" indent="-228600" defTabSz="457200" eaLnBrk="0" fontAlgn="base" hangingPunct="0">
              <a:spcBef>
                <a:spcPct val="0"/>
              </a:spcBef>
              <a:spcAft>
                <a:spcPct val="0"/>
              </a:spcAft>
              <a:tabLst>
                <a:tab pos="174625" algn="l"/>
              </a:tabLst>
              <a:defRPr>
                <a:solidFill>
                  <a:schemeClr val="tx1"/>
                </a:solidFill>
                <a:latin typeface="Times New Roman" panose="02020603050405020304" pitchFamily="18" charset="0"/>
                <a:ea typeface="ＭＳ ゴシック" panose="020B0609070205080204" pitchFamily="49" charset="-128"/>
              </a:defRPr>
            </a:lvl6pPr>
            <a:lvl7pPr marL="2971800" indent="-228600" defTabSz="457200" eaLnBrk="0" fontAlgn="base" hangingPunct="0">
              <a:spcBef>
                <a:spcPct val="0"/>
              </a:spcBef>
              <a:spcAft>
                <a:spcPct val="0"/>
              </a:spcAft>
              <a:tabLst>
                <a:tab pos="174625" algn="l"/>
              </a:tabLst>
              <a:defRPr>
                <a:solidFill>
                  <a:schemeClr val="tx1"/>
                </a:solidFill>
                <a:latin typeface="Times New Roman" panose="02020603050405020304" pitchFamily="18" charset="0"/>
                <a:ea typeface="ＭＳ ゴシック" panose="020B0609070205080204" pitchFamily="49" charset="-128"/>
              </a:defRPr>
            </a:lvl7pPr>
            <a:lvl8pPr marL="3429000" indent="-228600" defTabSz="457200" eaLnBrk="0" fontAlgn="base" hangingPunct="0">
              <a:spcBef>
                <a:spcPct val="0"/>
              </a:spcBef>
              <a:spcAft>
                <a:spcPct val="0"/>
              </a:spcAft>
              <a:tabLst>
                <a:tab pos="174625" algn="l"/>
              </a:tabLst>
              <a:defRPr>
                <a:solidFill>
                  <a:schemeClr val="tx1"/>
                </a:solidFill>
                <a:latin typeface="Times New Roman" panose="02020603050405020304" pitchFamily="18" charset="0"/>
                <a:ea typeface="ＭＳ ゴシック" panose="020B0609070205080204" pitchFamily="49" charset="-128"/>
              </a:defRPr>
            </a:lvl8pPr>
            <a:lvl9pPr marL="3886200" indent="-228600" defTabSz="457200" eaLnBrk="0" fontAlgn="base" hangingPunct="0">
              <a:spcBef>
                <a:spcPct val="0"/>
              </a:spcBef>
              <a:spcAft>
                <a:spcPct val="0"/>
              </a:spcAft>
              <a:tabLst>
                <a:tab pos="174625" algn="l"/>
              </a:tabLst>
              <a:defRPr>
                <a:solidFill>
                  <a:schemeClr val="tx1"/>
                </a:solidFill>
                <a:latin typeface="Times New Roman" panose="02020603050405020304" pitchFamily="18" charset="0"/>
                <a:ea typeface="ＭＳ ゴシック" panose="020B0609070205080204" pitchFamily="49" charset="-128"/>
              </a:defRPr>
            </a:lvl9pPr>
          </a:lstStyle>
          <a:p>
            <a:pPr marL="0" marR="0" lvl="0" indent="0" algn="l" defTabSz="914400" rtl="0" eaLnBrk="1" fontAlgn="auto" latinLnBrk="0" hangingPunct="1">
              <a:lnSpc>
                <a:spcPct val="150000"/>
              </a:lnSpc>
              <a:spcBef>
                <a:spcPts val="0"/>
              </a:spcBef>
              <a:spcAft>
                <a:spcPts val="0"/>
              </a:spcAft>
              <a:buClrTx/>
              <a:buSzTx/>
              <a:buFontTx/>
              <a:buNone/>
              <a:tabLst>
                <a:tab pos="174625" algn="l"/>
              </a:tabLst>
              <a:defRPr/>
            </a:pPr>
            <a:r>
              <a:rPr kumimoji="0" lang="en-US" altLang="ja-JP" sz="1600" b="1" i="0" u="sng" strike="noStrike" kern="0" cap="none" spc="0" normalizeH="0" baseline="0" noProof="0">
                <a:ln>
                  <a:noFill/>
                </a:ln>
                <a:solidFill>
                  <a:prstClr val="black"/>
                </a:solidFill>
                <a:effectLst/>
                <a:uLnTx/>
                <a:uFillTx/>
                <a:latin typeface="ＭＳ ゴシック"/>
                <a:ea typeface="ＭＳ ゴシック"/>
                <a:cs typeface="+mn-cs"/>
              </a:rPr>
              <a:t>Access API(Under discussion)</a:t>
            </a:r>
          </a:p>
          <a:p>
            <a:pPr marL="182245" marR="0" lvl="0" indent="-182245" algn="l" defTabSz="914400" rtl="0" eaLnBrk="1" fontAlgn="auto" latinLnBrk="0" hangingPunct="1">
              <a:lnSpc>
                <a:spcPct val="100000"/>
              </a:lnSpc>
              <a:spcBef>
                <a:spcPts val="0"/>
              </a:spcBef>
              <a:spcAft>
                <a:spcPts val="0"/>
              </a:spcAft>
              <a:buClrTx/>
              <a:buSzTx/>
              <a:buFont typeface="Arial,Sans-Serif"/>
              <a:buChar char="•"/>
              <a:tabLst>
                <a:tab pos="174625" algn="l"/>
              </a:tabLst>
              <a:defRPr/>
            </a:pPr>
            <a:r>
              <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rPr>
              <a:t>Abstracted APIs (Abstract data structure (vehicle signals) and provide more user-friendly APIs)</a:t>
            </a:r>
            <a:br>
              <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rPr>
            </a:b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0" marR="0" lvl="0" indent="0" algn="l" defTabSz="914400" rtl="0" eaLnBrk="1" fontAlgn="auto" latinLnBrk="0" hangingPunct="1">
              <a:lnSpc>
                <a:spcPct val="150000"/>
              </a:lnSpc>
              <a:spcBef>
                <a:spcPts val="0"/>
              </a:spcBef>
              <a:spcAft>
                <a:spcPts val="0"/>
              </a:spcAft>
              <a:buClrTx/>
              <a:buSzTx/>
              <a:buFontTx/>
              <a:buNone/>
              <a:tabLst>
                <a:tab pos="174625" algn="l"/>
              </a:tabLst>
              <a:defRPr/>
            </a:pPr>
            <a:r>
              <a:rPr kumimoji="0" lang="en-US" altLang="ja-JP" sz="1600" b="1" i="0" u="sng" strike="noStrike" kern="0" cap="none" spc="0" normalizeH="0" baseline="0" noProof="0">
                <a:ln>
                  <a:noFill/>
                </a:ln>
                <a:solidFill>
                  <a:prstClr val="black"/>
                </a:solidFill>
                <a:effectLst/>
                <a:uLnTx/>
                <a:uFillTx/>
                <a:latin typeface="ＭＳ ゴシック"/>
                <a:ea typeface="ＭＳ ゴシック"/>
                <a:cs typeface="+mn-cs"/>
              </a:rPr>
              <a:t>Signal API</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4625" algn="l"/>
              </a:tabLst>
              <a:defRPr/>
            </a:pPr>
            <a:r>
              <a:rPr kumimoji="0" lang="en-US" altLang="ja-JP" sz="1400" kern="0">
                <a:solidFill>
                  <a:srgbClr val="000000"/>
                </a:solidFill>
                <a:latin typeface="ＭＳ ゴシック"/>
                <a:ea typeface="ＭＳ ゴシック"/>
              </a:rPr>
              <a:t>Access Vehicle Signals</a:t>
            </a:r>
          </a:p>
          <a:p>
            <a:pPr lvl="0" eaLnBrk="1" fontAlgn="auto" hangingPunct="1">
              <a:spcBef>
                <a:spcPts val="0"/>
              </a:spcBef>
              <a:spcAft>
                <a:spcPts val="0"/>
              </a:spcAft>
              <a:buFont typeface="Arial" panose="020B0604020202020204" pitchFamily="34" charset="0"/>
              <a:buChar char="•"/>
              <a:defRPr/>
            </a:pPr>
            <a:r>
              <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rPr>
              <a:t>Vehicle Signals are created based on COVESA VSS</a:t>
            </a:r>
            <a:br>
              <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rPr>
            </a:br>
            <a:r>
              <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rPr>
              <a:t>(</a:t>
            </a:r>
            <a:r>
              <a:rPr kumimoji="0" lang="en-US" altLang="ja-JP" sz="1400" kern="0">
                <a:solidFill>
                  <a:srgbClr val="000000"/>
                </a:solidFill>
                <a:latin typeface="ＭＳ ゴシック"/>
                <a:ea typeface="ＭＳ ゴシック"/>
              </a:rPr>
              <a:t>standardize signals for vehicle sensor/actuator</a:t>
            </a:r>
            <a:r>
              <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rPr>
              <a:t>)</a:t>
            </a:r>
          </a:p>
          <a:p>
            <a:pPr marL="0" marR="0" lvl="0" indent="0" algn="l" defTabSz="914400" rtl="0" eaLnBrk="1" fontAlgn="auto" latinLnBrk="0" hangingPunct="1">
              <a:lnSpc>
                <a:spcPct val="100000"/>
              </a:lnSpc>
              <a:spcBef>
                <a:spcPts val="0"/>
              </a:spcBef>
              <a:spcAft>
                <a:spcPts val="0"/>
              </a:spcAft>
              <a:buClrTx/>
              <a:buSzTx/>
              <a:tabLst>
                <a:tab pos="174625" algn="l"/>
              </a:tabLst>
              <a:defRPr/>
            </a:pPr>
            <a:endPar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74625" algn="l"/>
              </a:tabLst>
              <a:defRPr/>
            </a:pPr>
            <a:r>
              <a:rPr kumimoji="0" lang="en-US" altLang="ja-JP" sz="1600" b="1" i="0" u="sng" strike="noStrike" kern="0" cap="none" spc="0" normalizeH="0" baseline="0" noProof="0">
                <a:ln>
                  <a:noFill/>
                </a:ln>
                <a:solidFill>
                  <a:prstClr val="black"/>
                </a:solidFill>
                <a:effectLst/>
                <a:uLnTx/>
                <a:uFillTx/>
                <a:latin typeface="ＭＳ ゴシック"/>
                <a:ea typeface="ＭＳ ゴシック"/>
                <a:cs typeface="+mn-cs"/>
              </a:rPr>
              <a:t>PAL API</a:t>
            </a:r>
            <a:endPar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4625" algn="l"/>
              </a:tabLst>
              <a:defRPr/>
            </a:pPr>
            <a:r>
              <a:rPr kumimoji="0" lang="en-US" altLang="ja-JP" sz="1400" kern="0">
                <a:solidFill>
                  <a:srgbClr val="000000"/>
                </a:solidFill>
                <a:latin typeface="ＭＳ ゴシック"/>
                <a:ea typeface="ＭＳ ゴシック"/>
              </a:rPr>
              <a:t>PAL: Platform Abstraction Layer</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4625" algn="l"/>
              </a:tabLst>
              <a:defRPr/>
            </a:pPr>
            <a:r>
              <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rPr>
              <a:t>Abstract OEMs </a:t>
            </a:r>
            <a:r>
              <a:rPr kumimoji="0" lang="en-US" altLang="ja-JP" sz="1400" kern="0">
                <a:solidFill>
                  <a:srgbClr val="000000"/>
                </a:solidFill>
                <a:latin typeface="ＭＳ ゴシック"/>
                <a:ea typeface="ＭＳ ゴシック"/>
              </a:rPr>
              <a:t>Middleware</a:t>
            </a:r>
            <a:r>
              <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rPr>
              <a:t>/OS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4625" algn="l"/>
              </a:tabLst>
              <a:defRPr/>
            </a:pPr>
            <a:endParaRPr kumimoji="0" lang="en-US" altLang="ja-JP" sz="1400" b="0" i="0" u="none" strike="noStrike" kern="0" cap="none" spc="0" normalizeH="0" baseline="0" noProof="0">
              <a:ln>
                <a:noFill/>
              </a:ln>
              <a:solidFill>
                <a:srgbClr val="000000"/>
              </a:solidFill>
              <a:effectLst/>
              <a:uLnTx/>
              <a:uFillTx/>
              <a:latin typeface="ＭＳ ゴシック"/>
              <a:ea typeface="ＭＳ ゴシック"/>
              <a:cs typeface="+mn-cs"/>
            </a:endParaRPr>
          </a:p>
        </p:txBody>
      </p:sp>
      <p:cxnSp>
        <p:nvCxnSpPr>
          <p:cNvPr id="34" name="コネクタ: カギ線 33">
            <a:extLst>
              <a:ext uri="{FF2B5EF4-FFF2-40B4-BE49-F238E27FC236}">
                <a16:creationId xmlns:a16="http://schemas.microsoft.com/office/drawing/2014/main" id="{D587421C-4C75-23B7-2446-2122BCA088C0}"/>
              </a:ext>
            </a:extLst>
          </p:cNvPr>
          <p:cNvCxnSpPr>
            <a:cxnSpLocks/>
            <a:endCxn id="17" idx="3"/>
          </p:cNvCxnSpPr>
          <p:nvPr/>
        </p:nvCxnSpPr>
        <p:spPr>
          <a:xfrm rot="10800000" flipV="1">
            <a:off x="4590732" y="1553998"/>
            <a:ext cx="1321997" cy="1"/>
          </a:xfrm>
          <a:prstGeom prst="bentConnector3">
            <a:avLst>
              <a:gd name="adj1" fmla="val 50000"/>
            </a:avLst>
          </a:prstGeom>
          <a:noFill/>
          <a:ln w="28575" cap="flat" cmpd="sng" algn="ctr">
            <a:solidFill>
              <a:srgbClr val="00CC99"/>
            </a:solidFill>
            <a:prstDash val="solid"/>
            <a:miter lim="800000"/>
            <a:headEnd type="arrow"/>
          </a:ln>
          <a:effectLst/>
        </p:spPr>
      </p:cxnSp>
      <p:sp>
        <p:nvSpPr>
          <p:cNvPr id="39" name="正方形/長方形 38">
            <a:extLst>
              <a:ext uri="{FF2B5EF4-FFF2-40B4-BE49-F238E27FC236}">
                <a16:creationId xmlns:a16="http://schemas.microsoft.com/office/drawing/2014/main" id="{B9E44DC2-CF07-B883-8BE9-4D1A63C8623B}"/>
              </a:ext>
            </a:extLst>
          </p:cNvPr>
          <p:cNvSpPr/>
          <p:nvPr/>
        </p:nvSpPr>
        <p:spPr>
          <a:xfrm>
            <a:off x="692244" y="5300685"/>
            <a:ext cx="1475956" cy="475636"/>
          </a:xfrm>
          <a:prstGeom prst="rect">
            <a:avLst/>
          </a:prstGeom>
          <a:solidFill>
            <a:sysClr val="window" lastClr="FFFFFF">
              <a:lumMod val="85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OEM A</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pic>
        <p:nvPicPr>
          <p:cNvPr id="40" name="図 39">
            <a:extLst>
              <a:ext uri="{FF2B5EF4-FFF2-40B4-BE49-F238E27FC236}">
                <a16:creationId xmlns:a16="http://schemas.microsoft.com/office/drawing/2014/main" id="{1D3451B5-CB47-782D-62B1-DAD849F8D35C}"/>
              </a:ext>
            </a:extLst>
          </p:cNvPr>
          <p:cNvPicPr>
            <a:picLocks noChangeAspect="1"/>
          </p:cNvPicPr>
          <p:nvPr/>
        </p:nvPicPr>
        <p:blipFill>
          <a:blip r:embed="rId2"/>
          <a:stretch>
            <a:fillRect/>
          </a:stretch>
        </p:blipFill>
        <p:spPr>
          <a:xfrm>
            <a:off x="793969" y="5866589"/>
            <a:ext cx="951272" cy="475636"/>
          </a:xfrm>
          <a:prstGeom prst="rect">
            <a:avLst/>
          </a:prstGeom>
        </p:spPr>
      </p:pic>
      <p:sp>
        <p:nvSpPr>
          <p:cNvPr id="41" name="正方形/長方形 40">
            <a:extLst>
              <a:ext uri="{FF2B5EF4-FFF2-40B4-BE49-F238E27FC236}">
                <a16:creationId xmlns:a16="http://schemas.microsoft.com/office/drawing/2014/main" id="{8D2AE2A8-6AAE-BC9B-F4E3-0DAC64DB88CA}"/>
              </a:ext>
            </a:extLst>
          </p:cNvPr>
          <p:cNvSpPr/>
          <p:nvPr/>
        </p:nvSpPr>
        <p:spPr>
          <a:xfrm>
            <a:off x="2372873" y="5285017"/>
            <a:ext cx="1475956" cy="475636"/>
          </a:xfrm>
          <a:prstGeom prst="rect">
            <a:avLst/>
          </a:prstGeom>
          <a:solidFill>
            <a:sysClr val="window" lastClr="FFFFFF">
              <a:lumMod val="85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OEM B</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sp>
        <p:nvSpPr>
          <p:cNvPr id="42" name="正方形/長方形 41">
            <a:extLst>
              <a:ext uri="{FF2B5EF4-FFF2-40B4-BE49-F238E27FC236}">
                <a16:creationId xmlns:a16="http://schemas.microsoft.com/office/drawing/2014/main" id="{5E62DA38-B1FD-8F24-9D20-256326572032}"/>
              </a:ext>
            </a:extLst>
          </p:cNvPr>
          <p:cNvSpPr/>
          <p:nvPr/>
        </p:nvSpPr>
        <p:spPr>
          <a:xfrm>
            <a:off x="4053502" y="5263316"/>
            <a:ext cx="1475956" cy="475636"/>
          </a:xfrm>
          <a:prstGeom prst="rect">
            <a:avLst/>
          </a:prstGeom>
          <a:solidFill>
            <a:sysClr val="window" lastClr="FFFFFF">
              <a:lumMod val="85000"/>
            </a:sysClr>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OEM C</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cxnSp>
        <p:nvCxnSpPr>
          <p:cNvPr id="47" name="コネクタ: カギ線 46">
            <a:extLst>
              <a:ext uri="{FF2B5EF4-FFF2-40B4-BE49-F238E27FC236}">
                <a16:creationId xmlns:a16="http://schemas.microsoft.com/office/drawing/2014/main" id="{375C509F-DB25-267B-3264-B3FCBE2DA46D}"/>
              </a:ext>
            </a:extLst>
          </p:cNvPr>
          <p:cNvCxnSpPr>
            <a:stCxn id="11" idx="3"/>
            <a:endCxn id="39" idx="0"/>
          </p:cNvCxnSpPr>
          <p:nvPr/>
        </p:nvCxnSpPr>
        <p:spPr bwMode="auto">
          <a:xfrm rot="5400000">
            <a:off x="2070177" y="4249364"/>
            <a:ext cx="411367" cy="1691275"/>
          </a:xfrm>
          <a:prstGeom prst="bentConnector3">
            <a:avLst>
              <a:gd name="adj1" fmla="val 50000"/>
            </a:avLst>
          </a:prstGeom>
          <a:noFill/>
          <a:ln w="9525"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コネクタ: カギ線 48">
            <a:extLst>
              <a:ext uri="{FF2B5EF4-FFF2-40B4-BE49-F238E27FC236}">
                <a16:creationId xmlns:a16="http://schemas.microsoft.com/office/drawing/2014/main" id="{7642D005-2756-6B0B-D76C-8B7E967FAF3F}"/>
              </a:ext>
            </a:extLst>
          </p:cNvPr>
          <p:cNvCxnSpPr>
            <a:stCxn id="8" idx="2"/>
            <a:endCxn id="41" idx="0"/>
          </p:cNvCxnSpPr>
          <p:nvPr/>
        </p:nvCxnSpPr>
        <p:spPr bwMode="auto">
          <a:xfrm rot="5400000">
            <a:off x="2941864" y="5105382"/>
            <a:ext cx="348623" cy="10647"/>
          </a:xfrm>
          <a:prstGeom prst="bentConnector3">
            <a:avLst>
              <a:gd name="adj1" fmla="val 50000"/>
            </a:avLst>
          </a:prstGeom>
          <a:noFill/>
          <a:ln w="9525"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コネクタ: カギ線 51">
            <a:extLst>
              <a:ext uri="{FF2B5EF4-FFF2-40B4-BE49-F238E27FC236}">
                <a16:creationId xmlns:a16="http://schemas.microsoft.com/office/drawing/2014/main" id="{D6CCF1DA-65A0-FD49-91D4-60939087E8D9}"/>
              </a:ext>
            </a:extLst>
          </p:cNvPr>
          <p:cNvCxnSpPr>
            <a:stCxn id="11" idx="3"/>
            <a:endCxn id="42" idx="0"/>
          </p:cNvCxnSpPr>
          <p:nvPr/>
        </p:nvCxnSpPr>
        <p:spPr bwMode="auto">
          <a:xfrm rot="16200000" flipH="1">
            <a:off x="3769489" y="4241325"/>
            <a:ext cx="373998" cy="1669983"/>
          </a:xfrm>
          <a:prstGeom prst="bentConnector3">
            <a:avLst>
              <a:gd name="adj1" fmla="val 55315"/>
            </a:avLst>
          </a:prstGeom>
          <a:noFill/>
          <a:ln w="9525"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6" name="図 55">
            <a:extLst>
              <a:ext uri="{FF2B5EF4-FFF2-40B4-BE49-F238E27FC236}">
                <a16:creationId xmlns:a16="http://schemas.microsoft.com/office/drawing/2014/main" id="{CFCE5BB9-EC9E-F3B2-CBEA-B5C8FBA34B1F}"/>
              </a:ext>
            </a:extLst>
          </p:cNvPr>
          <p:cNvPicPr>
            <a:picLocks noChangeAspect="1"/>
          </p:cNvPicPr>
          <p:nvPr/>
        </p:nvPicPr>
        <p:blipFill>
          <a:blip r:embed="rId2"/>
          <a:stretch>
            <a:fillRect/>
          </a:stretch>
        </p:blipFill>
        <p:spPr>
          <a:xfrm>
            <a:off x="2526690" y="5890196"/>
            <a:ext cx="951272" cy="475636"/>
          </a:xfrm>
          <a:prstGeom prst="rect">
            <a:avLst/>
          </a:prstGeom>
        </p:spPr>
      </p:pic>
      <p:pic>
        <p:nvPicPr>
          <p:cNvPr id="57" name="図 56">
            <a:extLst>
              <a:ext uri="{FF2B5EF4-FFF2-40B4-BE49-F238E27FC236}">
                <a16:creationId xmlns:a16="http://schemas.microsoft.com/office/drawing/2014/main" id="{E7D586B4-EF72-0880-566E-9E7FF8BCA274}"/>
              </a:ext>
            </a:extLst>
          </p:cNvPr>
          <p:cNvPicPr>
            <a:picLocks noChangeAspect="1"/>
          </p:cNvPicPr>
          <p:nvPr/>
        </p:nvPicPr>
        <p:blipFill>
          <a:blip r:embed="rId2"/>
          <a:stretch>
            <a:fillRect/>
          </a:stretch>
        </p:blipFill>
        <p:spPr>
          <a:xfrm>
            <a:off x="4259411" y="5866589"/>
            <a:ext cx="951272" cy="475636"/>
          </a:xfrm>
          <a:prstGeom prst="rect">
            <a:avLst/>
          </a:prstGeom>
        </p:spPr>
      </p:pic>
      <p:cxnSp>
        <p:nvCxnSpPr>
          <p:cNvPr id="60" name="コネクタ: カギ線 59">
            <a:extLst>
              <a:ext uri="{FF2B5EF4-FFF2-40B4-BE49-F238E27FC236}">
                <a16:creationId xmlns:a16="http://schemas.microsoft.com/office/drawing/2014/main" id="{EAE4A12C-03B0-53CA-C2C4-41ED50F2749D}"/>
              </a:ext>
            </a:extLst>
          </p:cNvPr>
          <p:cNvCxnSpPr>
            <a:cxnSpLocks/>
          </p:cNvCxnSpPr>
          <p:nvPr/>
        </p:nvCxnSpPr>
        <p:spPr>
          <a:xfrm rot="10800000">
            <a:off x="4616855" y="2350201"/>
            <a:ext cx="1309600" cy="1735"/>
          </a:xfrm>
          <a:prstGeom prst="bentConnector3">
            <a:avLst>
              <a:gd name="adj1" fmla="val 50000"/>
            </a:avLst>
          </a:prstGeom>
          <a:noFill/>
          <a:ln w="28575" cap="flat" cmpd="sng" algn="ctr">
            <a:solidFill>
              <a:srgbClr val="00CC99"/>
            </a:solidFill>
            <a:prstDash val="solid"/>
            <a:miter lim="800000"/>
            <a:headEnd type="arrow"/>
          </a:ln>
          <a:effectLst/>
        </p:spPr>
      </p:cxnSp>
      <p:cxnSp>
        <p:nvCxnSpPr>
          <p:cNvPr id="63" name="コネクタ: カギ線 62">
            <a:extLst>
              <a:ext uri="{FF2B5EF4-FFF2-40B4-BE49-F238E27FC236}">
                <a16:creationId xmlns:a16="http://schemas.microsoft.com/office/drawing/2014/main" id="{B2F0F180-E460-A23C-FA5B-7D14C964A7CD}"/>
              </a:ext>
            </a:extLst>
          </p:cNvPr>
          <p:cNvCxnSpPr>
            <a:cxnSpLocks/>
          </p:cNvCxnSpPr>
          <p:nvPr/>
        </p:nvCxnSpPr>
        <p:spPr>
          <a:xfrm rot="10800000" flipV="1">
            <a:off x="4616857" y="3247677"/>
            <a:ext cx="1295873" cy="3857"/>
          </a:xfrm>
          <a:prstGeom prst="bentConnector3">
            <a:avLst>
              <a:gd name="adj1" fmla="val 50000"/>
            </a:avLst>
          </a:prstGeom>
          <a:noFill/>
          <a:ln w="28575" cap="flat" cmpd="sng" algn="ctr">
            <a:solidFill>
              <a:srgbClr val="00CC99"/>
            </a:solidFill>
            <a:prstDash val="solid"/>
            <a:miter lim="800000"/>
            <a:headEnd type="arrow"/>
          </a:ln>
          <a:effectLst/>
        </p:spPr>
      </p:cxnSp>
    </p:spTree>
    <p:extLst>
      <p:ext uri="{BB962C8B-B14F-4D97-AF65-F5344CB8AC3E}">
        <p14:creationId xmlns:p14="http://schemas.microsoft.com/office/powerpoint/2010/main" val="393252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F87FC-EACD-775B-819A-2F4690F07414}"/>
              </a:ext>
            </a:extLst>
          </p:cNvPr>
          <p:cNvSpPr>
            <a:spLocks noGrp="1"/>
          </p:cNvSpPr>
          <p:nvPr>
            <p:ph type="title"/>
          </p:nvPr>
        </p:nvSpPr>
        <p:spPr>
          <a:xfrm>
            <a:off x="119336" y="127424"/>
            <a:ext cx="10009112" cy="360040"/>
          </a:xfrm>
        </p:spPr>
        <p:txBody>
          <a:bodyPr/>
          <a:lstStyle/>
          <a:p>
            <a:r>
              <a:rPr lang="en-US" sz="2400">
                <a:ea typeface="Yu Gothic UI" panose="020B0500000000000000" pitchFamily="34" charset="-128"/>
              </a:rPr>
              <a:t>JASPAR</a:t>
            </a:r>
            <a:r>
              <a:rPr lang="en-JP" sz="2400">
                <a:ea typeface="Yu Gothic UI" panose="020B0500000000000000" pitchFamily="34" charset="-128"/>
              </a:rPr>
              <a:t> Overview</a:t>
            </a:r>
          </a:p>
        </p:txBody>
      </p:sp>
      <p:sp>
        <p:nvSpPr>
          <p:cNvPr id="3" name="Text Placeholder 2">
            <a:extLst>
              <a:ext uri="{FF2B5EF4-FFF2-40B4-BE49-F238E27FC236}">
                <a16:creationId xmlns:a16="http://schemas.microsoft.com/office/drawing/2014/main" id="{BBE728E2-DFA0-D2E0-5F31-F4D9D2BCC445}"/>
              </a:ext>
            </a:extLst>
          </p:cNvPr>
          <p:cNvSpPr>
            <a:spLocks noGrp="1"/>
          </p:cNvSpPr>
          <p:nvPr>
            <p:ph idx="1"/>
          </p:nvPr>
        </p:nvSpPr>
        <p:spPr>
          <a:xfrm>
            <a:off x="624766" y="722870"/>
            <a:ext cx="10942468" cy="5412259"/>
          </a:xfrm>
        </p:spPr>
        <p:txBody>
          <a:bodyPr/>
          <a:lstStyle/>
          <a:p>
            <a:pPr marL="0" indent="0" fontAlgn="base">
              <a:spcBef>
                <a:spcPct val="0"/>
              </a:spcBef>
              <a:spcAft>
                <a:spcPct val="0"/>
              </a:spcAft>
              <a:buClrTx/>
              <a:buSzTx/>
              <a:buNone/>
            </a:pPr>
            <a:r>
              <a:rPr kumimoji="1" lang="en" altLang="ja-JP" sz="2400" b="1" dirty="0">
                <a:solidFill>
                  <a:schemeClr val="tx1"/>
                </a:solidFill>
                <a:ea typeface="Yu Gothic UI" panose="020B0500000000000000" pitchFamily="34" charset="-128"/>
              </a:rPr>
              <a:t>What is JASPAR? </a:t>
            </a:r>
          </a:p>
          <a:p>
            <a:pPr marL="342900" indent="-342900"/>
            <a:r>
              <a:rPr lang="en" altLang="ja-JP" sz="3200" dirty="0">
                <a:solidFill>
                  <a:srgbClr val="FF0000"/>
                </a:solidFill>
                <a:ea typeface="Yu Gothic UI" panose="020B0500000000000000" pitchFamily="34" charset="-128"/>
              </a:rPr>
              <a:t>J</a:t>
            </a:r>
            <a:r>
              <a:rPr lang="en" altLang="ja-JP" sz="2400" dirty="0">
                <a:ea typeface="Yu Gothic UI" panose="020B0500000000000000" pitchFamily="34" charset="-128"/>
              </a:rPr>
              <a:t>apan </a:t>
            </a:r>
            <a:r>
              <a:rPr lang="en" altLang="ja-JP" sz="3200" dirty="0">
                <a:solidFill>
                  <a:srgbClr val="FF0000"/>
                </a:solidFill>
                <a:ea typeface="Yu Gothic UI" panose="020B0500000000000000" pitchFamily="34" charset="-128"/>
              </a:rPr>
              <a:t>A</a:t>
            </a:r>
            <a:r>
              <a:rPr lang="en" altLang="ja-JP" sz="2400" dirty="0">
                <a:ea typeface="Yu Gothic UI" panose="020B0500000000000000" pitchFamily="34" charset="-128"/>
              </a:rPr>
              <a:t>utomotive </a:t>
            </a:r>
            <a:r>
              <a:rPr lang="en" altLang="ja-JP" sz="3200" dirty="0">
                <a:solidFill>
                  <a:srgbClr val="FF0000"/>
                </a:solidFill>
                <a:ea typeface="Yu Gothic UI" panose="020B0500000000000000" pitchFamily="34" charset="-128"/>
              </a:rPr>
              <a:t>S</a:t>
            </a:r>
            <a:r>
              <a:rPr lang="en" altLang="ja-JP" sz="2400" dirty="0">
                <a:ea typeface="Yu Gothic UI" panose="020B0500000000000000" pitchFamily="34" charset="-128"/>
              </a:rPr>
              <a:t>oftware </a:t>
            </a:r>
            <a:r>
              <a:rPr lang="en" altLang="ja-JP" sz="3200" dirty="0">
                <a:solidFill>
                  <a:srgbClr val="FF0000"/>
                </a:solidFill>
                <a:ea typeface="Yu Gothic UI" panose="020B0500000000000000" pitchFamily="34" charset="-128"/>
              </a:rPr>
              <a:t>P</a:t>
            </a:r>
            <a:r>
              <a:rPr lang="en" altLang="ja-JP" sz="2400" dirty="0">
                <a:ea typeface="Yu Gothic UI" panose="020B0500000000000000" pitchFamily="34" charset="-128"/>
              </a:rPr>
              <a:t>latform and </a:t>
            </a:r>
            <a:r>
              <a:rPr lang="en" altLang="ja-JP" sz="3200" dirty="0">
                <a:solidFill>
                  <a:srgbClr val="FF0000"/>
                </a:solidFill>
                <a:ea typeface="Yu Gothic UI" panose="020B0500000000000000" pitchFamily="34" charset="-128"/>
              </a:rPr>
              <a:t>A</a:t>
            </a:r>
            <a:r>
              <a:rPr lang="en" altLang="ja-JP" sz="2400" dirty="0">
                <a:solidFill>
                  <a:srgbClr val="FF0000"/>
                </a:solidFill>
                <a:ea typeface="Yu Gothic UI" panose="020B0500000000000000" pitchFamily="34" charset="-128"/>
              </a:rPr>
              <a:t>r</a:t>
            </a:r>
            <a:r>
              <a:rPr lang="en" altLang="ja-JP" sz="2400" dirty="0">
                <a:ea typeface="Yu Gothic UI" panose="020B0500000000000000" pitchFamily="34" charset="-128"/>
              </a:rPr>
              <a:t>chitecture</a:t>
            </a:r>
          </a:p>
          <a:p>
            <a:pPr marL="342900" indent="-342900"/>
            <a:r>
              <a:rPr lang="en" altLang="en-US" sz="2400" dirty="0">
                <a:ea typeface="Yu Gothic UI" panose="020B0500000000000000" pitchFamily="34" charset="-128"/>
              </a:rPr>
              <a:t>Established in 2004 </a:t>
            </a:r>
          </a:p>
          <a:p>
            <a:pPr marL="342900" indent="-342900"/>
            <a:r>
              <a:rPr lang="en-US" altLang="ja-JP" sz="2400" dirty="0">
                <a:ea typeface="Yu Gothic UI" panose="020B0500000000000000" pitchFamily="34" charset="-128"/>
              </a:rPr>
              <a:t>Focuses on the standardization of automotive software and E/E architecture</a:t>
            </a:r>
          </a:p>
          <a:p>
            <a:pPr marL="304800" indent="-304800"/>
            <a:endParaRPr lang="en-US" altLang="ja-JP" sz="2400" b="1" dirty="0">
              <a:ea typeface="Yu Gothic UI" panose="020B0500000000000000" pitchFamily="34" charset="-128"/>
            </a:endParaRPr>
          </a:p>
          <a:p>
            <a:pPr marL="25400" indent="0" eaLnBrk="1" hangingPunct="1">
              <a:buNone/>
            </a:pPr>
            <a:r>
              <a:rPr lang="en" altLang="en-US" sz="2400" b="1" dirty="0">
                <a:ea typeface="Yu Gothic UI" panose="020B0500000000000000" pitchFamily="34" charset="-128"/>
              </a:rPr>
              <a:t>Mission</a:t>
            </a:r>
            <a:endParaRPr lang="en-US" altLang="en-US" sz="2400" b="1" dirty="0">
              <a:ea typeface="Yu Gothic UI" panose="020B0500000000000000" pitchFamily="34" charset="-128"/>
            </a:endParaRPr>
          </a:p>
          <a:p>
            <a:pPr marL="25400" indent="0">
              <a:buNone/>
            </a:pPr>
            <a:r>
              <a:rPr lang="en" altLang="en-US" sz="2400" dirty="0">
                <a:solidFill>
                  <a:schemeClr val="tx1"/>
                </a:solidFill>
                <a:ea typeface="Yu Gothic UI" panose="020B0500000000000000" pitchFamily="34" charset="-128"/>
              </a:rPr>
              <a:t>Through standardization activities in Japanese automobile industry, </a:t>
            </a:r>
            <a:br>
              <a:rPr lang="en" altLang="en-US" sz="2400" dirty="0">
                <a:solidFill>
                  <a:schemeClr val="tx1"/>
                </a:solidFill>
                <a:ea typeface="Yu Gothic UI" panose="020B0500000000000000" pitchFamily="34" charset="-128"/>
              </a:rPr>
            </a:br>
            <a:r>
              <a:rPr lang="en" altLang="en-US" sz="2400" dirty="0">
                <a:solidFill>
                  <a:schemeClr val="tx1"/>
                </a:solidFill>
                <a:ea typeface="Yu Gothic UI" panose="020B0500000000000000" pitchFamily="34" charset="-128"/>
              </a:rPr>
              <a:t>we will realize the following.</a:t>
            </a:r>
            <a:endParaRPr lang="en-US" altLang="en-US" sz="2400" dirty="0">
              <a:solidFill>
                <a:schemeClr val="tx1"/>
              </a:solidFill>
              <a:ea typeface="Yu Gothic UI" panose="020B0500000000000000" pitchFamily="34" charset="-128"/>
            </a:endParaRPr>
          </a:p>
          <a:p>
            <a:r>
              <a:rPr lang="en" altLang="en-US" sz="2400" dirty="0">
                <a:solidFill>
                  <a:schemeClr val="tx1"/>
                </a:solidFill>
                <a:ea typeface="Yu Gothic UI" panose="020B0500000000000000" pitchFamily="34" charset="-128"/>
              </a:rPr>
              <a:t>Development of common foundation for automotive industry</a:t>
            </a:r>
            <a:endParaRPr lang="en-US" altLang="en-US" sz="2400" dirty="0">
              <a:solidFill>
                <a:schemeClr val="tx1"/>
              </a:solidFill>
              <a:ea typeface="Yu Gothic UI" panose="020B0500000000000000" pitchFamily="34" charset="-128"/>
            </a:endParaRPr>
          </a:p>
          <a:p>
            <a:r>
              <a:rPr lang="en" altLang="en-US" sz="2400" dirty="0">
                <a:solidFill>
                  <a:schemeClr val="tx1"/>
                </a:solidFill>
                <a:ea typeface="Yu Gothic UI" panose="020B0500000000000000" pitchFamily="34" charset="-128"/>
              </a:rPr>
              <a:t>Increased development productivity</a:t>
            </a:r>
            <a:endParaRPr lang="en-US" altLang="en-US" sz="2400" dirty="0">
              <a:solidFill>
                <a:schemeClr val="tx1"/>
              </a:solidFill>
              <a:ea typeface="Yu Gothic UI" panose="020B0500000000000000" pitchFamily="34" charset="-128"/>
            </a:endParaRPr>
          </a:p>
          <a:p>
            <a:r>
              <a:rPr lang="en" altLang="en-US" sz="2400" dirty="0">
                <a:solidFill>
                  <a:schemeClr val="tx1"/>
                </a:solidFill>
                <a:ea typeface="Yu Gothic UI" panose="020B0500000000000000" pitchFamily="34" charset="-128"/>
              </a:rPr>
              <a:t>Promoting technological development</a:t>
            </a:r>
          </a:p>
        </p:txBody>
      </p:sp>
      <p:sp>
        <p:nvSpPr>
          <p:cNvPr id="4" name="テキスト プレースホルダー 4">
            <a:extLst>
              <a:ext uri="{FF2B5EF4-FFF2-40B4-BE49-F238E27FC236}">
                <a16:creationId xmlns:a16="http://schemas.microsoft.com/office/drawing/2014/main" id="{4FC1D447-AA3C-3824-44A8-D68C5BC970DB}"/>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1" lang="en" altLang="ja-JP" sz="2200" b="1" i="0" u="none" strike="noStrike" kern="1200" cap="none" spc="0" normalizeH="0" baseline="0" noProof="0">
                <a:ln>
                  <a:noFill/>
                </a:ln>
                <a:solidFill>
                  <a:prstClr val="black"/>
                </a:solidFill>
                <a:effectLst/>
                <a:uLnTx/>
                <a:uFillTx/>
                <a:ea typeface="Yu Gothic UI" panose="020B0500000000000000" pitchFamily="34" charset="-128"/>
                <a:cs typeface="Times New Roman" panose="02020603050405020304" pitchFamily="18" charset="0"/>
                <a:sym typeface="Arial"/>
              </a:rPr>
              <a:t>JASPAR promotes the standardization of vehicle systems in Japanese automotive industry</a:t>
            </a:r>
          </a:p>
        </p:txBody>
      </p:sp>
    </p:spTree>
    <p:extLst>
      <p:ext uri="{BB962C8B-B14F-4D97-AF65-F5344CB8AC3E}">
        <p14:creationId xmlns:p14="http://schemas.microsoft.com/office/powerpoint/2010/main" val="656278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73A176-37F4-432D-97D8-D408D99B3D8C}"/>
              </a:ext>
            </a:extLst>
          </p:cNvPr>
          <p:cNvSpPr>
            <a:spLocks noGrp="1"/>
          </p:cNvSpPr>
          <p:nvPr>
            <p:ph type="title"/>
          </p:nvPr>
        </p:nvSpPr>
        <p:spPr/>
        <p:txBody>
          <a:bodyPr/>
          <a:lstStyle/>
          <a:p>
            <a:r>
              <a:rPr kumimoji="1" lang="ja-JP" altLang="en-US">
                <a:latin typeface="Yu Gothic UI" panose="020B0500000000000000" pitchFamily="34" charset="-128"/>
                <a:ea typeface="Yu Gothic UI" panose="020B0500000000000000" pitchFamily="34" charset="-128"/>
              </a:rPr>
              <a:t>Basic Structure of </a:t>
            </a:r>
            <a:r>
              <a:rPr kumimoji="1" lang="en-US" altLang="ja-JP">
                <a:latin typeface="Yu Gothic UI" panose="020B0500000000000000" pitchFamily="34" charset="-128"/>
                <a:ea typeface="Yu Gothic UI" panose="020B0500000000000000" pitchFamily="34" charset="-128"/>
              </a:rPr>
              <a:t>the API</a:t>
            </a:r>
          </a:p>
        </p:txBody>
      </p:sp>
      <p:sp>
        <p:nvSpPr>
          <p:cNvPr id="6" name="四角形: 角を丸くする 5">
            <a:extLst>
              <a:ext uri="{FF2B5EF4-FFF2-40B4-BE49-F238E27FC236}">
                <a16:creationId xmlns:a16="http://schemas.microsoft.com/office/drawing/2014/main" id="{8BEDE453-DBD9-D834-2A1B-5F39679C8B11}"/>
              </a:ext>
            </a:extLst>
          </p:cNvPr>
          <p:cNvSpPr/>
          <p:nvPr/>
        </p:nvSpPr>
        <p:spPr>
          <a:xfrm>
            <a:off x="2348211" y="1026433"/>
            <a:ext cx="2072640" cy="20726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36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rPr>
              <a:t> What</a:t>
            </a:r>
          </a:p>
        </p:txBody>
      </p:sp>
      <p:sp>
        <p:nvSpPr>
          <p:cNvPr id="8" name="四角形: 角を丸くする 7">
            <a:extLst>
              <a:ext uri="{FF2B5EF4-FFF2-40B4-BE49-F238E27FC236}">
                <a16:creationId xmlns:a16="http://schemas.microsoft.com/office/drawing/2014/main" id="{60C5358C-BB36-E888-C140-DA77779E0580}"/>
              </a:ext>
            </a:extLst>
          </p:cNvPr>
          <p:cNvSpPr/>
          <p:nvPr/>
        </p:nvSpPr>
        <p:spPr>
          <a:xfrm>
            <a:off x="6797115" y="1026433"/>
            <a:ext cx="2072640" cy="20726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36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rPr>
              <a:t> Do What</a:t>
            </a:r>
          </a:p>
        </p:txBody>
      </p:sp>
      <p:sp>
        <p:nvSpPr>
          <p:cNvPr id="9" name="テキスト ボックス 8">
            <a:extLst>
              <a:ext uri="{FF2B5EF4-FFF2-40B4-BE49-F238E27FC236}">
                <a16:creationId xmlns:a16="http://schemas.microsoft.com/office/drawing/2014/main" id="{7E9AA2C8-5291-6D58-D361-0886C33BC7C1}"/>
              </a:ext>
            </a:extLst>
          </p:cNvPr>
          <p:cNvSpPr txBox="1"/>
          <p:nvPr/>
        </p:nvSpPr>
        <p:spPr>
          <a:xfrm>
            <a:off x="2477420" y="3132371"/>
            <a:ext cx="305343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2000" b="0" i="0" u="none" strike="noStrike" kern="0" cap="none" spc="0" normalizeH="0" baseline="0" noProof="0">
                <a:ln>
                  <a:noFill/>
                </a:ln>
                <a:solidFill>
                  <a:srgbClr val="000000"/>
                </a:solidFill>
                <a:effectLst/>
                <a:uLnTx/>
                <a:uFillTx/>
                <a:latin typeface="Arial"/>
                <a:cs typeface="Arial"/>
                <a:sym typeface="Arial"/>
              </a:rPr>
              <a:t> ・</a:t>
            </a:r>
            <a:r>
              <a:rPr kumimoji="0" lang="en-US" altLang="ja-JP" sz="2000" b="1" i="0" u="none" strike="noStrike" kern="0" cap="none" spc="0" normalizeH="0" baseline="0" noProof="0">
                <a:ln>
                  <a:noFill/>
                </a:ln>
                <a:solidFill>
                  <a:srgbClr val="000000"/>
                </a:solidFill>
                <a:effectLst/>
                <a:uLnTx/>
                <a:uFillTx/>
                <a:latin typeface="Arial"/>
                <a:cs typeface="Arial"/>
                <a:sym typeface="Arial"/>
              </a:rPr>
              <a:t>H</a:t>
            </a:r>
            <a:r>
              <a:rPr kumimoji="0" lang="ja-JP" altLang="en-US" sz="2000" b="1" i="0" u="none" strike="noStrike" kern="0" cap="none" spc="0" normalizeH="0" baseline="0" noProof="0">
                <a:ln>
                  <a:noFill/>
                </a:ln>
                <a:solidFill>
                  <a:srgbClr val="000000"/>
                </a:solidFill>
                <a:effectLst/>
                <a:uLnTx/>
                <a:uFillTx/>
                <a:latin typeface="Arial"/>
                <a:cs typeface="Arial"/>
                <a:sym typeface="Arial"/>
              </a:rPr>
              <a:t>eadlights</a:t>
            </a:r>
            <a:endParaRPr kumimoji="0" lang="en-US" altLang="ja-JP" sz="20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2000" b="0" i="0" u="none" strike="noStrike" kern="0" cap="none" spc="0" normalizeH="0" baseline="0" noProof="0">
                <a:ln>
                  <a:noFill/>
                </a:ln>
                <a:solidFill>
                  <a:srgbClr val="000000"/>
                </a:solidFill>
                <a:effectLst/>
                <a:uLnTx/>
                <a:uFillTx/>
                <a:latin typeface="Arial"/>
                <a:cs typeface="Arial"/>
                <a:sym typeface="Arial"/>
              </a:rPr>
              <a:t> ・</a:t>
            </a:r>
            <a:r>
              <a:rPr kumimoji="0" lang="ja-JP" altLang="en-US" sz="2000" b="1" i="0" u="none" strike="noStrike" kern="0" cap="none" spc="0" normalizeH="0" baseline="0" noProof="0">
                <a:ln>
                  <a:noFill/>
                </a:ln>
                <a:solidFill>
                  <a:srgbClr val="000000"/>
                </a:solidFill>
                <a:effectLst/>
                <a:uLnTx/>
                <a:uFillTx/>
                <a:latin typeface="Arial"/>
                <a:cs typeface="Arial"/>
                <a:sym typeface="Arial"/>
              </a:rPr>
              <a:t>Windows</a:t>
            </a:r>
            <a:endParaRPr kumimoji="0" lang="en-US" altLang="ja-JP" sz="20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2000" b="1" i="0" u="none" strike="noStrike" kern="0" cap="none" spc="0" normalizeH="0" baseline="0" noProof="0">
                <a:ln>
                  <a:noFill/>
                </a:ln>
                <a:solidFill>
                  <a:srgbClr val="000000"/>
                </a:solidFill>
                <a:effectLst/>
                <a:uLnTx/>
                <a:uFillTx/>
                <a:latin typeface="Arial"/>
                <a:cs typeface="Arial"/>
                <a:sym typeface="Arial"/>
              </a:rPr>
              <a:t> ・</a:t>
            </a:r>
            <a:r>
              <a:rPr kumimoji="0" lang="en-US" altLang="ja-JP" sz="2000" b="1" kern="0">
                <a:solidFill>
                  <a:srgbClr val="000000"/>
                </a:solidFill>
                <a:latin typeface="Arial"/>
                <a:cs typeface="Arial"/>
                <a:sym typeface="Arial"/>
              </a:rPr>
              <a:t>V</a:t>
            </a:r>
            <a:r>
              <a:rPr kumimoji="0" lang="ja-JP" altLang="en-US" sz="2000" b="1" i="0" u="none" strike="noStrike" kern="0" cap="none" spc="0" normalizeH="0" baseline="0" noProof="0">
                <a:ln>
                  <a:noFill/>
                </a:ln>
                <a:solidFill>
                  <a:srgbClr val="000000"/>
                </a:solidFill>
                <a:effectLst/>
                <a:uLnTx/>
                <a:uFillTx/>
                <a:latin typeface="Arial"/>
                <a:cs typeface="Arial"/>
                <a:sym typeface="Arial"/>
              </a:rPr>
              <a:t>ehicle speed</a:t>
            </a:r>
            <a:endParaRPr kumimoji="0" lang="en-US" altLang="ja-JP" sz="2000" b="1" i="0" u="none" strike="noStrike" kern="0" cap="none" spc="0" normalizeH="0" baseline="0" noProof="0">
              <a:ln>
                <a:noFill/>
              </a:ln>
              <a:solidFill>
                <a:srgbClr val="000000"/>
              </a:solidFill>
              <a:effectLst/>
              <a:uLnTx/>
              <a:uFillTx/>
              <a:latin typeface="Arial"/>
              <a:cs typeface="Arial"/>
              <a:sym typeface="Arial"/>
            </a:endParaRPr>
          </a:p>
        </p:txBody>
      </p:sp>
      <p:sp>
        <p:nvSpPr>
          <p:cNvPr id="10" name="テキスト ボックス 9">
            <a:extLst>
              <a:ext uri="{FF2B5EF4-FFF2-40B4-BE49-F238E27FC236}">
                <a16:creationId xmlns:a16="http://schemas.microsoft.com/office/drawing/2014/main" id="{A771922B-02A0-0876-14C0-D68D75659DDD}"/>
              </a:ext>
            </a:extLst>
          </p:cNvPr>
          <p:cNvSpPr txBox="1"/>
          <p:nvPr/>
        </p:nvSpPr>
        <p:spPr>
          <a:xfrm>
            <a:off x="6966254" y="3099073"/>
            <a:ext cx="173436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2000" b="1" i="0" u="none" strike="noStrike" kern="0" cap="none" spc="0" normalizeH="0" baseline="0" noProof="0">
                <a:ln>
                  <a:noFill/>
                </a:ln>
                <a:solidFill>
                  <a:srgbClr val="000000"/>
                </a:solidFill>
                <a:effectLst/>
                <a:uLnTx/>
                <a:uFillTx/>
                <a:latin typeface="Arial"/>
                <a:cs typeface="Arial"/>
                <a:sym typeface="Arial"/>
              </a:rPr>
              <a:t> ・Turn on</a:t>
            </a:r>
            <a:endParaRPr kumimoji="0" lang="en-US" altLang="ja-JP" sz="20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2000" b="1" i="0" u="none" strike="noStrike" kern="0" cap="none" spc="0" normalizeH="0" baseline="0" noProof="0">
                <a:ln>
                  <a:noFill/>
                </a:ln>
                <a:solidFill>
                  <a:srgbClr val="000000"/>
                </a:solidFill>
                <a:effectLst/>
                <a:uLnTx/>
                <a:uFillTx/>
                <a:latin typeface="Arial"/>
                <a:cs typeface="Arial"/>
                <a:sym typeface="Arial"/>
              </a:rPr>
              <a:t> ・Open</a:t>
            </a:r>
            <a:endParaRPr kumimoji="0" lang="en-US" altLang="ja-JP" sz="20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2000" b="1" i="0" u="none" strike="noStrike" kern="0" cap="none" spc="0" normalizeH="0" baseline="0" noProof="0">
                <a:ln>
                  <a:noFill/>
                </a:ln>
                <a:solidFill>
                  <a:srgbClr val="000000"/>
                </a:solidFill>
                <a:effectLst/>
                <a:uLnTx/>
                <a:uFillTx/>
                <a:latin typeface="Arial"/>
                <a:cs typeface="Arial"/>
                <a:sym typeface="Arial"/>
              </a:rPr>
              <a:t> ・Read</a:t>
            </a:r>
            <a:endParaRPr kumimoji="0" lang="en-US" altLang="ja-JP" sz="2000" b="1" i="0" u="none" strike="noStrike" kern="0" cap="none" spc="0" normalizeH="0" baseline="0" noProof="0">
              <a:ln>
                <a:noFill/>
              </a:ln>
              <a:solidFill>
                <a:srgbClr val="000000"/>
              </a:solidFill>
              <a:effectLst/>
              <a:uLnTx/>
              <a:uFillTx/>
              <a:latin typeface="Arial"/>
              <a:cs typeface="Arial"/>
              <a:sym typeface="Arial"/>
            </a:endParaRPr>
          </a:p>
        </p:txBody>
      </p:sp>
      <p:sp>
        <p:nvSpPr>
          <p:cNvPr id="13" name="テキスト ボックス 12">
            <a:extLst>
              <a:ext uri="{FF2B5EF4-FFF2-40B4-BE49-F238E27FC236}">
                <a16:creationId xmlns:a16="http://schemas.microsoft.com/office/drawing/2014/main" id="{CAD6D4D6-A5B4-D597-E67F-17785EBF3776}"/>
              </a:ext>
            </a:extLst>
          </p:cNvPr>
          <p:cNvSpPr txBox="1"/>
          <p:nvPr/>
        </p:nvSpPr>
        <p:spPr>
          <a:xfrm>
            <a:off x="905739" y="4769736"/>
            <a:ext cx="606051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600" b="0" i="0" u="none" strike="noStrike" kern="0" cap="none" spc="0" normalizeH="0" baseline="0" noProof="0">
                <a:ln>
                  <a:noFill/>
                </a:ln>
                <a:solidFill>
                  <a:srgbClr val="000000"/>
                </a:solidFill>
                <a:effectLst/>
                <a:uLnTx/>
                <a:uFillTx/>
                <a:latin typeface="Arial"/>
                <a:cs typeface="Arial"/>
                <a:sym typeface="Arial"/>
              </a:rPr>
              <a:t>Vehicle equipment and functions vary widely</a:t>
            </a:r>
            <a:endParaRPr kumimoji="0" lang="en-US" altLang="ja-JP" sz="16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600" b="0" i="0" u="none" strike="noStrike" kern="0" cap="none" spc="0" normalizeH="0" baseline="0" noProof="0">
                <a:ln>
                  <a:noFill/>
                </a:ln>
                <a:solidFill>
                  <a:srgbClr val="000000"/>
                </a:solidFill>
                <a:effectLst/>
                <a:uLnTx/>
                <a:uFillTx/>
                <a:latin typeface="Arial"/>
                <a:cs typeface="Arial"/>
                <a:sym typeface="Arial"/>
              </a:rPr>
              <a:t> ⇒ </a:t>
            </a:r>
            <a:r>
              <a:rPr kumimoji="0" lang="en-US" altLang="ja-JP" sz="1600" b="0" i="0" u="none" strike="noStrike" kern="0" cap="none" spc="0" normalizeH="0" baseline="0" noProof="0">
                <a:ln>
                  <a:noFill/>
                </a:ln>
                <a:solidFill>
                  <a:srgbClr val="000000"/>
                </a:solidFill>
                <a:effectLst/>
                <a:uLnTx/>
                <a:uFillTx/>
                <a:latin typeface="Arial"/>
                <a:cs typeface="Arial"/>
                <a:sym typeface="Arial"/>
              </a:rPr>
              <a:t>Clean up similar/duplicated items based on COVESA VSS</a:t>
            </a:r>
            <a:br>
              <a:rPr kumimoji="0" lang="en-US" altLang="ja-JP" sz="1600" b="0" i="0" u="none" strike="noStrike" kern="0" cap="none" spc="0" normalizeH="0" baseline="0" noProof="0">
                <a:ln>
                  <a:noFill/>
                </a:ln>
                <a:solidFill>
                  <a:srgbClr val="000000"/>
                </a:solidFill>
                <a:effectLst/>
                <a:uLnTx/>
                <a:uFillTx/>
                <a:latin typeface="Arial"/>
                <a:cs typeface="Arial"/>
                <a:sym typeface="Arial"/>
              </a:rPr>
            </a:br>
            <a:r>
              <a:rPr kumimoji="0" lang="ja-JP" altLang="en-US" sz="1600" b="0" i="0" u="none" strike="noStrike" kern="0" cap="none" spc="0" normalizeH="0" baseline="0" noProof="0">
                <a:ln>
                  <a:noFill/>
                </a:ln>
                <a:solidFill>
                  <a:srgbClr val="000000"/>
                </a:solidFill>
                <a:effectLst/>
                <a:uLnTx/>
                <a:uFillTx/>
                <a:latin typeface="Arial"/>
                <a:cs typeface="Arial"/>
                <a:sym typeface="Arial"/>
              </a:rPr>
              <a:t>    (e.g. defroster, de-icer, defogger...)</a:t>
            </a:r>
            <a:endParaRPr kumimoji="0" lang="en-US" altLang="ja-JP"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二等辺三角形 17">
            <a:extLst>
              <a:ext uri="{FF2B5EF4-FFF2-40B4-BE49-F238E27FC236}">
                <a16:creationId xmlns:a16="http://schemas.microsoft.com/office/drawing/2014/main" id="{4D4BC2AC-9EBD-CDD0-0D80-7AA88BDAF751}"/>
              </a:ext>
            </a:extLst>
          </p:cNvPr>
          <p:cNvSpPr/>
          <p:nvPr/>
        </p:nvSpPr>
        <p:spPr>
          <a:xfrm rot="5400000">
            <a:off x="4832687" y="1852546"/>
            <a:ext cx="487680" cy="420414"/>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19" name="二等辺三角形 18">
            <a:extLst>
              <a:ext uri="{FF2B5EF4-FFF2-40B4-BE49-F238E27FC236}">
                <a16:creationId xmlns:a16="http://schemas.microsoft.com/office/drawing/2014/main" id="{5D54A5EC-CEE0-B150-DFAB-BF17302B8463}"/>
              </a:ext>
            </a:extLst>
          </p:cNvPr>
          <p:cNvSpPr/>
          <p:nvPr/>
        </p:nvSpPr>
        <p:spPr>
          <a:xfrm rot="5400000">
            <a:off x="5368014" y="1852546"/>
            <a:ext cx="487680" cy="420414"/>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20" name="二等辺三角形 19">
            <a:extLst>
              <a:ext uri="{FF2B5EF4-FFF2-40B4-BE49-F238E27FC236}">
                <a16:creationId xmlns:a16="http://schemas.microsoft.com/office/drawing/2014/main" id="{44F6291B-FBC4-0536-4AF7-033F0EC03448}"/>
              </a:ext>
            </a:extLst>
          </p:cNvPr>
          <p:cNvSpPr/>
          <p:nvPr/>
        </p:nvSpPr>
        <p:spPr>
          <a:xfrm rot="5400000">
            <a:off x="5903341" y="1852546"/>
            <a:ext cx="487680" cy="420414"/>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21" name="テキスト ボックス 20">
            <a:extLst>
              <a:ext uri="{FF2B5EF4-FFF2-40B4-BE49-F238E27FC236}">
                <a16:creationId xmlns:a16="http://schemas.microsoft.com/office/drawing/2014/main" id="{C26D627F-B6CE-2B62-7882-DA66ACB311E1}"/>
              </a:ext>
            </a:extLst>
          </p:cNvPr>
          <p:cNvSpPr txBox="1"/>
          <p:nvPr/>
        </p:nvSpPr>
        <p:spPr>
          <a:xfrm>
            <a:off x="7077880" y="4846681"/>
            <a:ext cx="474815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600" b="0" i="0" u="none" strike="noStrike" kern="0" cap="none" spc="0" normalizeH="0" baseline="0" noProof="0">
                <a:ln>
                  <a:noFill/>
                </a:ln>
                <a:solidFill>
                  <a:srgbClr val="000000"/>
                </a:solidFill>
                <a:effectLst/>
                <a:uLnTx/>
                <a:uFillTx/>
                <a:latin typeface="Arial"/>
                <a:cs typeface="Arial"/>
                <a:sym typeface="Arial"/>
              </a:rPr>
              <a:t> "</a:t>
            </a:r>
            <a:r>
              <a:rPr kumimoji="0" lang="ja-JP" altLang="en-US" sz="1600" b="1" i="0" u="none" strike="noStrike" kern="0" cap="none" spc="0" normalizeH="0" baseline="0" noProof="0">
                <a:ln>
                  <a:noFill/>
                </a:ln>
                <a:solidFill>
                  <a:srgbClr val="000000"/>
                </a:solidFill>
                <a:effectLst/>
                <a:uLnTx/>
                <a:uFillTx/>
                <a:latin typeface="Arial"/>
                <a:cs typeface="Arial"/>
                <a:sym typeface="Arial"/>
              </a:rPr>
              <a:t>Operate</a:t>
            </a:r>
            <a:r>
              <a:rPr kumimoji="0" lang="ja-JP" altLang="en-US" sz="1600" b="0" i="0" u="none" strike="noStrike" kern="0" cap="none" spc="0" normalizeH="0" baseline="0" noProof="0">
                <a:ln>
                  <a:noFill/>
                </a:ln>
                <a:solidFill>
                  <a:srgbClr val="000000"/>
                </a:solidFill>
                <a:effectLst/>
                <a:uLnTx/>
                <a:uFillTx/>
                <a:latin typeface="Arial"/>
                <a:cs typeface="Arial"/>
                <a:sym typeface="Arial"/>
              </a:rPr>
              <a:t>" and “</a:t>
            </a:r>
            <a:r>
              <a:rPr kumimoji="0" lang="en-US" altLang="ja-JP" sz="1600" b="1" i="0" u="none" strike="noStrike" kern="0" cap="none" spc="0" normalizeH="0" baseline="0" noProof="0">
                <a:ln>
                  <a:noFill/>
                </a:ln>
                <a:solidFill>
                  <a:srgbClr val="000000"/>
                </a:solidFill>
                <a:effectLst/>
                <a:uLnTx/>
                <a:uFillTx/>
                <a:latin typeface="Arial"/>
                <a:cs typeface="Arial"/>
                <a:sym typeface="Arial"/>
              </a:rPr>
              <a:t>Retrieve</a:t>
            </a:r>
            <a:r>
              <a:rPr kumimoji="0" lang="ja-JP" altLang="en-US" sz="1600" b="0" i="0" u="none" strike="noStrike" kern="0" cap="none" spc="0" normalizeH="0" baseline="0" noProof="0">
                <a:ln>
                  <a:noFill/>
                </a:ln>
                <a:solidFill>
                  <a:srgbClr val="000000"/>
                </a:solidFill>
                <a:effectLst/>
                <a:uLnTx/>
                <a:uFillTx/>
                <a:latin typeface="Arial"/>
                <a:cs typeface="Arial"/>
                <a:sym typeface="Arial"/>
              </a:rPr>
              <a:t>"</a:t>
            </a:r>
            <a:endParaRPr kumimoji="0" lang="en-US" altLang="ja-JP" sz="1600" b="0" i="0" u="none" strike="noStrike" kern="0" cap="none" spc="0" normalizeH="0" baseline="0" noProof="0">
              <a:ln>
                <a:noFill/>
              </a:ln>
              <a:solidFill>
                <a:srgbClr val="000000"/>
              </a:solidFill>
              <a:effectLst/>
              <a:uLnTx/>
              <a:uFillTx/>
              <a:latin typeface="Arial"/>
              <a:cs typeface="Arial"/>
              <a:sym typeface="Arial"/>
            </a:endParaRPr>
          </a:p>
        </p:txBody>
      </p:sp>
      <p:cxnSp>
        <p:nvCxnSpPr>
          <p:cNvPr id="24" name="直線コネクタ 23">
            <a:extLst>
              <a:ext uri="{FF2B5EF4-FFF2-40B4-BE49-F238E27FC236}">
                <a16:creationId xmlns:a16="http://schemas.microsoft.com/office/drawing/2014/main" id="{D2EAC93D-C0FB-7AA3-175C-56F5D05FB23F}"/>
              </a:ext>
            </a:extLst>
          </p:cNvPr>
          <p:cNvCxnSpPr>
            <a:cxnSpLocks/>
          </p:cNvCxnSpPr>
          <p:nvPr/>
        </p:nvCxnSpPr>
        <p:spPr>
          <a:xfrm>
            <a:off x="8541764" y="3326396"/>
            <a:ext cx="655982" cy="14933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BC8E6459-0EC9-925E-ADFB-4DBB66F01556}"/>
              </a:ext>
            </a:extLst>
          </p:cNvPr>
          <p:cNvCxnSpPr>
            <a:cxnSpLocks/>
          </p:cNvCxnSpPr>
          <p:nvPr/>
        </p:nvCxnSpPr>
        <p:spPr>
          <a:xfrm flipV="1">
            <a:off x="8541764" y="3475729"/>
            <a:ext cx="655982" cy="14933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041C4E14-7E6A-D12E-15EB-7339A3D86C7A}"/>
              </a:ext>
            </a:extLst>
          </p:cNvPr>
          <p:cNvCxnSpPr>
            <a:cxnSpLocks/>
          </p:cNvCxnSpPr>
          <p:nvPr/>
        </p:nvCxnSpPr>
        <p:spPr>
          <a:xfrm>
            <a:off x="8541764" y="3923932"/>
            <a:ext cx="655982"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75573DE2-BA56-B592-DF79-52DDF96D68B5}"/>
              </a:ext>
            </a:extLst>
          </p:cNvPr>
          <p:cNvSpPr txBox="1"/>
          <p:nvPr/>
        </p:nvSpPr>
        <p:spPr>
          <a:xfrm>
            <a:off x="9201231" y="3248989"/>
            <a:ext cx="116570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2000" b="0" i="0" u="none" strike="noStrike" kern="0" cap="none" spc="0" normalizeH="0" baseline="0" noProof="0">
                <a:ln>
                  <a:noFill/>
                </a:ln>
                <a:solidFill>
                  <a:srgbClr val="2D2DB9"/>
                </a:solidFill>
                <a:effectLst/>
                <a:uLnTx/>
                <a:uFillTx/>
                <a:latin typeface="Arial"/>
                <a:cs typeface="Arial"/>
                <a:sym typeface="Arial"/>
              </a:rPr>
              <a:t> Operate</a:t>
            </a:r>
          </a:p>
        </p:txBody>
      </p:sp>
      <p:sp>
        <p:nvSpPr>
          <p:cNvPr id="32" name="テキスト ボックス 31">
            <a:extLst>
              <a:ext uri="{FF2B5EF4-FFF2-40B4-BE49-F238E27FC236}">
                <a16:creationId xmlns:a16="http://schemas.microsoft.com/office/drawing/2014/main" id="{8076E1E3-0E8F-77EE-450E-D977BA72BE7A}"/>
              </a:ext>
            </a:extLst>
          </p:cNvPr>
          <p:cNvSpPr txBox="1"/>
          <p:nvPr/>
        </p:nvSpPr>
        <p:spPr>
          <a:xfrm>
            <a:off x="9201231" y="3747924"/>
            <a:ext cx="121058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000" b="0" i="0" u="none" strike="noStrike" kern="0" cap="none" spc="0" normalizeH="0" baseline="0" noProof="0">
                <a:ln>
                  <a:noFill/>
                </a:ln>
                <a:solidFill>
                  <a:srgbClr val="2D2DB9"/>
                </a:solidFill>
                <a:effectLst/>
                <a:uLnTx/>
                <a:uFillTx/>
                <a:latin typeface="Arial"/>
                <a:cs typeface="Arial"/>
                <a:sym typeface="Arial"/>
              </a:rPr>
              <a:t> Retrieve</a:t>
            </a:r>
            <a:endParaRPr kumimoji="1" lang="ja-JP" altLang="en-US" sz="2000" b="0" i="0" u="none" strike="noStrike" kern="0" cap="none" spc="0" normalizeH="0" baseline="0" noProof="0">
              <a:ln>
                <a:noFill/>
              </a:ln>
              <a:solidFill>
                <a:srgbClr val="2D2DB9"/>
              </a:solidFill>
              <a:effectLst/>
              <a:uLnTx/>
              <a:uFillTx/>
              <a:latin typeface="Arial"/>
              <a:cs typeface="Arial"/>
              <a:sym typeface="Arial"/>
            </a:endParaRPr>
          </a:p>
        </p:txBody>
      </p:sp>
    </p:spTree>
    <p:extLst>
      <p:ext uri="{BB962C8B-B14F-4D97-AF65-F5344CB8AC3E}">
        <p14:creationId xmlns:p14="http://schemas.microsoft.com/office/powerpoint/2010/main" val="1758171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8" name="テキスト ボックス 137">
            <a:extLst>
              <a:ext uri="{FF2B5EF4-FFF2-40B4-BE49-F238E27FC236}">
                <a16:creationId xmlns:a16="http://schemas.microsoft.com/office/drawing/2014/main" id="{C71EF34B-C392-6CF3-6431-8FC9C00FCEBA}"/>
              </a:ext>
            </a:extLst>
          </p:cNvPr>
          <p:cNvSpPr txBox="1"/>
          <p:nvPr/>
        </p:nvSpPr>
        <p:spPr>
          <a:xfrm>
            <a:off x="326578" y="717754"/>
            <a:ext cx="12175863" cy="523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tabLst/>
              <a:defRPr/>
            </a:pPr>
            <a:r>
              <a:rPr kumimoji="1" lang="ja-JP" altLang="en-US" sz="1400" b="0" i="0" u="none" strike="noStrike" kern="0" cap="none" spc="0" normalizeH="0" baseline="0" noProof="0">
                <a:ln>
                  <a:noFill/>
                </a:ln>
                <a:solidFill>
                  <a:srgbClr val="000000"/>
                </a:solidFill>
                <a:effectLst/>
                <a:uLnTx/>
                <a:uFillTx/>
                <a:latin typeface="Arial"/>
                <a:cs typeface="Arial"/>
                <a:sym typeface="Arial"/>
              </a:rPr>
              <a:t>VSS</a:t>
            </a:r>
            <a:r>
              <a:rPr kumimoji="1" lang="en-US" altLang="ja-JP" sz="1400" b="0" i="0" u="none" strike="noStrike" kern="0" cap="none" spc="0" normalizeH="0" baseline="30000" noProof="0">
                <a:ln>
                  <a:noFill/>
                </a:ln>
                <a:solidFill>
                  <a:srgbClr val="000000"/>
                </a:solidFill>
                <a:effectLst/>
                <a:uLnTx/>
                <a:uFillTx/>
                <a:latin typeface="Arial"/>
                <a:cs typeface="Arial"/>
                <a:sym typeface="Arial"/>
              </a:rPr>
              <a:t>[1]</a:t>
            </a:r>
            <a:r>
              <a:rPr kumimoji="1" lang="ja-JP" altLang="en-US" sz="1400" b="0" i="0" u="none" strike="noStrike" kern="0" cap="none" spc="0" normalizeH="0" baseline="0" noProof="0">
                <a:ln>
                  <a:noFill/>
                </a:ln>
                <a:solidFill>
                  <a:srgbClr val="000000"/>
                </a:solidFill>
                <a:effectLst/>
                <a:uLnTx/>
                <a:uFillTx/>
                <a:latin typeface="Arial"/>
                <a:cs typeface="Arial"/>
                <a:sym typeface="Arial"/>
              </a:rPr>
              <a:t> : </a:t>
            </a:r>
            <a:r>
              <a:rPr kumimoji="0" lang="ja-JP" altLang="en-US" sz="1400" b="0" i="0" u="none" strike="noStrike" kern="0" cap="none" spc="0" normalizeH="0" baseline="0" noProof="0">
                <a:ln>
                  <a:noFill/>
                </a:ln>
                <a:solidFill>
                  <a:srgbClr val="000000"/>
                </a:solidFill>
                <a:effectLst/>
                <a:uLnTx/>
                <a:uFillTx/>
                <a:latin typeface="Arial"/>
                <a:cs typeface="Arial"/>
                <a:sym typeface="Arial"/>
              </a:rPr>
              <a:t>Classifies vehicle equipment and functions </a:t>
            </a:r>
            <a:r>
              <a:rPr kumimoji="0" lang="en-US" altLang="ja-JP" sz="1400" b="0" i="0" u="none" strike="noStrike" kern="0" cap="none" spc="0" normalizeH="0" baseline="0" noProof="0">
                <a:ln>
                  <a:noFill/>
                </a:ln>
                <a:solidFill>
                  <a:srgbClr val="000000"/>
                </a:solidFill>
                <a:effectLst/>
                <a:uLnTx/>
                <a:uFillTx/>
                <a:latin typeface="Arial"/>
                <a:cs typeface="Arial"/>
                <a:sym typeface="Arial"/>
              </a:rPr>
              <a:t>with </a:t>
            </a:r>
            <a:r>
              <a:rPr kumimoji="0" lang="ja-JP" altLang="en-US" sz="1400" b="1" i="0" u="sng" strike="noStrike" kern="0" cap="none" spc="0" normalizeH="0" baseline="0" noProof="0">
                <a:ln>
                  <a:noFill/>
                </a:ln>
                <a:solidFill>
                  <a:srgbClr val="000000"/>
                </a:solidFill>
                <a:effectLst/>
                <a:uLnTx/>
                <a:uFillTx/>
                <a:latin typeface="Arial"/>
                <a:cs typeface="Arial"/>
                <a:sym typeface="Arial"/>
              </a:rPr>
              <a:t>tree structure </a:t>
            </a:r>
            <a:r>
              <a:rPr kumimoji="0" lang="en-US" altLang="ja-JP" sz="1200" b="0" i="0" u="none" strike="noStrike" kern="0" cap="none" spc="0" normalizeH="0" baseline="0" noProof="0">
                <a:ln>
                  <a:noFill/>
                </a:ln>
                <a:solidFill>
                  <a:srgbClr val="000000"/>
                </a:solidFill>
                <a:effectLst/>
                <a:uLnTx/>
                <a:uFillTx/>
                <a:latin typeface="Arial"/>
                <a:cs typeface="Arial"/>
                <a:sym typeface="Arial"/>
              </a:rPr>
              <a:t>(</a:t>
            </a:r>
            <a:r>
              <a:rPr kumimoji="0" lang="ja-JP" altLang="en-US" sz="1200" b="0" i="0" u="none" strike="noStrike" kern="0" cap="none" spc="0" normalizeH="0" baseline="0" noProof="0">
                <a:ln>
                  <a:noFill/>
                </a:ln>
                <a:solidFill>
                  <a:srgbClr val="000000"/>
                </a:solidFill>
                <a:effectLst/>
                <a:uLnTx/>
                <a:uFillTx/>
                <a:latin typeface="Arial"/>
                <a:cs typeface="Arial"/>
                <a:sym typeface="Arial"/>
              </a:rPr>
              <a:t>e.g., Body::Light::Fog Light</a:t>
            </a:r>
            <a:r>
              <a:rPr kumimoji="0" lang="en-US" altLang="ja-JP" sz="1200" b="0" i="0" u="none" strike="noStrike" kern="0" cap="none" spc="0" normalizeH="0" baseline="0" noProof="0">
                <a:ln>
                  <a:noFill/>
                </a:ln>
                <a:solidFill>
                  <a:srgbClr val="000000"/>
                </a:solidFill>
                <a:effectLst/>
                <a:uLnTx/>
                <a:uFillTx/>
                <a:latin typeface="Arial"/>
                <a:cs typeface="Arial"/>
                <a:sym typeface="Arial"/>
              </a:rPr>
              <a:t>::</a:t>
            </a:r>
            <a:r>
              <a:rPr kumimoji="0" lang="ja-JP" altLang="en-US" sz="1200" b="0" i="0" u="none" strike="noStrike" kern="0" cap="none" spc="0" normalizeH="0" baseline="0" noProof="0">
                <a:ln>
                  <a:noFill/>
                </a:ln>
                <a:solidFill>
                  <a:srgbClr val="000000"/>
                </a:solidFill>
                <a:effectLst/>
                <a:uLnTx/>
                <a:uFillTx/>
                <a:latin typeface="Arial"/>
                <a:cs typeface="Arial"/>
                <a:sym typeface="Arial"/>
              </a:rPr>
              <a:t>Front</a:t>
            </a:r>
            <a:r>
              <a:rPr kumimoji="0" lang="en-US" altLang="ja-JP" sz="1200" b="0" i="0" u="none" strike="noStrike" kern="0" cap="none" spc="0" normalizeH="0" baseline="0" noProof="0">
                <a:ln>
                  <a:noFill/>
                </a:ln>
                <a:solidFill>
                  <a:srgbClr val="000000"/>
                </a:solidFill>
                <a:effectLst/>
                <a:uLnTx/>
                <a:uFillTx/>
                <a:latin typeface="Arial"/>
                <a:cs typeface="Arial"/>
                <a:sym typeface="Arial"/>
              </a:rPr>
              <a:t>::</a:t>
            </a:r>
            <a:r>
              <a:rPr kumimoji="0" lang="ja-JP" altLang="en-US" sz="1200" b="0" i="0" u="none" strike="noStrike" kern="0" cap="none" spc="0" normalizeH="0" baseline="0" noProof="0">
                <a:ln>
                  <a:noFill/>
                </a:ln>
                <a:solidFill>
                  <a:srgbClr val="000000"/>
                </a:solidFill>
                <a:effectLst/>
                <a:uLnTx/>
                <a:uFillTx/>
                <a:latin typeface="Arial"/>
                <a:cs typeface="Arial"/>
                <a:sym typeface="Arial"/>
              </a:rPr>
              <a:t>ON state</a:t>
            </a:r>
            <a:r>
              <a:rPr kumimoji="0" lang="en-US" altLang="ja-JP" sz="1200" b="0" i="0" u="none" strike="noStrike" kern="0" cap="none" spc="0" normalizeH="0" baseline="0" noProof="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400" b="0" i="0" u="none" strike="noStrike" kern="0" cap="none" spc="0" normalizeH="0" baseline="0" noProof="0">
                <a:ln>
                  <a:noFill/>
                </a:ln>
                <a:solidFill>
                  <a:srgbClr val="000000"/>
                </a:solidFill>
                <a:effectLst/>
                <a:uLnTx/>
                <a:uFillTx/>
                <a:latin typeface="Arial"/>
                <a:cs typeface="Arial"/>
                <a:sym typeface="Arial"/>
              </a:rPr>
              <a:t>　　⇒ </a:t>
            </a:r>
            <a:r>
              <a:rPr kumimoji="0" lang="en-US" altLang="ja-JP" sz="1400" b="0" i="0" u="none" strike="noStrike" kern="0" cap="none" spc="0" normalizeH="0" baseline="0" noProof="0">
                <a:ln>
                  <a:noFill/>
                </a:ln>
                <a:solidFill>
                  <a:srgbClr val="000000"/>
                </a:solidFill>
                <a:effectLst/>
                <a:uLnTx/>
                <a:uFillTx/>
                <a:latin typeface="Arial"/>
                <a:cs typeface="Arial"/>
                <a:sym typeface="Arial"/>
              </a:rPr>
              <a:t>Based on this VSS data structure, define APIs that can operate/retrieve the VSS data</a:t>
            </a:r>
          </a:p>
        </p:txBody>
      </p:sp>
      <p:sp>
        <p:nvSpPr>
          <p:cNvPr id="140" name="正方形/長方形 139">
            <a:extLst>
              <a:ext uri="{FF2B5EF4-FFF2-40B4-BE49-F238E27FC236}">
                <a16:creationId xmlns:a16="http://schemas.microsoft.com/office/drawing/2014/main" id="{D8C039E3-BA7D-7EAA-18AB-7E8FA5964B9A}"/>
              </a:ext>
            </a:extLst>
          </p:cNvPr>
          <p:cNvSpPr/>
          <p:nvPr/>
        </p:nvSpPr>
        <p:spPr>
          <a:xfrm>
            <a:off x="4467949" y="1918190"/>
            <a:ext cx="1878260" cy="457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131" name="正方形/長方形 130">
            <a:extLst>
              <a:ext uri="{FF2B5EF4-FFF2-40B4-BE49-F238E27FC236}">
                <a16:creationId xmlns:a16="http://schemas.microsoft.com/office/drawing/2014/main" id="{3D72033B-641A-D711-18E7-6E7FB72DE6DD}"/>
              </a:ext>
            </a:extLst>
          </p:cNvPr>
          <p:cNvSpPr/>
          <p:nvPr/>
        </p:nvSpPr>
        <p:spPr>
          <a:xfrm>
            <a:off x="984908" y="2374718"/>
            <a:ext cx="654346" cy="26550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20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2" name="タイトル 1">
            <a:extLst>
              <a:ext uri="{FF2B5EF4-FFF2-40B4-BE49-F238E27FC236}">
                <a16:creationId xmlns:a16="http://schemas.microsoft.com/office/drawing/2014/main" id="{AB73A176-37F4-432D-97D8-D408D99B3D8C}"/>
              </a:ext>
            </a:extLst>
          </p:cNvPr>
          <p:cNvSpPr>
            <a:spLocks noGrp="1"/>
          </p:cNvSpPr>
          <p:nvPr>
            <p:ph type="title"/>
          </p:nvPr>
        </p:nvSpPr>
        <p:spPr/>
        <p:txBody>
          <a:bodyPr/>
          <a:lstStyle/>
          <a:p>
            <a:r>
              <a:rPr kumimoji="1" lang="ja-JP" altLang="en-US">
                <a:latin typeface="Yu Gothic UI" panose="020B0500000000000000" pitchFamily="34" charset="-128"/>
                <a:ea typeface="Yu Gothic UI" panose="020B0500000000000000" pitchFamily="34" charset="-128"/>
              </a:rPr>
              <a:t> API's </a:t>
            </a:r>
            <a:r>
              <a:rPr lang="ja-JP" altLang="en-US">
                <a:latin typeface="Yu Gothic UI" panose="020B0500000000000000" pitchFamily="34" charset="-128"/>
                <a:ea typeface="Yu Gothic UI" panose="020B0500000000000000" pitchFamily="34" charset="-128"/>
              </a:rPr>
              <a:t>"</a:t>
            </a:r>
            <a:r>
              <a:rPr kumimoji="1" lang="ja-JP" altLang="en-US">
                <a:latin typeface="Yu Gothic UI" panose="020B0500000000000000" pitchFamily="34" charset="-128"/>
                <a:ea typeface="Yu Gothic UI" panose="020B0500000000000000" pitchFamily="34" charset="-128"/>
              </a:rPr>
              <a:t>What" ... </a:t>
            </a:r>
            <a:r>
              <a:rPr lang="en-US" altLang="ja-JP">
                <a:latin typeface="Yu Gothic UI" panose="020B0500000000000000" pitchFamily="34" charset="-128"/>
                <a:ea typeface="Yu Gothic UI" panose="020B0500000000000000" pitchFamily="34" charset="-128"/>
              </a:rPr>
              <a:t>Operate/Retrieve</a:t>
            </a:r>
            <a:endParaRPr kumimoji="1" lang="ja-JP" altLang="en-US">
              <a:latin typeface="Yu Gothic UI" panose="020B0500000000000000" pitchFamily="34" charset="-128"/>
              <a:ea typeface="Yu Gothic UI" panose="020B0500000000000000" pitchFamily="34" charset="-128"/>
            </a:endParaRPr>
          </a:p>
        </p:txBody>
      </p:sp>
      <p:grpSp>
        <p:nvGrpSpPr>
          <p:cNvPr id="139" name="グループ化 138">
            <a:extLst>
              <a:ext uri="{FF2B5EF4-FFF2-40B4-BE49-F238E27FC236}">
                <a16:creationId xmlns:a16="http://schemas.microsoft.com/office/drawing/2014/main" id="{1D0E21F7-29C6-D8AF-0F0C-18BF4E0B765F}"/>
              </a:ext>
            </a:extLst>
          </p:cNvPr>
          <p:cNvGrpSpPr/>
          <p:nvPr/>
        </p:nvGrpSpPr>
        <p:grpSpPr>
          <a:xfrm>
            <a:off x="4480065" y="1601270"/>
            <a:ext cx="7699217" cy="4838131"/>
            <a:chOff x="3706533" y="615620"/>
            <a:chExt cx="8373749" cy="5262000"/>
          </a:xfrm>
        </p:grpSpPr>
        <p:sp>
          <p:nvSpPr>
            <p:cNvPr id="6" name="正方形/長方形 5">
              <a:extLst>
                <a:ext uri="{FF2B5EF4-FFF2-40B4-BE49-F238E27FC236}">
                  <a16:creationId xmlns:a16="http://schemas.microsoft.com/office/drawing/2014/main" id="{220EDC72-9C04-6EB3-CCCD-F14377727656}"/>
                </a:ext>
              </a:extLst>
            </p:cNvPr>
            <p:cNvSpPr/>
            <p:nvPr/>
          </p:nvSpPr>
          <p:spPr>
            <a:xfrm>
              <a:off x="3706533" y="5373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Chassis</a:t>
              </a:r>
            </a:p>
          </p:txBody>
        </p:sp>
        <p:sp>
          <p:nvSpPr>
            <p:cNvPr id="7" name="正方形/長方形 6">
              <a:extLst>
                <a:ext uri="{FF2B5EF4-FFF2-40B4-BE49-F238E27FC236}">
                  <a16:creationId xmlns:a16="http://schemas.microsoft.com/office/drawing/2014/main" id="{31B7CD16-A801-56AF-F638-90ECC7F92714}"/>
                </a:ext>
              </a:extLst>
            </p:cNvPr>
            <p:cNvSpPr/>
            <p:nvPr/>
          </p:nvSpPr>
          <p:spPr>
            <a:xfrm>
              <a:off x="3706533" y="5661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Powertrain</a:t>
              </a:r>
            </a:p>
          </p:txBody>
        </p:sp>
        <p:sp>
          <p:nvSpPr>
            <p:cNvPr id="8" name="正方形/長方形 7">
              <a:extLst>
                <a:ext uri="{FF2B5EF4-FFF2-40B4-BE49-F238E27FC236}">
                  <a16:creationId xmlns:a16="http://schemas.microsoft.com/office/drawing/2014/main" id="{968CB569-8705-6D46-B25F-80622FC16127}"/>
                </a:ext>
              </a:extLst>
            </p:cNvPr>
            <p:cNvSpPr/>
            <p:nvPr/>
          </p:nvSpPr>
          <p:spPr>
            <a:xfrm>
              <a:off x="3706533" y="4797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err="1">
                  <a:ln>
                    <a:noFill/>
                  </a:ln>
                  <a:solidFill>
                    <a:srgbClr val="000000"/>
                  </a:solidFill>
                  <a:effectLst/>
                  <a:uLnTx/>
                  <a:uFillTx/>
                  <a:latin typeface="Arial"/>
                  <a:ea typeface="Yu Gothic UI" panose="020B0500000000000000" pitchFamily="50" charset="-128"/>
                  <a:cs typeface="+mn-cs"/>
                  <a:sym typeface="Arial"/>
                </a:rPr>
                <a:t> VehicleIdentification</a:t>
              </a:r>
              <a:endPar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endParaRPr>
            </a:p>
          </p:txBody>
        </p:sp>
        <p:sp>
          <p:nvSpPr>
            <p:cNvPr id="9" name="正方形/長方形 8">
              <a:extLst>
                <a:ext uri="{FF2B5EF4-FFF2-40B4-BE49-F238E27FC236}">
                  <a16:creationId xmlns:a16="http://schemas.microsoft.com/office/drawing/2014/main" id="{9CD73320-7312-1582-FEAF-C7BDBD93626E}"/>
                </a:ext>
              </a:extLst>
            </p:cNvPr>
            <p:cNvSpPr/>
            <p:nvPr/>
          </p:nvSpPr>
          <p:spPr>
            <a:xfrm>
              <a:off x="3706533" y="4509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Connectivity</a:t>
              </a:r>
            </a:p>
          </p:txBody>
        </p:sp>
        <p:sp>
          <p:nvSpPr>
            <p:cNvPr id="10" name="正方形/長方形 9">
              <a:extLst>
                <a:ext uri="{FF2B5EF4-FFF2-40B4-BE49-F238E27FC236}">
                  <a16:creationId xmlns:a16="http://schemas.microsoft.com/office/drawing/2014/main" id="{6085E17F-3AF1-FE18-0D4F-49B09A5E35AF}"/>
                </a:ext>
              </a:extLst>
            </p:cNvPr>
            <p:cNvSpPr/>
            <p:nvPr/>
          </p:nvSpPr>
          <p:spPr>
            <a:xfrm>
              <a:off x="3706533" y="5085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Service</a:t>
              </a:r>
            </a:p>
          </p:txBody>
        </p:sp>
        <p:sp>
          <p:nvSpPr>
            <p:cNvPr id="11" name="正方形/長方形 10">
              <a:extLst>
                <a:ext uri="{FF2B5EF4-FFF2-40B4-BE49-F238E27FC236}">
                  <a16:creationId xmlns:a16="http://schemas.microsoft.com/office/drawing/2014/main" id="{E665ADF0-FE60-BC82-78FB-FF113DAA1691}"/>
                </a:ext>
              </a:extLst>
            </p:cNvPr>
            <p:cNvSpPr/>
            <p:nvPr/>
          </p:nvSpPr>
          <p:spPr>
            <a:xfrm>
              <a:off x="3706533" y="1629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Occupant</a:t>
              </a:r>
            </a:p>
          </p:txBody>
        </p:sp>
        <p:sp>
          <p:nvSpPr>
            <p:cNvPr id="12" name="正方形/長方形 11">
              <a:extLst>
                <a:ext uri="{FF2B5EF4-FFF2-40B4-BE49-F238E27FC236}">
                  <a16:creationId xmlns:a16="http://schemas.microsoft.com/office/drawing/2014/main" id="{DD619B0E-EF98-6C01-E7BB-B51D4C4A7191}"/>
                </a:ext>
              </a:extLst>
            </p:cNvPr>
            <p:cNvSpPr/>
            <p:nvPr/>
          </p:nvSpPr>
          <p:spPr>
            <a:xfrm>
              <a:off x="3706533" y="2781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Driver</a:t>
              </a:r>
            </a:p>
          </p:txBody>
        </p:sp>
        <p:sp>
          <p:nvSpPr>
            <p:cNvPr id="13" name="正方形/長方形 12">
              <a:extLst>
                <a:ext uri="{FF2B5EF4-FFF2-40B4-BE49-F238E27FC236}">
                  <a16:creationId xmlns:a16="http://schemas.microsoft.com/office/drawing/2014/main" id="{AA2104E4-6CA9-C177-1254-6497D96095E3}"/>
                </a:ext>
              </a:extLst>
            </p:cNvPr>
            <p:cNvSpPr/>
            <p:nvPr/>
          </p:nvSpPr>
          <p:spPr>
            <a:xfrm>
              <a:off x="3706533" y="2493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Exterior</a:t>
              </a:r>
            </a:p>
          </p:txBody>
        </p:sp>
        <p:sp>
          <p:nvSpPr>
            <p:cNvPr id="14" name="正方形/長方形 13">
              <a:extLst>
                <a:ext uri="{FF2B5EF4-FFF2-40B4-BE49-F238E27FC236}">
                  <a16:creationId xmlns:a16="http://schemas.microsoft.com/office/drawing/2014/main" id="{EE3F078F-DF96-0C20-57B9-3935C3E8834D}"/>
                </a:ext>
              </a:extLst>
            </p:cNvPr>
            <p:cNvSpPr/>
            <p:nvPr/>
          </p:nvSpPr>
          <p:spPr>
            <a:xfrm>
              <a:off x="3706533" y="1917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err="1">
                  <a:ln>
                    <a:noFill/>
                  </a:ln>
                  <a:solidFill>
                    <a:srgbClr val="000000"/>
                  </a:solidFill>
                  <a:effectLst/>
                  <a:uLnTx/>
                  <a:uFillTx/>
                  <a:latin typeface="Arial"/>
                  <a:ea typeface="Yu Gothic UI" panose="020B0500000000000000" pitchFamily="50" charset="-128"/>
                  <a:cs typeface="+mn-cs"/>
                  <a:sym typeface="Arial"/>
                </a:rPr>
                <a:t> LowVoltageBattery</a:t>
              </a:r>
              <a:endPar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endParaRPr>
            </a:p>
          </p:txBody>
        </p:sp>
        <p:sp>
          <p:nvSpPr>
            <p:cNvPr id="15" name="正方形/長方形 14">
              <a:extLst>
                <a:ext uri="{FF2B5EF4-FFF2-40B4-BE49-F238E27FC236}">
                  <a16:creationId xmlns:a16="http://schemas.microsoft.com/office/drawing/2014/main" id="{79F34A3C-1C17-8CB1-D393-A906D8F402AA}"/>
                </a:ext>
              </a:extLst>
            </p:cNvPr>
            <p:cNvSpPr/>
            <p:nvPr/>
          </p:nvSpPr>
          <p:spPr>
            <a:xfrm>
              <a:off x="3706533" y="2205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ADAS</a:t>
              </a:r>
              <a:endParaRPr kumimoji="1" lang="ja-JP" altLang="en-US"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endParaRPr>
            </a:p>
          </p:txBody>
        </p:sp>
        <p:sp>
          <p:nvSpPr>
            <p:cNvPr id="16" name="正方形/長方形 15">
              <a:extLst>
                <a:ext uri="{FF2B5EF4-FFF2-40B4-BE49-F238E27FC236}">
                  <a16:creationId xmlns:a16="http://schemas.microsoft.com/office/drawing/2014/main" id="{8F79ED44-980D-F1A3-0780-7AA8FD150990}"/>
                </a:ext>
              </a:extLst>
            </p:cNvPr>
            <p:cNvSpPr/>
            <p:nvPr/>
          </p:nvSpPr>
          <p:spPr>
            <a:xfrm>
              <a:off x="3706533" y="1341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Cabin</a:t>
              </a:r>
            </a:p>
          </p:txBody>
        </p:sp>
        <p:sp>
          <p:nvSpPr>
            <p:cNvPr id="17" name="正方形/長方形 16">
              <a:extLst>
                <a:ext uri="{FF2B5EF4-FFF2-40B4-BE49-F238E27FC236}">
                  <a16:creationId xmlns:a16="http://schemas.microsoft.com/office/drawing/2014/main" id="{FC818B2F-DB86-2C82-1027-80F8CF617454}"/>
                </a:ext>
              </a:extLst>
            </p:cNvPr>
            <p:cNvSpPr/>
            <p:nvPr/>
          </p:nvSpPr>
          <p:spPr>
            <a:xfrm>
              <a:off x="3706533" y="1053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Body</a:t>
              </a:r>
            </a:p>
          </p:txBody>
        </p:sp>
        <p:sp>
          <p:nvSpPr>
            <p:cNvPr id="18" name="正方形/長方形 17">
              <a:extLst>
                <a:ext uri="{FF2B5EF4-FFF2-40B4-BE49-F238E27FC236}">
                  <a16:creationId xmlns:a16="http://schemas.microsoft.com/office/drawing/2014/main" id="{5CBE39ED-82F6-EA09-0253-005394E7157D}"/>
                </a:ext>
              </a:extLst>
            </p:cNvPr>
            <p:cNvSpPr/>
            <p:nvPr/>
          </p:nvSpPr>
          <p:spPr>
            <a:xfrm>
              <a:off x="5794533" y="1053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Body shape, hood/trunk, horn, rain sensor, windows, lighting system, side mirrors, etc.</a:t>
              </a:r>
            </a:p>
          </p:txBody>
        </p:sp>
        <p:sp>
          <p:nvSpPr>
            <p:cNvPr id="19" name="正方形/長方形 18">
              <a:extLst>
                <a:ext uri="{FF2B5EF4-FFF2-40B4-BE49-F238E27FC236}">
                  <a16:creationId xmlns:a16="http://schemas.microsoft.com/office/drawing/2014/main" id="{6654E696-354C-405D-0C03-661ECBCBA2ED}"/>
                </a:ext>
              </a:extLst>
            </p:cNvPr>
            <p:cNvSpPr/>
            <p:nvPr/>
          </p:nvSpPr>
          <p:spPr>
            <a:xfrm>
              <a:off x="5794533" y="1341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Shades, Air Conditioning, Roof/Doors, Rearview Mirror, Interior Lights, Seats, etc.</a:t>
              </a:r>
            </a:p>
          </p:txBody>
        </p:sp>
        <p:sp>
          <p:nvSpPr>
            <p:cNvPr id="20" name="正方形/長方形 19">
              <a:extLst>
                <a:ext uri="{FF2B5EF4-FFF2-40B4-BE49-F238E27FC236}">
                  <a16:creationId xmlns:a16="http://schemas.microsoft.com/office/drawing/2014/main" id="{5F3912CA-27B5-3D52-EAFD-A754ED2E4CBF}"/>
                </a:ext>
              </a:extLst>
            </p:cNvPr>
            <p:cNvSpPr/>
            <p:nvPr/>
          </p:nvSpPr>
          <p:spPr>
            <a:xfrm>
              <a:off x="5794533" y="2205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Level,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CC</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LK</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Obstacle Detection,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ABS</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TCS</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ESC</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EBD</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D</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MS, etc.</a:t>
              </a:r>
            </a:p>
          </p:txBody>
        </p:sp>
        <p:sp>
          <p:nvSpPr>
            <p:cNvPr id="21" name="正方形/長方形 20">
              <a:extLst>
                <a:ext uri="{FF2B5EF4-FFF2-40B4-BE49-F238E27FC236}">
                  <a16:creationId xmlns:a16="http://schemas.microsoft.com/office/drawing/2014/main" id="{51E7A4E5-85F4-FCB4-D0E7-4F91DA6D6800}"/>
                </a:ext>
              </a:extLst>
            </p:cNvPr>
            <p:cNvSpPr/>
            <p:nvPr/>
          </p:nvSpPr>
          <p:spPr>
            <a:xfrm>
              <a:off x="5794533" y="1917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(Auxiliary Battery) Nominal (fully charged) voltage/capacity, current voltage, current balance (current)</a:t>
              </a:r>
            </a:p>
          </p:txBody>
        </p:sp>
        <p:sp>
          <p:nvSpPr>
            <p:cNvPr id="22" name="正方形/長方形 21">
              <a:extLst>
                <a:ext uri="{FF2B5EF4-FFF2-40B4-BE49-F238E27FC236}">
                  <a16:creationId xmlns:a16="http://schemas.microsoft.com/office/drawing/2014/main" id="{024DCEE4-3496-4F01-9CAF-32B578324CB5}"/>
                </a:ext>
              </a:extLst>
            </p:cNvPr>
            <p:cNvSpPr/>
            <p:nvPr/>
          </p:nvSpPr>
          <p:spPr>
            <a:xfrm>
              <a:off x="5794533" y="2493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Outside temperature, humidity, light intensity, etc.</a:t>
              </a:r>
            </a:p>
          </p:txBody>
        </p:sp>
        <p:sp>
          <p:nvSpPr>
            <p:cNvPr id="23" name="正方形/長方形 22">
              <a:extLst>
                <a:ext uri="{FF2B5EF4-FFF2-40B4-BE49-F238E27FC236}">
                  <a16:creationId xmlns:a16="http://schemas.microsoft.com/office/drawing/2014/main" id="{919085CB-405F-2312-A67E-440A7F5A897A}"/>
                </a:ext>
              </a:extLst>
            </p:cNvPr>
            <p:cNvSpPr/>
            <p:nvPr/>
          </p:nvSpPr>
          <p:spPr>
            <a:xfrm>
              <a:off x="5794533" y="2781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User identification information, distracted driving detection, hands-off detection, information receptivity, fatigue level, heart rate, etc.</a:t>
              </a:r>
            </a:p>
          </p:txBody>
        </p:sp>
        <p:sp>
          <p:nvSpPr>
            <p:cNvPr id="24" name="正方形/長方形 23">
              <a:extLst>
                <a:ext uri="{FF2B5EF4-FFF2-40B4-BE49-F238E27FC236}">
                  <a16:creationId xmlns:a16="http://schemas.microsoft.com/office/drawing/2014/main" id="{B051A24A-8C10-572C-56D9-0823E76B1B37}"/>
                </a:ext>
              </a:extLst>
            </p:cNvPr>
            <p:cNvSpPr/>
            <p:nvPr/>
          </p:nvSpPr>
          <p:spPr>
            <a:xfrm>
              <a:off x="5794533" y="1629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Occupant identification for each seat, head and eye position, etc.</a:t>
              </a:r>
            </a:p>
          </p:txBody>
        </p:sp>
        <p:sp>
          <p:nvSpPr>
            <p:cNvPr id="25" name="正方形/長方形 24">
              <a:extLst>
                <a:ext uri="{FF2B5EF4-FFF2-40B4-BE49-F238E27FC236}">
                  <a16:creationId xmlns:a16="http://schemas.microsoft.com/office/drawing/2014/main" id="{6CD3F65F-8DF4-B44F-F516-B9AA4F19CCBB}"/>
                </a:ext>
              </a:extLst>
            </p:cNvPr>
            <p:cNvSpPr/>
            <p:nvPr/>
          </p:nvSpPr>
          <p:spPr>
            <a:xfrm>
              <a:off x="5794533" y="5085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Maintenance service requirement, distance/time to service (dealer?)</a:t>
              </a:r>
            </a:p>
          </p:txBody>
        </p:sp>
        <p:sp>
          <p:nvSpPr>
            <p:cNvPr id="26" name="正方形/長方形 25">
              <a:extLst>
                <a:ext uri="{FF2B5EF4-FFF2-40B4-BE49-F238E27FC236}">
                  <a16:creationId xmlns:a16="http://schemas.microsoft.com/office/drawing/2014/main" id="{553FB223-EBFE-226F-DD35-62B6E9BDAE80}"/>
                </a:ext>
              </a:extLst>
            </p:cNvPr>
            <p:cNvSpPr/>
            <p:nvPr/>
          </p:nvSpPr>
          <p:spPr>
            <a:xfrm>
              <a:off x="5794533" y="4509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Determines network connection status with cloud </a:t>
              </a: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Availability of offboard functions</a:t>
              </a:r>
            </a:p>
          </p:txBody>
        </p:sp>
        <p:sp>
          <p:nvSpPr>
            <p:cNvPr id="27" name="正方形/長方形 26">
              <a:extLst>
                <a:ext uri="{FF2B5EF4-FFF2-40B4-BE49-F238E27FC236}">
                  <a16:creationId xmlns:a16="http://schemas.microsoft.com/office/drawing/2014/main" id="{235FFFFA-A2C2-687B-E4A4-3A78679BD1FD}"/>
                </a:ext>
              </a:extLst>
            </p:cNvPr>
            <p:cNvSpPr/>
            <p:nvPr/>
          </p:nvSpPr>
          <p:spPr>
            <a:xfrm>
              <a:off x="5794533" y="4797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VIN, WMI, </a:t>
              </a: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brand, model, year, body type, number, manufacturing date, color, etc.</a:t>
              </a:r>
            </a:p>
          </p:txBody>
        </p:sp>
        <p:sp>
          <p:nvSpPr>
            <p:cNvPr id="28" name="正方形/長方形 27">
              <a:extLst>
                <a:ext uri="{FF2B5EF4-FFF2-40B4-BE49-F238E27FC236}">
                  <a16:creationId xmlns:a16="http://schemas.microsoft.com/office/drawing/2014/main" id="{B77A09B9-A049-55A2-8A6C-83719591E6C3}"/>
                </a:ext>
              </a:extLst>
            </p:cNvPr>
            <p:cNvSpPr/>
            <p:nvPr/>
          </p:nvSpPr>
          <p:spPr>
            <a:xfrm>
              <a:off x="5794533" y="5661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Engine/motor signals, fuel/battery signals, transmission signals, etc.</a:t>
              </a:r>
            </a:p>
          </p:txBody>
        </p:sp>
        <p:sp>
          <p:nvSpPr>
            <p:cNvPr id="29" name="正方形/長方形 28">
              <a:extLst>
                <a:ext uri="{FF2B5EF4-FFF2-40B4-BE49-F238E27FC236}">
                  <a16:creationId xmlns:a16="http://schemas.microsoft.com/office/drawing/2014/main" id="{5B4384F1-7CD8-8957-C3EE-FF4828941127}"/>
                </a:ext>
              </a:extLst>
            </p:cNvPr>
            <p:cNvSpPr/>
            <p:nvPr/>
          </p:nvSpPr>
          <p:spPr>
            <a:xfrm>
              <a:off x="5794533" y="5373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Accelerator, brake, steering, parking brake, etc.</a:t>
              </a:r>
            </a:p>
          </p:txBody>
        </p:sp>
        <p:sp>
          <p:nvSpPr>
            <p:cNvPr id="30" name="正方形/長方形 29">
              <a:extLst>
                <a:ext uri="{FF2B5EF4-FFF2-40B4-BE49-F238E27FC236}">
                  <a16:creationId xmlns:a16="http://schemas.microsoft.com/office/drawing/2014/main" id="{2E9CDBF0-30A5-11F9-F25E-6710692BA8B3}"/>
                </a:ext>
              </a:extLst>
            </p:cNvPr>
            <p:cNvSpPr/>
            <p:nvPr/>
          </p:nvSpPr>
          <p:spPr>
            <a:xfrm>
              <a:off x="11050533" y="1053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14</a:t>
              </a:r>
            </a:p>
          </p:txBody>
        </p:sp>
        <p:sp>
          <p:nvSpPr>
            <p:cNvPr id="31" name="正方形/長方形 30">
              <a:extLst>
                <a:ext uri="{FF2B5EF4-FFF2-40B4-BE49-F238E27FC236}">
                  <a16:creationId xmlns:a16="http://schemas.microsoft.com/office/drawing/2014/main" id="{731B5D4B-9F9A-B633-FE46-F439DAA4D0B9}"/>
                </a:ext>
              </a:extLst>
            </p:cNvPr>
            <p:cNvSpPr/>
            <p:nvPr/>
          </p:nvSpPr>
          <p:spPr>
            <a:xfrm>
              <a:off x="11050533" y="1341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30</a:t>
              </a:r>
            </a:p>
          </p:txBody>
        </p:sp>
        <p:sp>
          <p:nvSpPr>
            <p:cNvPr id="32" name="正方形/長方形 31">
              <a:extLst>
                <a:ext uri="{FF2B5EF4-FFF2-40B4-BE49-F238E27FC236}">
                  <a16:creationId xmlns:a16="http://schemas.microsoft.com/office/drawing/2014/main" id="{C208F1EE-8DA8-4B0C-4D10-E546CAF9E98E}"/>
                </a:ext>
              </a:extLst>
            </p:cNvPr>
            <p:cNvSpPr/>
            <p:nvPr/>
          </p:nvSpPr>
          <p:spPr>
            <a:xfrm>
              <a:off x="11050533" y="2205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11</a:t>
              </a:r>
            </a:p>
          </p:txBody>
        </p:sp>
        <p:sp>
          <p:nvSpPr>
            <p:cNvPr id="33" name="正方形/長方形 32">
              <a:extLst>
                <a:ext uri="{FF2B5EF4-FFF2-40B4-BE49-F238E27FC236}">
                  <a16:creationId xmlns:a16="http://schemas.microsoft.com/office/drawing/2014/main" id="{73F68B5C-DEE9-4525-194F-C5F8C12DEBB9}"/>
                </a:ext>
              </a:extLst>
            </p:cNvPr>
            <p:cNvSpPr/>
            <p:nvPr/>
          </p:nvSpPr>
          <p:spPr>
            <a:xfrm>
              <a:off x="11050533" y="1917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34" name="正方形/長方形 33">
              <a:extLst>
                <a:ext uri="{FF2B5EF4-FFF2-40B4-BE49-F238E27FC236}">
                  <a16:creationId xmlns:a16="http://schemas.microsoft.com/office/drawing/2014/main" id="{AF1A5493-104E-E35F-1A8C-0D9CED0A6D81}"/>
                </a:ext>
              </a:extLst>
            </p:cNvPr>
            <p:cNvSpPr/>
            <p:nvPr/>
          </p:nvSpPr>
          <p:spPr>
            <a:xfrm>
              <a:off x="11050533" y="2493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35" name="正方形/長方形 34">
              <a:extLst>
                <a:ext uri="{FF2B5EF4-FFF2-40B4-BE49-F238E27FC236}">
                  <a16:creationId xmlns:a16="http://schemas.microsoft.com/office/drawing/2014/main" id="{2F1A765A-CE43-FE1F-E879-296B29BC0D0B}"/>
                </a:ext>
              </a:extLst>
            </p:cNvPr>
            <p:cNvSpPr/>
            <p:nvPr/>
          </p:nvSpPr>
          <p:spPr>
            <a:xfrm>
              <a:off x="11050533" y="2781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2</a:t>
              </a:r>
            </a:p>
          </p:txBody>
        </p:sp>
        <p:sp>
          <p:nvSpPr>
            <p:cNvPr id="36" name="正方形/長方形 35">
              <a:extLst>
                <a:ext uri="{FF2B5EF4-FFF2-40B4-BE49-F238E27FC236}">
                  <a16:creationId xmlns:a16="http://schemas.microsoft.com/office/drawing/2014/main" id="{6BD01140-7088-8936-6E08-EC7C962CEF78}"/>
                </a:ext>
              </a:extLst>
            </p:cNvPr>
            <p:cNvSpPr/>
            <p:nvPr/>
          </p:nvSpPr>
          <p:spPr>
            <a:xfrm>
              <a:off x="11050533" y="1629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3</a:t>
              </a:r>
            </a:p>
          </p:txBody>
        </p:sp>
        <p:sp>
          <p:nvSpPr>
            <p:cNvPr id="37" name="正方形/長方形 36">
              <a:extLst>
                <a:ext uri="{FF2B5EF4-FFF2-40B4-BE49-F238E27FC236}">
                  <a16:creationId xmlns:a16="http://schemas.microsoft.com/office/drawing/2014/main" id="{D5BFB299-226A-80CD-24FA-A3BE473F83D6}"/>
                </a:ext>
              </a:extLst>
            </p:cNvPr>
            <p:cNvSpPr/>
            <p:nvPr/>
          </p:nvSpPr>
          <p:spPr>
            <a:xfrm>
              <a:off x="11050533" y="5085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38" name="正方形/長方形 37">
              <a:extLst>
                <a:ext uri="{FF2B5EF4-FFF2-40B4-BE49-F238E27FC236}">
                  <a16:creationId xmlns:a16="http://schemas.microsoft.com/office/drawing/2014/main" id="{6519E44A-8FE1-52FA-3676-427EC8DA291E}"/>
                </a:ext>
              </a:extLst>
            </p:cNvPr>
            <p:cNvSpPr/>
            <p:nvPr/>
          </p:nvSpPr>
          <p:spPr>
            <a:xfrm>
              <a:off x="11050533" y="4509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39" name="正方形/長方形 38">
              <a:extLst>
                <a:ext uri="{FF2B5EF4-FFF2-40B4-BE49-F238E27FC236}">
                  <a16:creationId xmlns:a16="http://schemas.microsoft.com/office/drawing/2014/main" id="{B008065D-4185-59EF-0F78-BD25859D1FC9}"/>
                </a:ext>
              </a:extLst>
            </p:cNvPr>
            <p:cNvSpPr/>
            <p:nvPr/>
          </p:nvSpPr>
          <p:spPr>
            <a:xfrm>
              <a:off x="11050533" y="4797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40" name="正方形/長方形 39">
              <a:extLst>
                <a:ext uri="{FF2B5EF4-FFF2-40B4-BE49-F238E27FC236}">
                  <a16:creationId xmlns:a16="http://schemas.microsoft.com/office/drawing/2014/main" id="{F584873D-3E09-EBA6-5BB1-6AB095CF2AA7}"/>
                </a:ext>
              </a:extLst>
            </p:cNvPr>
            <p:cNvSpPr/>
            <p:nvPr/>
          </p:nvSpPr>
          <p:spPr>
            <a:xfrm>
              <a:off x="11050533" y="5661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22</a:t>
              </a:r>
            </a:p>
          </p:txBody>
        </p:sp>
        <p:sp>
          <p:nvSpPr>
            <p:cNvPr id="41" name="正方形/長方形 40">
              <a:extLst>
                <a:ext uri="{FF2B5EF4-FFF2-40B4-BE49-F238E27FC236}">
                  <a16:creationId xmlns:a16="http://schemas.microsoft.com/office/drawing/2014/main" id="{64D2483B-0E83-D41B-5F13-F6843EA58A31}"/>
                </a:ext>
              </a:extLst>
            </p:cNvPr>
            <p:cNvSpPr/>
            <p:nvPr/>
          </p:nvSpPr>
          <p:spPr>
            <a:xfrm>
              <a:off x="11050533" y="5373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8</a:t>
              </a:r>
            </a:p>
          </p:txBody>
        </p:sp>
        <p:sp>
          <p:nvSpPr>
            <p:cNvPr id="42" name="正方形/長方形 41">
              <a:extLst>
                <a:ext uri="{FF2B5EF4-FFF2-40B4-BE49-F238E27FC236}">
                  <a16:creationId xmlns:a16="http://schemas.microsoft.com/office/drawing/2014/main" id="{61239998-4A47-1CC4-A87D-7083A6BA7851}"/>
                </a:ext>
              </a:extLst>
            </p:cNvPr>
            <p:cNvSpPr/>
            <p:nvPr/>
          </p:nvSpPr>
          <p:spPr>
            <a:xfrm>
              <a:off x="3706533" y="693620"/>
              <a:ext cx="2016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Major </a:t>
              </a:r>
              <a:r>
                <a:rPr kumimoji="1" lang="ja-JP" altLang="en-US"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Category</a:t>
              </a:r>
              <a:endParaRPr kumimoji="1" lang="en-US" altLang="ja-JP"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endParaRPr>
            </a:p>
          </p:txBody>
        </p:sp>
        <p:cxnSp>
          <p:nvCxnSpPr>
            <p:cNvPr id="43" name="直線矢印コネクタ 42">
              <a:extLst>
                <a:ext uri="{FF2B5EF4-FFF2-40B4-BE49-F238E27FC236}">
                  <a16:creationId xmlns:a16="http://schemas.microsoft.com/office/drawing/2014/main" id="{E0D58554-1959-F83A-871F-63A9A43ABB57}"/>
                </a:ext>
              </a:extLst>
            </p:cNvPr>
            <p:cNvCxnSpPr/>
            <p:nvPr/>
          </p:nvCxnSpPr>
          <p:spPr>
            <a:xfrm>
              <a:off x="3706533" y="981620"/>
              <a:ext cx="2016000" cy="0"/>
            </a:xfrm>
            <a:prstGeom prst="straightConnector1">
              <a:avLst/>
            </a:prstGeom>
            <a:ln w="19050"/>
          </p:spPr>
          <p:style>
            <a:lnRef idx="1">
              <a:schemeClr val="accent1"/>
            </a:lnRef>
            <a:fillRef idx="0">
              <a:schemeClr val="accent1"/>
            </a:fillRef>
            <a:effectRef idx="0">
              <a:schemeClr val="accent1"/>
            </a:effectRef>
            <a:fontRef idx="minor">
              <a:schemeClr val="tx1"/>
            </a:fontRef>
          </p:style>
        </p:cxnSp>
        <p:sp>
          <p:nvSpPr>
            <p:cNvPr id="44" name="正方形/長方形 43">
              <a:extLst>
                <a:ext uri="{FF2B5EF4-FFF2-40B4-BE49-F238E27FC236}">
                  <a16:creationId xmlns:a16="http://schemas.microsoft.com/office/drawing/2014/main" id="{02F30216-7471-25BE-5673-1D5FDBCDAF5D}"/>
                </a:ext>
              </a:extLst>
            </p:cNvPr>
            <p:cNvSpPr/>
            <p:nvPr/>
          </p:nvSpPr>
          <p:spPr>
            <a:xfrm>
              <a:off x="5794533" y="693620"/>
              <a:ext cx="5184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Overview</a:t>
              </a:r>
              <a:endParaRPr kumimoji="1" lang="en-US" altLang="ja-JP"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endParaRPr>
            </a:p>
          </p:txBody>
        </p:sp>
        <p:cxnSp>
          <p:nvCxnSpPr>
            <p:cNvPr id="45" name="直線矢印コネクタ 44">
              <a:extLst>
                <a:ext uri="{FF2B5EF4-FFF2-40B4-BE49-F238E27FC236}">
                  <a16:creationId xmlns:a16="http://schemas.microsoft.com/office/drawing/2014/main" id="{3C8804A3-70C4-BE9E-F6AF-79A4C7E27E9E}"/>
                </a:ext>
              </a:extLst>
            </p:cNvPr>
            <p:cNvCxnSpPr/>
            <p:nvPr/>
          </p:nvCxnSpPr>
          <p:spPr>
            <a:xfrm>
              <a:off x="5794533" y="981620"/>
              <a:ext cx="5184000" cy="0"/>
            </a:xfrm>
            <a:prstGeom prst="straightConnector1">
              <a:avLst/>
            </a:prstGeom>
            <a:ln w="19050"/>
          </p:spPr>
          <p:style>
            <a:lnRef idx="1">
              <a:schemeClr val="accent1"/>
            </a:lnRef>
            <a:fillRef idx="0">
              <a:schemeClr val="accent1"/>
            </a:fillRef>
            <a:effectRef idx="0">
              <a:schemeClr val="accent1"/>
            </a:effectRef>
            <a:fontRef idx="minor">
              <a:schemeClr val="tx1"/>
            </a:fontRef>
          </p:style>
        </p:cxnSp>
        <p:sp>
          <p:nvSpPr>
            <p:cNvPr id="46" name="正方形/長方形 45">
              <a:extLst>
                <a:ext uri="{FF2B5EF4-FFF2-40B4-BE49-F238E27FC236}">
                  <a16:creationId xmlns:a16="http://schemas.microsoft.com/office/drawing/2014/main" id="{9A363127-ED37-3BDA-8F91-B6F9B10BFCE8}"/>
                </a:ext>
              </a:extLst>
            </p:cNvPr>
            <p:cNvSpPr/>
            <p:nvPr/>
          </p:nvSpPr>
          <p:spPr>
            <a:xfrm>
              <a:off x="10924101" y="615620"/>
              <a:ext cx="1156181"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Number of Subc</a:t>
              </a:r>
              <a:r>
                <a:rPr kumimoji="0" lang="en-US" altLang="ja-JP" sz="1100" b="1" i="0" u="none" strike="noStrike" kern="0" cap="none" spc="0" normalizeH="0" baseline="0" noProof="0" err="1">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ategories</a:t>
              </a:r>
              <a:endParaRPr kumimoji="1" lang="en-US" altLang="ja-JP" sz="1100" b="1"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endParaRPr>
            </a:p>
          </p:txBody>
        </p:sp>
        <p:cxnSp>
          <p:nvCxnSpPr>
            <p:cNvPr id="47" name="直線矢印コネクタ 46">
              <a:extLst>
                <a:ext uri="{FF2B5EF4-FFF2-40B4-BE49-F238E27FC236}">
                  <a16:creationId xmlns:a16="http://schemas.microsoft.com/office/drawing/2014/main" id="{394ABD24-8607-4A7B-D6DE-BF9877CA9A92}"/>
                </a:ext>
              </a:extLst>
            </p:cNvPr>
            <p:cNvCxnSpPr>
              <a:cxnSpLocks/>
            </p:cNvCxnSpPr>
            <p:nvPr/>
          </p:nvCxnSpPr>
          <p:spPr>
            <a:xfrm>
              <a:off x="11050533" y="981620"/>
              <a:ext cx="864000" cy="0"/>
            </a:xfrm>
            <a:prstGeom prst="straightConnector1">
              <a:avLst/>
            </a:prstGeom>
            <a:ln w="19050"/>
          </p:spPr>
          <p:style>
            <a:lnRef idx="1">
              <a:schemeClr val="accent1"/>
            </a:lnRef>
            <a:fillRef idx="0">
              <a:schemeClr val="accent1"/>
            </a:fillRef>
            <a:effectRef idx="0">
              <a:schemeClr val="accent1"/>
            </a:effectRef>
            <a:fontRef idx="minor">
              <a:schemeClr val="tx1"/>
            </a:fontRef>
          </p:style>
        </p:cxnSp>
        <p:sp>
          <p:nvSpPr>
            <p:cNvPr id="48" name="正方形/長方形 47">
              <a:extLst>
                <a:ext uri="{FF2B5EF4-FFF2-40B4-BE49-F238E27FC236}">
                  <a16:creationId xmlns:a16="http://schemas.microsoft.com/office/drawing/2014/main" id="{85C082D2-0DF1-53DE-3A67-4FECF6D7A89B}"/>
                </a:ext>
              </a:extLst>
            </p:cNvPr>
            <p:cNvSpPr/>
            <p:nvPr/>
          </p:nvSpPr>
          <p:spPr>
            <a:xfrm>
              <a:off x="3706533" y="4221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Acceleration</a:t>
              </a:r>
            </a:p>
          </p:txBody>
        </p:sp>
        <p:sp>
          <p:nvSpPr>
            <p:cNvPr id="49" name="正方形/長方形 48">
              <a:extLst>
                <a:ext uri="{FF2B5EF4-FFF2-40B4-BE49-F238E27FC236}">
                  <a16:creationId xmlns:a16="http://schemas.microsoft.com/office/drawing/2014/main" id="{9AD907CE-0BC5-CA24-08D6-0EF445971DF4}"/>
                </a:ext>
              </a:extLst>
            </p:cNvPr>
            <p:cNvSpPr/>
            <p:nvPr/>
          </p:nvSpPr>
          <p:spPr>
            <a:xfrm>
              <a:off x="5794533" y="4221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Acquire vehicle acceleration in forward/backward, left/right, and up/down directions</a:t>
              </a:r>
            </a:p>
          </p:txBody>
        </p:sp>
        <p:sp>
          <p:nvSpPr>
            <p:cNvPr id="50" name="正方形/長方形 49">
              <a:extLst>
                <a:ext uri="{FF2B5EF4-FFF2-40B4-BE49-F238E27FC236}">
                  <a16:creationId xmlns:a16="http://schemas.microsoft.com/office/drawing/2014/main" id="{2FF682C0-C9C0-2283-2472-31518DC86D05}"/>
                </a:ext>
              </a:extLst>
            </p:cNvPr>
            <p:cNvSpPr/>
            <p:nvPr/>
          </p:nvSpPr>
          <p:spPr>
            <a:xfrm>
              <a:off x="11050533" y="4221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51" name="正方形/長方形 50">
              <a:extLst>
                <a:ext uri="{FF2B5EF4-FFF2-40B4-BE49-F238E27FC236}">
                  <a16:creationId xmlns:a16="http://schemas.microsoft.com/office/drawing/2014/main" id="{0A58F245-5566-93A2-03E5-56A91DD55F8F}"/>
                </a:ext>
              </a:extLst>
            </p:cNvPr>
            <p:cNvSpPr/>
            <p:nvPr/>
          </p:nvSpPr>
          <p:spPr>
            <a:xfrm>
              <a:off x="3706533" y="3933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err="1">
                  <a:ln>
                    <a:noFill/>
                  </a:ln>
                  <a:solidFill>
                    <a:srgbClr val="000000"/>
                  </a:solidFill>
                  <a:effectLst/>
                  <a:uLnTx/>
                  <a:uFillTx/>
                  <a:latin typeface="Arial"/>
                  <a:ea typeface="Yu Gothic UI" panose="020B0500000000000000" pitchFamily="50" charset="-128"/>
                  <a:cs typeface="+mn-cs"/>
                  <a:sym typeface="Arial"/>
                </a:rPr>
                <a:t> AngularVelocity</a:t>
              </a:r>
              <a:endPar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endParaRPr>
            </a:p>
          </p:txBody>
        </p:sp>
        <p:sp>
          <p:nvSpPr>
            <p:cNvPr id="52" name="正方形/長方形 51">
              <a:extLst>
                <a:ext uri="{FF2B5EF4-FFF2-40B4-BE49-F238E27FC236}">
                  <a16:creationId xmlns:a16="http://schemas.microsoft.com/office/drawing/2014/main" id="{878A73A0-694F-2EAF-A4E5-81329CB59041}"/>
                </a:ext>
              </a:extLst>
            </p:cNvPr>
            <p:cNvSpPr/>
            <p:nvPr/>
          </p:nvSpPr>
          <p:spPr>
            <a:xfrm>
              <a:off x="5794533" y="3933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Acquire acceleration in the roll, pitch, and yaw directions of the vehicle</a:t>
              </a:r>
            </a:p>
          </p:txBody>
        </p:sp>
        <p:sp>
          <p:nvSpPr>
            <p:cNvPr id="53" name="正方形/長方形 52">
              <a:extLst>
                <a:ext uri="{FF2B5EF4-FFF2-40B4-BE49-F238E27FC236}">
                  <a16:creationId xmlns:a16="http://schemas.microsoft.com/office/drawing/2014/main" id="{5FD3373B-0B76-A3A6-46AF-873FD06E5B42}"/>
                </a:ext>
              </a:extLst>
            </p:cNvPr>
            <p:cNvSpPr/>
            <p:nvPr/>
          </p:nvSpPr>
          <p:spPr>
            <a:xfrm>
              <a:off x="11050533" y="3933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54" name="正方形/長方形 53">
              <a:extLst>
                <a:ext uri="{FF2B5EF4-FFF2-40B4-BE49-F238E27FC236}">
                  <a16:creationId xmlns:a16="http://schemas.microsoft.com/office/drawing/2014/main" id="{9D203AF3-29FE-3255-753A-B6CB576D305C}"/>
                </a:ext>
              </a:extLst>
            </p:cNvPr>
            <p:cNvSpPr/>
            <p:nvPr/>
          </p:nvSpPr>
          <p:spPr>
            <a:xfrm>
              <a:off x="3706533" y="3645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Trailer</a:t>
              </a:r>
            </a:p>
          </p:txBody>
        </p:sp>
        <p:sp>
          <p:nvSpPr>
            <p:cNvPr id="55" name="正方形/長方形 54">
              <a:extLst>
                <a:ext uri="{FF2B5EF4-FFF2-40B4-BE49-F238E27FC236}">
                  <a16:creationId xmlns:a16="http://schemas.microsoft.com/office/drawing/2014/main" id="{2D48D6A1-4B7E-5F3E-DAD3-8BC53B679B2A}"/>
                </a:ext>
              </a:extLst>
            </p:cNvPr>
            <p:cNvSpPr/>
            <p:nvPr/>
          </p:nvSpPr>
          <p:spPr>
            <a:xfrm>
              <a:off x="5794533" y="3645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Retrieve whether a trailer is connected</a:t>
              </a:r>
            </a:p>
          </p:txBody>
        </p:sp>
        <p:sp>
          <p:nvSpPr>
            <p:cNvPr id="56" name="正方形/長方形 55">
              <a:extLst>
                <a:ext uri="{FF2B5EF4-FFF2-40B4-BE49-F238E27FC236}">
                  <a16:creationId xmlns:a16="http://schemas.microsoft.com/office/drawing/2014/main" id="{ED80083D-3BF0-9CDA-0343-F6F1808C35BF}"/>
                </a:ext>
              </a:extLst>
            </p:cNvPr>
            <p:cNvSpPr/>
            <p:nvPr/>
          </p:nvSpPr>
          <p:spPr>
            <a:xfrm>
              <a:off x="11050533" y="3645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sp>
          <p:nvSpPr>
            <p:cNvPr id="57" name="正方形/長方形 56">
              <a:extLst>
                <a:ext uri="{FF2B5EF4-FFF2-40B4-BE49-F238E27FC236}">
                  <a16:creationId xmlns:a16="http://schemas.microsoft.com/office/drawing/2014/main" id="{78566D1E-DED1-4840-A5FB-432FA7B3A2F9}"/>
                </a:ext>
              </a:extLst>
            </p:cNvPr>
            <p:cNvSpPr/>
            <p:nvPr/>
          </p:nvSpPr>
          <p:spPr>
            <a:xfrm>
              <a:off x="3706533" y="3357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err="1">
                  <a:ln>
                    <a:noFill/>
                  </a:ln>
                  <a:solidFill>
                    <a:srgbClr val="000000"/>
                  </a:solidFill>
                  <a:effectLst/>
                  <a:uLnTx/>
                  <a:uFillTx/>
                  <a:latin typeface="Arial"/>
                  <a:ea typeface="Yu Gothic UI" panose="020B0500000000000000" pitchFamily="50" charset="-128"/>
                  <a:cs typeface="+mn-cs"/>
                  <a:sym typeface="Arial"/>
                </a:rPr>
                <a:t> CurrentLocation</a:t>
              </a:r>
              <a:endPar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endParaRPr>
            </a:p>
          </p:txBody>
        </p:sp>
        <p:sp>
          <p:nvSpPr>
            <p:cNvPr id="58" name="正方形/長方形 57">
              <a:extLst>
                <a:ext uri="{FF2B5EF4-FFF2-40B4-BE49-F238E27FC236}">
                  <a16:creationId xmlns:a16="http://schemas.microsoft.com/office/drawing/2014/main" id="{A5ACD3CE-187B-E232-E972-42B78C09F454}"/>
                </a:ext>
              </a:extLst>
            </p:cNvPr>
            <p:cNvSpPr/>
            <p:nvPr/>
          </p:nvSpPr>
          <p:spPr>
            <a:xfrm>
              <a:off x="5794533" y="3357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Retrieve location information, timestamp, etc.</a:t>
              </a:r>
            </a:p>
          </p:txBody>
        </p:sp>
        <p:sp>
          <p:nvSpPr>
            <p:cNvPr id="59" name="正方形/長方形 58">
              <a:extLst>
                <a:ext uri="{FF2B5EF4-FFF2-40B4-BE49-F238E27FC236}">
                  <a16:creationId xmlns:a16="http://schemas.microsoft.com/office/drawing/2014/main" id="{4517A1BA-9242-926D-72A4-7A6EFA080C79}"/>
                </a:ext>
              </a:extLst>
            </p:cNvPr>
            <p:cNvSpPr/>
            <p:nvPr/>
          </p:nvSpPr>
          <p:spPr>
            <a:xfrm>
              <a:off x="11050533" y="3357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3</a:t>
              </a:r>
            </a:p>
          </p:txBody>
        </p:sp>
        <p:sp>
          <p:nvSpPr>
            <p:cNvPr id="60" name="正方形/長方形 59">
              <a:extLst>
                <a:ext uri="{FF2B5EF4-FFF2-40B4-BE49-F238E27FC236}">
                  <a16:creationId xmlns:a16="http://schemas.microsoft.com/office/drawing/2014/main" id="{050002FE-E043-1A80-6698-04336E15F23A}"/>
                </a:ext>
              </a:extLst>
            </p:cNvPr>
            <p:cNvSpPr/>
            <p:nvPr/>
          </p:nvSpPr>
          <p:spPr>
            <a:xfrm>
              <a:off x="3706533" y="3069620"/>
              <a:ext cx="2016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1"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Diagnostics</a:t>
              </a:r>
            </a:p>
          </p:txBody>
        </p:sp>
        <p:sp>
          <p:nvSpPr>
            <p:cNvPr id="61" name="正方形/長方形 60">
              <a:extLst>
                <a:ext uri="{FF2B5EF4-FFF2-40B4-BE49-F238E27FC236}">
                  <a16:creationId xmlns:a16="http://schemas.microsoft.com/office/drawing/2014/main" id="{12774195-E587-6251-CFAD-46DD7DEB8214}"/>
                </a:ext>
              </a:extLst>
            </p:cNvPr>
            <p:cNvSpPr/>
            <p:nvPr/>
          </p:nvSpPr>
          <p:spPr>
            <a:xfrm>
              <a:off x="5794533" y="3069620"/>
              <a:ext cx="518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rPr>
                <a:t> Retrieving active diagnostic trouble codes</a:t>
              </a:r>
              <a:endParaRPr kumimoji="1" lang="ja-JP" altLang="en-US" sz="1100" b="0" i="0" u="none" strike="noStrike" kern="0" cap="none" spc="0" normalizeH="0" baseline="0" noProof="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sym typeface="Arial"/>
              </a:endParaRPr>
            </a:p>
          </p:txBody>
        </p:sp>
        <p:sp>
          <p:nvSpPr>
            <p:cNvPr id="62" name="正方形/長方形 61">
              <a:extLst>
                <a:ext uri="{FF2B5EF4-FFF2-40B4-BE49-F238E27FC236}">
                  <a16:creationId xmlns:a16="http://schemas.microsoft.com/office/drawing/2014/main" id="{60D61AC3-9B7C-DE13-75C8-C14E32DCCC3B}"/>
                </a:ext>
              </a:extLst>
            </p:cNvPr>
            <p:cNvSpPr/>
            <p:nvPr/>
          </p:nvSpPr>
          <p:spPr>
            <a:xfrm>
              <a:off x="11050533" y="3069620"/>
              <a:ext cx="864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1" rtlCol="0"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400" b="0" i="0" u="none" strike="noStrike" kern="0" cap="none" spc="0" normalizeH="0" baseline="0" noProof="0">
                  <a:ln>
                    <a:noFill/>
                  </a:ln>
                  <a:solidFill>
                    <a:srgbClr val="000000"/>
                  </a:solidFill>
                  <a:effectLst/>
                  <a:uLnTx/>
                  <a:uFillTx/>
                  <a:latin typeface="Arial"/>
                  <a:ea typeface="Yu Gothic UI" panose="020B0500000000000000" pitchFamily="50" charset="-128"/>
                  <a:cs typeface="+mn-cs"/>
                  <a:sym typeface="Arial"/>
                </a:rPr>
                <a:t> 1</a:t>
              </a:r>
            </a:p>
          </p:txBody>
        </p:sp>
      </p:grpSp>
      <p:sp>
        <p:nvSpPr>
          <p:cNvPr id="66" name="テキスト ボックス 65">
            <a:extLst>
              <a:ext uri="{FF2B5EF4-FFF2-40B4-BE49-F238E27FC236}">
                <a16:creationId xmlns:a16="http://schemas.microsoft.com/office/drawing/2014/main" id="{B085708E-A3B6-BB32-E185-7D2C6A230B43}"/>
              </a:ext>
            </a:extLst>
          </p:cNvPr>
          <p:cNvSpPr txBox="1"/>
          <p:nvPr/>
        </p:nvSpPr>
        <p:spPr>
          <a:xfrm>
            <a:off x="222389" y="2386756"/>
            <a:ext cx="64851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Vehicle</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67" name="テキスト ボックス 66">
            <a:extLst>
              <a:ext uri="{FF2B5EF4-FFF2-40B4-BE49-F238E27FC236}">
                <a16:creationId xmlns:a16="http://schemas.microsoft.com/office/drawing/2014/main" id="{C87F4066-EF8F-4208-52B9-312FB7588589}"/>
              </a:ext>
            </a:extLst>
          </p:cNvPr>
          <p:cNvSpPr txBox="1"/>
          <p:nvPr/>
        </p:nvSpPr>
        <p:spPr>
          <a:xfrm>
            <a:off x="1054068" y="2386756"/>
            <a:ext cx="5180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Body</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68" name="テキスト ボックス 67">
            <a:extLst>
              <a:ext uri="{FF2B5EF4-FFF2-40B4-BE49-F238E27FC236}">
                <a16:creationId xmlns:a16="http://schemas.microsoft.com/office/drawing/2014/main" id="{96F611E3-343E-FD21-11FF-6242DB254500}"/>
              </a:ext>
            </a:extLst>
          </p:cNvPr>
          <p:cNvSpPr txBox="1"/>
          <p:nvPr/>
        </p:nvSpPr>
        <p:spPr>
          <a:xfrm>
            <a:off x="1054068" y="3864191"/>
            <a:ext cx="55335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Cabin</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cxnSp>
        <p:nvCxnSpPr>
          <p:cNvPr id="71" name="直線コネクタ 70">
            <a:extLst>
              <a:ext uri="{FF2B5EF4-FFF2-40B4-BE49-F238E27FC236}">
                <a16:creationId xmlns:a16="http://schemas.microsoft.com/office/drawing/2014/main" id="{EE858A19-1D8A-BF22-F898-8BC136003FDC}"/>
              </a:ext>
            </a:extLst>
          </p:cNvPr>
          <p:cNvCxnSpPr>
            <a:stCxn id="66" idx="3"/>
            <a:endCxn id="67" idx="1"/>
          </p:cNvCxnSpPr>
          <p:nvPr/>
        </p:nvCxnSpPr>
        <p:spPr>
          <a:xfrm>
            <a:off x="870900" y="2525256"/>
            <a:ext cx="183168" cy="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73" name="コネクタ: カギ線 72">
            <a:extLst>
              <a:ext uri="{FF2B5EF4-FFF2-40B4-BE49-F238E27FC236}">
                <a16:creationId xmlns:a16="http://schemas.microsoft.com/office/drawing/2014/main" id="{EB65FEA0-7619-E823-96B9-E3EE8733FBCB}"/>
              </a:ext>
            </a:extLst>
          </p:cNvPr>
          <p:cNvCxnSpPr>
            <a:stCxn id="66" idx="3"/>
            <a:endCxn id="68" idx="1"/>
          </p:cNvCxnSpPr>
          <p:nvPr/>
        </p:nvCxnSpPr>
        <p:spPr>
          <a:xfrm>
            <a:off x="870900" y="2525256"/>
            <a:ext cx="183168" cy="1477435"/>
          </a:xfrm>
          <a:prstGeom prst="bentConnector3">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75" name="テキスト ボックス 74">
            <a:extLst>
              <a:ext uri="{FF2B5EF4-FFF2-40B4-BE49-F238E27FC236}">
                <a16:creationId xmlns:a16="http://schemas.microsoft.com/office/drawing/2014/main" id="{F371C421-9F48-4EBE-AF79-D6760C3F45F3}"/>
              </a:ext>
            </a:extLst>
          </p:cNvPr>
          <p:cNvSpPr txBox="1"/>
          <p:nvPr/>
        </p:nvSpPr>
        <p:spPr>
          <a:xfrm>
            <a:off x="1774614" y="2386756"/>
            <a:ext cx="5790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Lights</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78" name="テキスト ボックス 77">
            <a:extLst>
              <a:ext uri="{FF2B5EF4-FFF2-40B4-BE49-F238E27FC236}">
                <a16:creationId xmlns:a16="http://schemas.microsoft.com/office/drawing/2014/main" id="{0BB39938-F5D4-AC3D-4ADD-A1E6D2FB6F97}"/>
              </a:ext>
            </a:extLst>
          </p:cNvPr>
          <p:cNvSpPr txBox="1"/>
          <p:nvPr/>
        </p:nvSpPr>
        <p:spPr>
          <a:xfrm>
            <a:off x="1774614" y="3464053"/>
            <a:ext cx="8469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err="1">
                <a:ln>
                  <a:noFill/>
                </a:ln>
                <a:solidFill>
                  <a:srgbClr val="000000"/>
                </a:solidFill>
                <a:effectLst/>
                <a:uLnTx/>
                <a:uFillTx/>
                <a:latin typeface="Arial"/>
                <a:cs typeface="Arial"/>
                <a:sym typeface="Arial"/>
              </a:rPr>
              <a:t> Windshield</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80" name="テキスト ボックス 79">
            <a:extLst>
              <a:ext uri="{FF2B5EF4-FFF2-40B4-BE49-F238E27FC236}">
                <a16:creationId xmlns:a16="http://schemas.microsoft.com/office/drawing/2014/main" id="{EC8D90CC-5481-CC54-1F17-131240FAC2AD}"/>
              </a:ext>
            </a:extLst>
          </p:cNvPr>
          <p:cNvSpPr txBox="1"/>
          <p:nvPr/>
        </p:nvSpPr>
        <p:spPr>
          <a:xfrm>
            <a:off x="1774614" y="3111531"/>
            <a:ext cx="6543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Mirrors</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cxnSp>
        <p:nvCxnSpPr>
          <p:cNvPr id="81" name="コネクタ: カギ線 80">
            <a:extLst>
              <a:ext uri="{FF2B5EF4-FFF2-40B4-BE49-F238E27FC236}">
                <a16:creationId xmlns:a16="http://schemas.microsoft.com/office/drawing/2014/main" id="{13B372B8-8C60-0B6B-5A7E-C9F0C6D1CFD7}"/>
              </a:ext>
            </a:extLst>
          </p:cNvPr>
          <p:cNvCxnSpPr>
            <a:cxnSpLocks/>
            <a:stCxn id="67" idx="3"/>
            <a:endCxn id="78" idx="1"/>
          </p:cNvCxnSpPr>
          <p:nvPr/>
        </p:nvCxnSpPr>
        <p:spPr>
          <a:xfrm>
            <a:off x="1572159" y="2525256"/>
            <a:ext cx="202455" cy="1077297"/>
          </a:xfrm>
          <a:prstGeom prst="bentConnector3">
            <a:avLst>
              <a:gd name="adj1" fmla="val 50000"/>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85" name="直線コネクタ 84">
            <a:extLst>
              <a:ext uri="{FF2B5EF4-FFF2-40B4-BE49-F238E27FC236}">
                <a16:creationId xmlns:a16="http://schemas.microsoft.com/office/drawing/2014/main" id="{698E1AAF-DA5C-F036-8463-EAC4B434CA07}"/>
              </a:ext>
            </a:extLst>
          </p:cNvPr>
          <p:cNvCxnSpPr>
            <a:cxnSpLocks/>
            <a:stCxn id="67" idx="3"/>
            <a:endCxn id="75" idx="1"/>
          </p:cNvCxnSpPr>
          <p:nvPr/>
        </p:nvCxnSpPr>
        <p:spPr>
          <a:xfrm>
            <a:off x="1572159" y="2525256"/>
            <a:ext cx="202455" cy="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88" name="コネクタ: カギ線 87">
            <a:extLst>
              <a:ext uri="{FF2B5EF4-FFF2-40B4-BE49-F238E27FC236}">
                <a16:creationId xmlns:a16="http://schemas.microsoft.com/office/drawing/2014/main" id="{CC970672-3E26-31C3-AD9D-A4E0FF209314}"/>
              </a:ext>
            </a:extLst>
          </p:cNvPr>
          <p:cNvCxnSpPr>
            <a:cxnSpLocks/>
            <a:stCxn id="67" idx="3"/>
            <a:endCxn id="80" idx="1"/>
          </p:cNvCxnSpPr>
          <p:nvPr/>
        </p:nvCxnSpPr>
        <p:spPr>
          <a:xfrm>
            <a:off x="1572159" y="2525256"/>
            <a:ext cx="202455" cy="724775"/>
          </a:xfrm>
          <a:prstGeom prst="bentConnector3">
            <a:avLst>
              <a:gd name="adj1" fmla="val 50000"/>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95" name="テキスト ボックス 94">
            <a:extLst>
              <a:ext uri="{FF2B5EF4-FFF2-40B4-BE49-F238E27FC236}">
                <a16:creationId xmlns:a16="http://schemas.microsoft.com/office/drawing/2014/main" id="{7B7850E2-9BA2-5463-C4AB-8EA327C0B880}"/>
              </a:ext>
            </a:extLst>
          </p:cNvPr>
          <p:cNvSpPr txBox="1"/>
          <p:nvPr/>
        </p:nvSpPr>
        <p:spPr>
          <a:xfrm>
            <a:off x="2534694" y="2386756"/>
            <a:ext cx="42351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Fog</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03" name="テキスト ボックス 102">
            <a:extLst>
              <a:ext uri="{FF2B5EF4-FFF2-40B4-BE49-F238E27FC236}">
                <a16:creationId xmlns:a16="http://schemas.microsoft.com/office/drawing/2014/main" id="{A96DA56C-CB43-98C0-F124-073D8427987A}"/>
              </a:ext>
            </a:extLst>
          </p:cNvPr>
          <p:cNvSpPr txBox="1"/>
          <p:nvPr/>
        </p:nvSpPr>
        <p:spPr>
          <a:xfrm>
            <a:off x="2534694" y="2692904"/>
            <a:ext cx="5453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Beam</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10" name="テキスト ボックス 109">
            <a:extLst>
              <a:ext uri="{FF2B5EF4-FFF2-40B4-BE49-F238E27FC236}">
                <a16:creationId xmlns:a16="http://schemas.microsoft.com/office/drawing/2014/main" id="{347F159F-4D4B-E296-86F5-01FDE7E5305B}"/>
              </a:ext>
            </a:extLst>
          </p:cNvPr>
          <p:cNvSpPr txBox="1"/>
          <p:nvPr/>
        </p:nvSpPr>
        <p:spPr>
          <a:xfrm>
            <a:off x="1054068" y="4181423"/>
            <a:ext cx="6543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ea typeface="Yu Gothic UI" panose="020B0500000000000000" pitchFamily="50" charset="-128"/>
                <a:cs typeface="Arial"/>
                <a:sym typeface="Arial"/>
              </a:rPr>
              <a:t> Chassis</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cxnSp>
        <p:nvCxnSpPr>
          <p:cNvPr id="111" name="コネクタ: カギ線 110">
            <a:extLst>
              <a:ext uri="{FF2B5EF4-FFF2-40B4-BE49-F238E27FC236}">
                <a16:creationId xmlns:a16="http://schemas.microsoft.com/office/drawing/2014/main" id="{C131DE6E-E29F-DD81-72B4-864E449F4E5A}"/>
              </a:ext>
            </a:extLst>
          </p:cNvPr>
          <p:cNvCxnSpPr>
            <a:cxnSpLocks/>
            <a:stCxn id="66" idx="3"/>
            <a:endCxn id="110" idx="1"/>
          </p:cNvCxnSpPr>
          <p:nvPr/>
        </p:nvCxnSpPr>
        <p:spPr>
          <a:xfrm>
            <a:off x="870900" y="2525256"/>
            <a:ext cx="183168" cy="1794667"/>
          </a:xfrm>
          <a:prstGeom prst="bentConnector3">
            <a:avLst>
              <a:gd name="adj1" fmla="val 50000"/>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114" name="直線コネクタ 113">
            <a:extLst>
              <a:ext uri="{FF2B5EF4-FFF2-40B4-BE49-F238E27FC236}">
                <a16:creationId xmlns:a16="http://schemas.microsoft.com/office/drawing/2014/main" id="{FE5036AC-0B72-FAAF-17D9-EE2EC6B72B7E}"/>
              </a:ext>
            </a:extLst>
          </p:cNvPr>
          <p:cNvCxnSpPr>
            <a:cxnSpLocks/>
            <a:stCxn id="75" idx="3"/>
            <a:endCxn id="95" idx="1"/>
          </p:cNvCxnSpPr>
          <p:nvPr/>
        </p:nvCxnSpPr>
        <p:spPr>
          <a:xfrm>
            <a:off x="2353619" y="2525256"/>
            <a:ext cx="181075" cy="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117" name="コネクタ: カギ線 116">
            <a:extLst>
              <a:ext uri="{FF2B5EF4-FFF2-40B4-BE49-F238E27FC236}">
                <a16:creationId xmlns:a16="http://schemas.microsoft.com/office/drawing/2014/main" id="{73055540-F519-EA23-CC28-5A4491DDCE02}"/>
              </a:ext>
            </a:extLst>
          </p:cNvPr>
          <p:cNvCxnSpPr>
            <a:cxnSpLocks/>
            <a:stCxn id="75" idx="3"/>
            <a:endCxn id="103" idx="1"/>
          </p:cNvCxnSpPr>
          <p:nvPr/>
        </p:nvCxnSpPr>
        <p:spPr>
          <a:xfrm>
            <a:off x="2353619" y="2525256"/>
            <a:ext cx="181075" cy="306148"/>
          </a:xfrm>
          <a:prstGeom prst="bentConnector3">
            <a:avLst>
              <a:gd name="adj1" fmla="val 50000"/>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33" name="テキスト ボックス 132">
            <a:extLst>
              <a:ext uri="{FF2B5EF4-FFF2-40B4-BE49-F238E27FC236}">
                <a16:creationId xmlns:a16="http://schemas.microsoft.com/office/drawing/2014/main" id="{D6787521-A5AB-174F-3686-5FC4F7D44B09}"/>
              </a:ext>
            </a:extLst>
          </p:cNvPr>
          <p:cNvSpPr txBox="1"/>
          <p:nvPr/>
        </p:nvSpPr>
        <p:spPr>
          <a:xfrm rot="5400000">
            <a:off x="1073304" y="4514044"/>
            <a:ext cx="41549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200" b="0" i="0" u="none" strike="noStrike" kern="0" cap="none" spc="0" normalizeH="0" baseline="0" noProof="0">
                <a:ln>
                  <a:noFill/>
                </a:ln>
                <a:solidFill>
                  <a:srgbClr val="000000"/>
                </a:solidFill>
                <a:effectLst/>
                <a:uLnTx/>
                <a:uFillTx/>
                <a:latin typeface="Arial"/>
                <a:ea typeface="Yu Gothic UI" panose="020B0500000000000000" pitchFamily="50" charset="-128"/>
                <a:cs typeface="Arial"/>
                <a:sym typeface="Arial"/>
              </a:rPr>
              <a:t> ・・・</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34" name="テキスト ボックス 133">
            <a:extLst>
              <a:ext uri="{FF2B5EF4-FFF2-40B4-BE49-F238E27FC236}">
                <a16:creationId xmlns:a16="http://schemas.microsoft.com/office/drawing/2014/main" id="{DC0F9BAD-BF94-4077-453B-BA129835F869}"/>
              </a:ext>
            </a:extLst>
          </p:cNvPr>
          <p:cNvSpPr txBox="1"/>
          <p:nvPr/>
        </p:nvSpPr>
        <p:spPr>
          <a:xfrm rot="5400000">
            <a:off x="1933310" y="3830139"/>
            <a:ext cx="41549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200" b="0" i="0" u="none" strike="noStrike" kern="0" cap="none" spc="0" normalizeH="0" baseline="0" noProof="0">
                <a:ln>
                  <a:noFill/>
                </a:ln>
                <a:solidFill>
                  <a:srgbClr val="000000"/>
                </a:solidFill>
                <a:effectLst/>
                <a:uLnTx/>
                <a:uFillTx/>
                <a:latin typeface="Arial"/>
                <a:ea typeface="Yu Gothic UI" panose="020B0500000000000000" pitchFamily="50" charset="-128"/>
                <a:cs typeface="Arial"/>
                <a:sym typeface="Arial"/>
              </a:rPr>
              <a:t> ・・・</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41" name="テキスト ボックス 140">
            <a:extLst>
              <a:ext uri="{FF2B5EF4-FFF2-40B4-BE49-F238E27FC236}">
                <a16:creationId xmlns:a16="http://schemas.microsoft.com/office/drawing/2014/main" id="{9463784D-6AAD-1609-910E-BDD13D749514}"/>
              </a:ext>
            </a:extLst>
          </p:cNvPr>
          <p:cNvSpPr txBox="1"/>
          <p:nvPr/>
        </p:nvSpPr>
        <p:spPr>
          <a:xfrm>
            <a:off x="2958208" y="2720079"/>
            <a:ext cx="41549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200" b="0" i="0" u="none" strike="noStrike" kern="0" cap="none" spc="0" normalizeH="0" baseline="0" noProof="0">
                <a:ln>
                  <a:noFill/>
                </a:ln>
                <a:solidFill>
                  <a:srgbClr val="000000"/>
                </a:solidFill>
                <a:effectLst/>
                <a:uLnTx/>
                <a:uFillTx/>
                <a:latin typeface="Arial"/>
                <a:ea typeface="Yu Gothic UI" panose="020B0500000000000000" pitchFamily="50" charset="-128"/>
                <a:cs typeface="Arial"/>
                <a:sym typeface="Arial"/>
              </a:rPr>
              <a:t> ・・・</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45" name="テキスト ボックス 144">
            <a:extLst>
              <a:ext uri="{FF2B5EF4-FFF2-40B4-BE49-F238E27FC236}">
                <a16:creationId xmlns:a16="http://schemas.microsoft.com/office/drawing/2014/main" id="{7B9BD22F-B9B8-3C30-0E1B-559944352DA9}"/>
              </a:ext>
            </a:extLst>
          </p:cNvPr>
          <p:cNvSpPr txBox="1"/>
          <p:nvPr/>
        </p:nvSpPr>
        <p:spPr>
          <a:xfrm>
            <a:off x="1006260" y="2145704"/>
            <a:ext cx="60785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1" i="0" u="none" strike="noStrike" kern="0" cap="none" spc="0" normalizeH="0" baseline="0" noProof="0">
                <a:ln>
                  <a:noFill/>
                </a:ln>
                <a:solidFill>
                  <a:srgbClr val="000000"/>
                </a:solidFill>
                <a:effectLst/>
                <a:uLnTx/>
                <a:uFillTx/>
                <a:latin typeface="Arial"/>
                <a:cs typeface="Arial"/>
                <a:sym typeface="Arial"/>
              </a:rPr>
              <a:t> Major Classification</a:t>
            </a:r>
          </a:p>
        </p:txBody>
      </p:sp>
      <p:cxnSp>
        <p:nvCxnSpPr>
          <p:cNvPr id="147" name="直線矢印コネクタ 146">
            <a:extLst>
              <a:ext uri="{FF2B5EF4-FFF2-40B4-BE49-F238E27FC236}">
                <a16:creationId xmlns:a16="http://schemas.microsoft.com/office/drawing/2014/main" id="{127A7DB4-1C97-A59B-3108-05230B08ADFD}"/>
              </a:ext>
            </a:extLst>
          </p:cNvPr>
          <p:cNvCxnSpPr>
            <a:cxnSpLocks/>
          </p:cNvCxnSpPr>
          <p:nvPr/>
        </p:nvCxnSpPr>
        <p:spPr>
          <a:xfrm>
            <a:off x="977848" y="2386756"/>
            <a:ext cx="661406" cy="0"/>
          </a:xfrm>
          <a:prstGeom prst="straightConnector1">
            <a:avLst/>
          </a:prstGeom>
          <a:ln w="19050"/>
        </p:spPr>
        <p:style>
          <a:lnRef idx="1">
            <a:schemeClr val="accent1"/>
          </a:lnRef>
          <a:fillRef idx="0">
            <a:schemeClr val="accent1"/>
          </a:fillRef>
          <a:effectRef idx="0">
            <a:schemeClr val="accent1"/>
          </a:effectRef>
          <a:fontRef idx="minor">
            <a:schemeClr val="tx1"/>
          </a:fontRef>
        </p:style>
      </p:cxnSp>
      <p:sp>
        <p:nvSpPr>
          <p:cNvPr id="150" name="四角形: 角を丸くする 149">
            <a:extLst>
              <a:ext uri="{FF2B5EF4-FFF2-40B4-BE49-F238E27FC236}">
                <a16:creationId xmlns:a16="http://schemas.microsoft.com/office/drawing/2014/main" id="{CEA1221A-9797-507C-B2FA-BB1A6F4DFE3C}"/>
              </a:ext>
            </a:extLst>
          </p:cNvPr>
          <p:cNvSpPr/>
          <p:nvPr/>
        </p:nvSpPr>
        <p:spPr>
          <a:xfrm>
            <a:off x="222390" y="1678829"/>
            <a:ext cx="3929410" cy="3827929"/>
          </a:xfrm>
          <a:prstGeom prst="roundRect">
            <a:avLst>
              <a:gd name="adj" fmla="val 5731"/>
            </a:avLst>
          </a:prstGeom>
          <a:noFill/>
          <a:ln>
            <a:solidFill>
              <a:schemeClr val="bg1">
                <a:lumMod val="8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156" name="テキスト ボックス 155">
            <a:extLst>
              <a:ext uri="{FF2B5EF4-FFF2-40B4-BE49-F238E27FC236}">
                <a16:creationId xmlns:a16="http://schemas.microsoft.com/office/drawing/2014/main" id="{6833B5B1-8569-9F92-E74E-167782F844E9}"/>
              </a:ext>
            </a:extLst>
          </p:cNvPr>
          <p:cNvSpPr txBox="1"/>
          <p:nvPr/>
        </p:nvSpPr>
        <p:spPr>
          <a:xfrm>
            <a:off x="199578" y="1721464"/>
            <a:ext cx="364234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600" b="0" i="0" u="none" strike="noStrike" kern="0" cap="none" spc="0" normalizeH="0" baseline="0" noProof="0">
                <a:ln>
                  <a:noFill/>
                </a:ln>
                <a:solidFill>
                  <a:srgbClr val="000000"/>
                </a:solidFill>
                <a:effectLst/>
                <a:uLnTx/>
                <a:uFillTx/>
                <a:latin typeface="Arial"/>
                <a:cs typeface="Arial"/>
                <a:sym typeface="Arial"/>
              </a:rPr>
              <a:t> </a:t>
            </a:r>
            <a:r>
              <a:rPr kumimoji="1" lang="ja-JP" altLang="en-US" sz="1600" b="1" i="0" u="none" strike="noStrike" kern="0" cap="none" spc="0" normalizeH="0" baseline="0" noProof="0">
                <a:ln>
                  <a:noFill/>
                </a:ln>
                <a:solidFill>
                  <a:srgbClr val="000000"/>
                </a:solidFill>
                <a:effectLst/>
                <a:uLnTx/>
                <a:uFillTx/>
                <a:latin typeface="Arial"/>
                <a:cs typeface="Arial"/>
                <a:sym typeface="Arial"/>
              </a:rPr>
              <a:t>VSS Classification </a:t>
            </a:r>
            <a:r>
              <a:rPr kumimoji="1" lang="en-US" altLang="ja-JP" sz="1600" b="1" i="0" u="none" strike="noStrike" kern="0" cap="none" spc="0" normalizeH="0" baseline="0" noProof="0">
                <a:ln>
                  <a:noFill/>
                </a:ln>
                <a:solidFill>
                  <a:srgbClr val="000000"/>
                </a:solidFill>
                <a:effectLst/>
                <a:uLnTx/>
                <a:uFillTx/>
                <a:latin typeface="Arial"/>
                <a:cs typeface="Arial"/>
                <a:sym typeface="Arial"/>
              </a:rPr>
              <a:t>(</a:t>
            </a:r>
            <a:r>
              <a:rPr kumimoji="1" lang="ja-JP" altLang="en-US" sz="1600" b="1" i="0" u="none" strike="noStrike" kern="0" cap="none" spc="0" normalizeH="0" baseline="0" noProof="0">
                <a:ln>
                  <a:noFill/>
                </a:ln>
                <a:solidFill>
                  <a:srgbClr val="000000"/>
                </a:solidFill>
                <a:effectLst/>
                <a:uLnTx/>
                <a:uFillTx/>
                <a:latin typeface="Arial"/>
                <a:cs typeface="Arial"/>
                <a:sym typeface="Arial"/>
              </a:rPr>
              <a:t>Tree Structure</a:t>
            </a:r>
            <a:r>
              <a:rPr kumimoji="1" lang="en-US" altLang="ja-JP" sz="1600" b="1" i="0" u="none" strike="noStrike" kern="0" cap="none" spc="0" normalizeH="0" baseline="0" noProof="0">
                <a:ln>
                  <a:noFill/>
                </a:ln>
                <a:solidFill>
                  <a:srgbClr val="000000"/>
                </a:solidFill>
                <a:effectLst/>
                <a:uLnTx/>
                <a:uFillTx/>
                <a:latin typeface="Arial"/>
                <a:cs typeface="Arial"/>
                <a:sym typeface="Arial"/>
              </a:rPr>
              <a:t>)</a:t>
            </a:r>
            <a:endParaRPr kumimoji="1" lang="ja-JP" altLang="en-US" sz="1600" b="1" i="0" u="none" strike="noStrike" kern="0" cap="none" spc="0" normalizeH="0" baseline="0" noProof="0">
              <a:ln>
                <a:noFill/>
              </a:ln>
              <a:solidFill>
                <a:srgbClr val="000000"/>
              </a:solidFill>
              <a:effectLst/>
              <a:uLnTx/>
              <a:uFillTx/>
              <a:latin typeface="Arial"/>
              <a:cs typeface="Arial"/>
              <a:sym typeface="Arial"/>
            </a:endParaRPr>
          </a:p>
        </p:txBody>
      </p:sp>
      <p:sp>
        <p:nvSpPr>
          <p:cNvPr id="168" name="テキスト ボックス 167">
            <a:extLst>
              <a:ext uri="{FF2B5EF4-FFF2-40B4-BE49-F238E27FC236}">
                <a16:creationId xmlns:a16="http://schemas.microsoft.com/office/drawing/2014/main" id="{C86F6654-60FF-E4DE-7DDF-34D02EDE9D92}"/>
              </a:ext>
            </a:extLst>
          </p:cNvPr>
          <p:cNvSpPr txBox="1"/>
          <p:nvPr/>
        </p:nvSpPr>
        <p:spPr>
          <a:xfrm>
            <a:off x="3052097" y="2386756"/>
            <a:ext cx="5180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a:ln>
                  <a:noFill/>
                </a:ln>
                <a:solidFill>
                  <a:srgbClr val="000000"/>
                </a:solidFill>
                <a:effectLst/>
                <a:uLnTx/>
                <a:uFillTx/>
                <a:latin typeface="Arial"/>
                <a:cs typeface="Arial"/>
                <a:sym typeface="Arial"/>
              </a:rPr>
              <a:t> Front</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69" name="テキスト ボックス 168">
            <a:extLst>
              <a:ext uri="{FF2B5EF4-FFF2-40B4-BE49-F238E27FC236}">
                <a16:creationId xmlns:a16="http://schemas.microsoft.com/office/drawing/2014/main" id="{DFB0E4E1-6EF3-5364-955E-6A8F8ED2F5D8}"/>
              </a:ext>
            </a:extLst>
          </p:cNvPr>
          <p:cNvSpPr txBox="1"/>
          <p:nvPr/>
        </p:nvSpPr>
        <p:spPr>
          <a:xfrm>
            <a:off x="3665160" y="2386756"/>
            <a:ext cx="48282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200" b="0" i="0" u="none" strike="noStrike" kern="0" cap="none" spc="0" normalizeH="0" baseline="0" noProof="0" err="1">
                <a:ln>
                  <a:noFill/>
                </a:ln>
                <a:solidFill>
                  <a:srgbClr val="000000"/>
                </a:solidFill>
                <a:effectLst/>
                <a:uLnTx/>
                <a:uFillTx/>
                <a:latin typeface="Arial"/>
                <a:cs typeface="Arial"/>
                <a:sym typeface="Arial"/>
              </a:rPr>
              <a:t> IsOn</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cxnSp>
        <p:nvCxnSpPr>
          <p:cNvPr id="170" name="直線コネクタ 169">
            <a:extLst>
              <a:ext uri="{FF2B5EF4-FFF2-40B4-BE49-F238E27FC236}">
                <a16:creationId xmlns:a16="http://schemas.microsoft.com/office/drawing/2014/main" id="{08B55596-1BDF-A795-D2B2-44E734EE1869}"/>
              </a:ext>
            </a:extLst>
          </p:cNvPr>
          <p:cNvCxnSpPr>
            <a:cxnSpLocks/>
            <a:stCxn id="95" idx="3"/>
            <a:endCxn id="168" idx="1"/>
          </p:cNvCxnSpPr>
          <p:nvPr/>
        </p:nvCxnSpPr>
        <p:spPr>
          <a:xfrm>
            <a:off x="2958208" y="2525256"/>
            <a:ext cx="93889" cy="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174" name="直線コネクタ 173">
            <a:extLst>
              <a:ext uri="{FF2B5EF4-FFF2-40B4-BE49-F238E27FC236}">
                <a16:creationId xmlns:a16="http://schemas.microsoft.com/office/drawing/2014/main" id="{49775465-B734-727F-EA7E-D608B289B7F2}"/>
              </a:ext>
            </a:extLst>
          </p:cNvPr>
          <p:cNvCxnSpPr>
            <a:cxnSpLocks/>
            <a:stCxn id="168" idx="3"/>
            <a:endCxn id="169" idx="1"/>
          </p:cNvCxnSpPr>
          <p:nvPr/>
        </p:nvCxnSpPr>
        <p:spPr>
          <a:xfrm>
            <a:off x="3570188" y="2525256"/>
            <a:ext cx="94972" cy="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80" name="テキスト ボックス 179">
            <a:extLst>
              <a:ext uri="{FF2B5EF4-FFF2-40B4-BE49-F238E27FC236}">
                <a16:creationId xmlns:a16="http://schemas.microsoft.com/office/drawing/2014/main" id="{4EE095A0-2B57-3AC7-D0B1-50FAF808451E}"/>
              </a:ext>
            </a:extLst>
          </p:cNvPr>
          <p:cNvSpPr txBox="1"/>
          <p:nvPr/>
        </p:nvSpPr>
        <p:spPr>
          <a:xfrm rot="5400000">
            <a:off x="2552327" y="2940570"/>
            <a:ext cx="41549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200" b="0" i="0" u="none" strike="noStrike" kern="0" cap="none" spc="0" normalizeH="0" baseline="0" noProof="0">
                <a:ln>
                  <a:noFill/>
                </a:ln>
                <a:solidFill>
                  <a:srgbClr val="000000"/>
                </a:solidFill>
                <a:effectLst/>
                <a:uLnTx/>
                <a:uFillTx/>
                <a:latin typeface="Arial"/>
                <a:ea typeface="Yu Gothic UI" panose="020B0500000000000000" pitchFamily="50" charset="-128"/>
                <a:cs typeface="Arial"/>
                <a:sym typeface="Arial"/>
              </a:rPr>
              <a:t> ・・・</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186" name="テキスト ボックス 185">
            <a:extLst>
              <a:ext uri="{FF2B5EF4-FFF2-40B4-BE49-F238E27FC236}">
                <a16:creationId xmlns:a16="http://schemas.microsoft.com/office/drawing/2014/main" id="{A58A87E9-A939-81F5-7644-6C5CE005A3FA}"/>
              </a:ext>
            </a:extLst>
          </p:cNvPr>
          <p:cNvSpPr txBox="1"/>
          <p:nvPr/>
        </p:nvSpPr>
        <p:spPr>
          <a:xfrm>
            <a:off x="85783" y="5900120"/>
            <a:ext cx="310694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000" b="0" i="0" u="none" strike="noStrike" kern="0" cap="none" spc="0" normalizeH="0" baseline="0" noProof="0">
                <a:ln>
                  <a:noFill/>
                </a:ln>
                <a:solidFill>
                  <a:srgbClr val="000000"/>
                </a:solidFill>
                <a:effectLst/>
                <a:uLnTx/>
                <a:uFillTx/>
                <a:latin typeface="Arial"/>
                <a:cs typeface="Arial"/>
                <a:sym typeface="Arial"/>
              </a:rPr>
              <a:t>Vehicle Signal Specification</a:t>
            </a:r>
            <a:r>
              <a:rPr kumimoji="1" lang="ja-JP" altLang="en-US" sz="1000" b="0" i="0" u="none" strike="noStrike" kern="0" cap="none" spc="0" normalizeH="0" baseline="0" noProof="0">
                <a:ln>
                  <a:noFill/>
                </a:ln>
                <a:solidFill>
                  <a:srgbClr val="000000"/>
                </a:solidFill>
                <a:effectLst/>
                <a:uLnTx/>
                <a:uFillTx/>
                <a:latin typeface="Arial"/>
                <a:cs typeface="Arial"/>
                <a:sym typeface="Arial"/>
              </a:rPr>
              <a:t>:</a:t>
            </a:r>
            <a:endParaRPr kumimoji="1" lang="en-US" altLang="ja-JP" sz="10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000" b="0" i="0" u="none" strike="noStrike" kern="0" cap="none" spc="0" normalizeH="0" baseline="0" noProof="0">
                <a:ln>
                  <a:noFill/>
                </a:ln>
                <a:solidFill>
                  <a:srgbClr val="000000"/>
                </a:solidFill>
                <a:effectLst/>
                <a:uLnTx/>
                <a:uFillTx/>
                <a:latin typeface="Arial"/>
                <a:cs typeface="Arial"/>
                <a:sym typeface="Arial"/>
              </a:rPr>
              <a:t>      https://covesa.github.io/vehicle_signal_specification/</a:t>
            </a:r>
            <a:endParaRPr kumimoji="1" lang="ja-JP" altLang="en-US" sz="10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94618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E314F8-213D-C8BC-AE96-ACC7BC7E7ADB}"/>
              </a:ext>
            </a:extLst>
          </p:cNvPr>
          <p:cNvSpPr>
            <a:spLocks noGrp="1"/>
          </p:cNvSpPr>
          <p:nvPr>
            <p:ph type="title"/>
          </p:nvPr>
        </p:nvSpPr>
        <p:spPr/>
        <p:txBody>
          <a:bodyPr/>
          <a:lstStyle/>
          <a:p>
            <a:r>
              <a:rPr kumimoji="1" lang="ja-JP" altLang="en-US">
                <a:latin typeface="Yu Gothic UI" panose="020B0500000000000000" pitchFamily="34" charset="-128"/>
                <a:ea typeface="Yu Gothic UI" panose="020B0500000000000000" pitchFamily="34" charset="-128"/>
              </a:rPr>
              <a:t>API "How to" ... Operations and </a:t>
            </a:r>
            <a:r>
              <a:rPr kumimoji="1" lang="en-US" altLang="ja-JP">
                <a:latin typeface="Yu Gothic UI" panose="020B0500000000000000" pitchFamily="34" charset="-128"/>
                <a:ea typeface="Yu Gothic UI" panose="020B0500000000000000" pitchFamily="34" charset="-128"/>
              </a:rPr>
              <a:t>Retrieval</a:t>
            </a:r>
            <a:r>
              <a:rPr kumimoji="1" lang="ja-JP" altLang="en-US">
                <a:latin typeface="Yu Gothic UI" panose="020B0500000000000000" pitchFamily="34" charset="-128"/>
                <a:ea typeface="Yu Gothic UI" panose="020B0500000000000000" pitchFamily="34" charset="-128"/>
              </a:rPr>
              <a:t> Methods</a:t>
            </a:r>
          </a:p>
        </p:txBody>
      </p:sp>
      <p:sp>
        <p:nvSpPr>
          <p:cNvPr id="3" name="コンテンツ プレースホルダー 2">
            <a:extLst>
              <a:ext uri="{FF2B5EF4-FFF2-40B4-BE49-F238E27FC236}">
                <a16:creationId xmlns:a16="http://schemas.microsoft.com/office/drawing/2014/main" id="{4ED81A6B-7CE6-C64D-FD9F-9AE9DB4D49C5}"/>
              </a:ext>
            </a:extLst>
          </p:cNvPr>
          <p:cNvSpPr>
            <a:spLocks noGrp="1"/>
          </p:cNvSpPr>
          <p:nvPr>
            <p:ph idx="1"/>
          </p:nvPr>
        </p:nvSpPr>
        <p:spPr>
          <a:xfrm>
            <a:off x="838200" y="745102"/>
            <a:ext cx="6243320" cy="854928"/>
          </a:xfrm>
        </p:spPr>
        <p:txBody>
          <a:bodyPr/>
          <a:lstStyle/>
          <a:p>
            <a:r>
              <a:rPr kumimoji="1" lang="ja-JP" altLang="en-US" sz="2400">
                <a:latin typeface="Yu Gothic UI" panose="020B0500000000000000" pitchFamily="34" charset="-128"/>
                <a:ea typeface="Yu Gothic UI" panose="020B0500000000000000" pitchFamily="34" charset="-128"/>
              </a:rPr>
              <a:t>Operate </a:t>
            </a:r>
            <a:r>
              <a:rPr kumimoji="1" lang="en-US" altLang="ja-JP" sz="2400">
                <a:latin typeface="Yu Gothic UI" panose="020B0500000000000000" pitchFamily="34" charset="-128"/>
                <a:ea typeface="Yu Gothic UI" panose="020B0500000000000000" pitchFamily="34" charset="-128"/>
              </a:rPr>
              <a:t>Method</a:t>
            </a:r>
          </a:p>
          <a:p>
            <a:pPr lvl="1"/>
            <a:r>
              <a:rPr kumimoji="1" lang="en-US" altLang="ja-JP" sz="2000">
                <a:latin typeface="Yu Gothic UI" panose="020B0500000000000000" pitchFamily="34" charset="-128"/>
                <a:ea typeface="Yu Gothic UI" panose="020B0500000000000000" pitchFamily="34" charset="-128"/>
              </a:rPr>
              <a:t> Set </a:t>
            </a:r>
            <a:br>
              <a:rPr kumimoji="1" lang="en-US" altLang="ja-JP" sz="2000">
                <a:latin typeface="Yu Gothic UI" panose="020B0500000000000000" pitchFamily="34" charset="-128"/>
                <a:ea typeface="Yu Gothic UI" panose="020B0500000000000000" pitchFamily="34" charset="-128"/>
              </a:rPr>
            </a:br>
            <a:r>
              <a:rPr kumimoji="1" lang="en-US" altLang="ja-JP" sz="2000">
                <a:latin typeface="Yu Gothic UI" panose="020B0500000000000000" pitchFamily="34" charset="-128"/>
                <a:ea typeface="Yu Gothic UI" panose="020B0500000000000000" pitchFamily="34" charset="-128"/>
              </a:rPr>
              <a:t>(</a:t>
            </a:r>
            <a:r>
              <a:rPr kumimoji="1" lang="ja-JP" altLang="en-US" sz="2000">
                <a:latin typeface="Yu Gothic UI" panose="020B0500000000000000" pitchFamily="34" charset="-128"/>
                <a:ea typeface="Yu Gothic UI" panose="020B0500000000000000" pitchFamily="34" charset="-128"/>
              </a:rPr>
              <a:t>Application performs the operation</a:t>
            </a:r>
            <a:br>
              <a:rPr lang="en-US" altLang="ja-JP" sz="2000">
                <a:latin typeface="Yu Gothic UI" panose="020B0500000000000000" pitchFamily="34" charset="-128"/>
                <a:ea typeface="Yu Gothic UI" panose="020B0500000000000000" pitchFamily="34" charset="-128"/>
              </a:rPr>
            </a:br>
            <a:r>
              <a:rPr kumimoji="1" lang="ja-JP" altLang="en-US" sz="2000">
                <a:latin typeface="Yu Gothic UI" panose="020B0500000000000000" pitchFamily="34" charset="-128"/>
                <a:ea typeface="Yu Gothic UI" panose="020B0500000000000000" pitchFamily="34" charset="-128"/>
              </a:rPr>
              <a:t> at any desired time</a:t>
            </a:r>
            <a:r>
              <a:rPr kumimoji="1" lang="en-US" altLang="ja-JP" sz="2000">
                <a:latin typeface="Yu Gothic UI" panose="020B0500000000000000" pitchFamily="34" charset="-128"/>
                <a:ea typeface="Yu Gothic UI" panose="020B0500000000000000" pitchFamily="34" charset="-128"/>
              </a:rPr>
              <a:t>)</a:t>
            </a:r>
            <a:endParaRPr kumimoji="1" lang="ja-JP" altLang="en-US" sz="2000">
              <a:latin typeface="Yu Gothic UI" panose="020B0500000000000000" pitchFamily="34" charset="-128"/>
              <a:ea typeface="Yu Gothic UI" panose="020B0500000000000000" pitchFamily="34" charset="-128"/>
            </a:endParaRPr>
          </a:p>
        </p:txBody>
      </p:sp>
      <p:sp>
        <p:nvSpPr>
          <p:cNvPr id="4" name="コンテンツ プレースホルダー 2">
            <a:extLst>
              <a:ext uri="{FF2B5EF4-FFF2-40B4-BE49-F238E27FC236}">
                <a16:creationId xmlns:a16="http://schemas.microsoft.com/office/drawing/2014/main" id="{89693F6B-D897-8BEC-F671-EA41243B3C1C}"/>
              </a:ext>
            </a:extLst>
          </p:cNvPr>
          <p:cNvSpPr txBox="1">
            <a:spLocks/>
          </p:cNvSpPr>
          <p:nvPr/>
        </p:nvSpPr>
        <p:spPr>
          <a:xfrm>
            <a:off x="838200" y="2796826"/>
            <a:ext cx="6243320" cy="8630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000000"/>
              </a:buClr>
              <a:buSzTx/>
              <a:buFont typeface="Arial" panose="020B0604020202020204" pitchFamily="34" charset="0"/>
              <a:buChar char="•"/>
              <a:tabLst/>
              <a:defRPr/>
            </a:pPr>
            <a:r>
              <a:rPr kumimoji="1" lang="ja-JP" altLang="en-US" sz="24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 Retrieval Method</a:t>
            </a:r>
            <a:endParaRPr kumimoji="1" lang="en-US" altLang="ja-JP" sz="24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endParaRPr>
          </a:p>
          <a:p>
            <a:pPr marL="685800" marR="0" lvl="1" indent="-228600" algn="l" defTabSz="914400" rtl="0" eaLnBrk="1" fontAlgn="auto" latinLnBrk="0" hangingPunct="1">
              <a:lnSpc>
                <a:spcPct val="90000"/>
              </a:lnSpc>
              <a:spcBef>
                <a:spcPts val="500"/>
              </a:spcBef>
              <a:spcAft>
                <a:spcPts val="0"/>
              </a:spcAft>
              <a:buClr>
                <a:srgbClr val="000000"/>
              </a:buClr>
              <a:buSzTx/>
              <a:buFont typeface="Arial" panose="020B0604020202020204" pitchFamily="34" charset="0"/>
              <a:buChar char="•"/>
              <a:tabLst/>
              <a:defRPr/>
            </a:pPr>
            <a: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 Get</a:t>
            </a:r>
            <a:b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br>
            <a: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 (</a:t>
            </a:r>
            <a:r>
              <a:rPr kumimoji="1" lang="ja-JP" altLang="en-US"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App retrieves data at any time</a:t>
            </a:r>
            <a: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a:t>
            </a:r>
          </a:p>
          <a:p>
            <a:pPr marL="685800" marR="0" lvl="1" indent="-228600" algn="l" defTabSz="914400" rtl="0" eaLnBrk="1" fontAlgn="auto" latinLnBrk="0" hangingPunct="1">
              <a:lnSpc>
                <a:spcPct val="90000"/>
              </a:lnSpc>
              <a:spcBef>
                <a:spcPts val="500"/>
              </a:spcBef>
              <a:spcAft>
                <a:spcPts val="0"/>
              </a:spcAft>
              <a:buClr>
                <a:srgbClr val="000000"/>
              </a:buClr>
              <a:buSzTx/>
              <a:buFont typeface="Arial" panose="020B0604020202020204" pitchFamily="34" charset="0"/>
              <a:buChar char="•"/>
              <a:tabLst/>
              <a:defRPr/>
            </a:pPr>
            <a:endPar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endParaRPr>
          </a:p>
          <a:p>
            <a:pPr marL="685800" marR="0" lvl="1" indent="-228600" algn="l" defTabSz="914400" rtl="0" eaLnBrk="1" fontAlgn="auto" latinLnBrk="0" hangingPunct="1">
              <a:lnSpc>
                <a:spcPct val="90000"/>
              </a:lnSpc>
              <a:spcBef>
                <a:spcPts val="500"/>
              </a:spcBef>
              <a:spcAft>
                <a:spcPts val="0"/>
              </a:spcAft>
              <a:buClr>
                <a:srgbClr val="000000"/>
              </a:buClr>
              <a:buSzTx/>
              <a:buFont typeface="Arial" panose="020B0604020202020204" pitchFamily="34" charset="0"/>
              <a:buChar char="•"/>
              <a:tabLst/>
              <a:defRPr/>
            </a:pPr>
            <a:endPar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endParaRPr>
          </a:p>
          <a:p>
            <a:pPr marL="685800" marR="0" lvl="1" indent="-228600" algn="l" defTabSz="914400" rtl="0" eaLnBrk="1" fontAlgn="auto" latinLnBrk="0" hangingPunct="1">
              <a:lnSpc>
                <a:spcPct val="90000"/>
              </a:lnSpc>
              <a:spcBef>
                <a:spcPts val="500"/>
              </a:spcBef>
              <a:spcAft>
                <a:spcPts val="0"/>
              </a:spcAft>
              <a:buClr>
                <a:srgbClr val="000000"/>
              </a:buClr>
              <a:buSzTx/>
              <a:buFont typeface="Arial" panose="020B0604020202020204" pitchFamily="34" charset="0"/>
              <a:buChar char="•"/>
              <a:tabLst/>
              <a:defRPr/>
            </a:pPr>
            <a:endPar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endParaRPr>
          </a:p>
          <a:p>
            <a:pPr marL="685800" marR="0" lvl="1" indent="-228600" algn="l" defTabSz="914400" rtl="0" eaLnBrk="1" fontAlgn="auto" latinLnBrk="0" hangingPunct="1">
              <a:lnSpc>
                <a:spcPct val="90000"/>
              </a:lnSpc>
              <a:spcBef>
                <a:spcPts val="500"/>
              </a:spcBef>
              <a:spcAft>
                <a:spcPts val="0"/>
              </a:spcAft>
              <a:buClr>
                <a:srgbClr val="000000"/>
              </a:buClr>
              <a:buSzTx/>
              <a:buFont typeface="Arial" panose="020B0604020202020204" pitchFamily="34" charset="0"/>
              <a:buChar char="•"/>
              <a:tabLst/>
              <a:defRPr/>
            </a:pPr>
            <a: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 Subscribe</a:t>
            </a:r>
            <a:b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br>
            <a: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 (</a:t>
            </a:r>
            <a:r>
              <a:rPr kumimoji="1" lang="ja-JP" altLang="en-US"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Retrieve when the value changes</a:t>
            </a:r>
            <a:r>
              <a:rPr kumimoji="1" lang="en-US" altLang="ja-JP"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rPr>
              <a:t>)</a:t>
            </a:r>
            <a:endParaRPr kumimoji="1" lang="ja-JP" altLang="en-US" sz="2000" b="0" i="0" u="none" strike="noStrike" kern="1200" cap="none" spc="0" normalizeH="0" baseline="0" noProof="0">
              <a:ln>
                <a:noFill/>
              </a:ln>
              <a:solidFill>
                <a:srgbClr val="000000"/>
              </a:solidFill>
              <a:effectLst/>
              <a:uLnTx/>
              <a:uFillTx/>
              <a:latin typeface="Yu Gothic UI" panose="020B0500000000000000" pitchFamily="34" charset="-128"/>
              <a:ea typeface="Yu Gothic UI" panose="020B0500000000000000" pitchFamily="34" charset="-128"/>
              <a:cs typeface="+mn-cs"/>
              <a:sym typeface="Arial"/>
            </a:endParaRPr>
          </a:p>
        </p:txBody>
      </p:sp>
      <p:sp>
        <p:nvSpPr>
          <p:cNvPr id="7" name="正方形/長方形 6">
            <a:extLst>
              <a:ext uri="{FF2B5EF4-FFF2-40B4-BE49-F238E27FC236}">
                <a16:creationId xmlns:a16="http://schemas.microsoft.com/office/drawing/2014/main" id="{66EF95BA-FC94-DA4E-77DF-7AE060632041}"/>
              </a:ext>
            </a:extLst>
          </p:cNvPr>
          <p:cNvSpPr/>
          <p:nvPr/>
        </p:nvSpPr>
        <p:spPr>
          <a:xfrm>
            <a:off x="7081520" y="1361442"/>
            <a:ext cx="734654" cy="7346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rPr>
              <a:t> App</a:t>
            </a:r>
            <a:endParaRPr kumimoji="1" lang="ja-JP" altLang="en-US"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endParaRPr>
          </a:p>
        </p:txBody>
      </p:sp>
      <p:sp>
        <p:nvSpPr>
          <p:cNvPr id="8" name="正方形/長方形 7">
            <a:extLst>
              <a:ext uri="{FF2B5EF4-FFF2-40B4-BE49-F238E27FC236}">
                <a16:creationId xmlns:a16="http://schemas.microsoft.com/office/drawing/2014/main" id="{89D49AA4-18E3-A319-36AF-2E2761399BDB}"/>
              </a:ext>
            </a:extLst>
          </p:cNvPr>
          <p:cNvSpPr/>
          <p:nvPr/>
        </p:nvSpPr>
        <p:spPr>
          <a:xfrm>
            <a:off x="10292780" y="1361442"/>
            <a:ext cx="1061019" cy="7346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rPr>
              <a:t> Vehicle</a:t>
            </a:r>
          </a:p>
        </p:txBody>
      </p:sp>
      <p:sp>
        <p:nvSpPr>
          <p:cNvPr id="9" name="矢印: 右 8">
            <a:extLst>
              <a:ext uri="{FF2B5EF4-FFF2-40B4-BE49-F238E27FC236}">
                <a16:creationId xmlns:a16="http://schemas.microsoft.com/office/drawing/2014/main" id="{EE9B3BFE-4029-45E9-8F93-47D21716059C}"/>
              </a:ext>
            </a:extLst>
          </p:cNvPr>
          <p:cNvSpPr/>
          <p:nvPr/>
        </p:nvSpPr>
        <p:spPr>
          <a:xfrm>
            <a:off x="7942677" y="1631276"/>
            <a:ext cx="2232660" cy="16256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10" name="テキスト ボックス 9">
            <a:extLst>
              <a:ext uri="{FF2B5EF4-FFF2-40B4-BE49-F238E27FC236}">
                <a16:creationId xmlns:a16="http://schemas.microsoft.com/office/drawing/2014/main" id="{8D7B7AB3-9BD4-55D0-70D6-4DCB27DE7C34}"/>
              </a:ext>
            </a:extLst>
          </p:cNvPr>
          <p:cNvSpPr txBox="1"/>
          <p:nvPr/>
        </p:nvSpPr>
        <p:spPr>
          <a:xfrm>
            <a:off x="8155364" y="1371910"/>
            <a:ext cx="184698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600" b="0" i="0" u="none" strike="noStrike" kern="0" cap="none" spc="0" normalizeH="0" baseline="0" noProof="0">
                <a:ln>
                  <a:noFill/>
                </a:ln>
                <a:solidFill>
                  <a:srgbClr val="000000"/>
                </a:solidFill>
                <a:effectLst/>
                <a:uLnTx/>
                <a:uFillTx/>
                <a:latin typeface="Arial"/>
                <a:cs typeface="Arial"/>
                <a:sym typeface="Arial"/>
              </a:rPr>
              <a:t> Headlight </a:t>
            </a:r>
            <a:r>
              <a:rPr kumimoji="0" lang="en-US" altLang="ja-JP" sz="1600" b="0" i="0" u="none" strike="noStrike" kern="0" cap="none" spc="0" normalizeH="0" baseline="0" noProof="0">
                <a:ln>
                  <a:noFill/>
                </a:ln>
                <a:solidFill>
                  <a:srgbClr val="000000"/>
                </a:solidFill>
                <a:effectLst/>
                <a:uLnTx/>
                <a:uFillTx/>
                <a:latin typeface="Arial"/>
                <a:cs typeface="Arial"/>
                <a:sym typeface="Arial"/>
              </a:rPr>
              <a:t>Set(On)</a:t>
            </a:r>
            <a:endParaRPr kumimoji="1" lang="ja-JP" alt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1" name="正方形/長方形 10">
            <a:extLst>
              <a:ext uri="{FF2B5EF4-FFF2-40B4-BE49-F238E27FC236}">
                <a16:creationId xmlns:a16="http://schemas.microsoft.com/office/drawing/2014/main" id="{83F969B2-9D6C-3BD4-C72D-5082FAEF8FFF}"/>
              </a:ext>
            </a:extLst>
          </p:cNvPr>
          <p:cNvSpPr/>
          <p:nvPr/>
        </p:nvSpPr>
        <p:spPr>
          <a:xfrm>
            <a:off x="7081520" y="3250463"/>
            <a:ext cx="734654" cy="7346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rPr>
              <a:t> App</a:t>
            </a:r>
            <a:endParaRPr kumimoji="1" lang="ja-JP" altLang="en-US"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endParaRPr>
          </a:p>
        </p:txBody>
      </p:sp>
      <p:sp>
        <p:nvSpPr>
          <p:cNvPr id="15" name="正方形/長方形 14">
            <a:extLst>
              <a:ext uri="{FF2B5EF4-FFF2-40B4-BE49-F238E27FC236}">
                <a16:creationId xmlns:a16="http://schemas.microsoft.com/office/drawing/2014/main" id="{4E2DED2B-9DDB-6899-76E6-E0A57E281E80}"/>
              </a:ext>
            </a:extLst>
          </p:cNvPr>
          <p:cNvSpPr/>
          <p:nvPr/>
        </p:nvSpPr>
        <p:spPr>
          <a:xfrm>
            <a:off x="10292780" y="3245891"/>
            <a:ext cx="1061019" cy="7346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rPr>
              <a:t> Vehicle</a:t>
            </a:r>
          </a:p>
        </p:txBody>
      </p:sp>
      <p:sp>
        <p:nvSpPr>
          <p:cNvPr id="16" name="矢印: 右 15">
            <a:extLst>
              <a:ext uri="{FF2B5EF4-FFF2-40B4-BE49-F238E27FC236}">
                <a16:creationId xmlns:a16="http://schemas.microsoft.com/office/drawing/2014/main" id="{7A0F4A14-3A52-FF47-E72B-7786B6A07776}"/>
              </a:ext>
            </a:extLst>
          </p:cNvPr>
          <p:cNvSpPr/>
          <p:nvPr/>
        </p:nvSpPr>
        <p:spPr>
          <a:xfrm>
            <a:off x="7942677" y="3464180"/>
            <a:ext cx="2232660" cy="16256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17" name="テキスト ボックス 16">
            <a:extLst>
              <a:ext uri="{FF2B5EF4-FFF2-40B4-BE49-F238E27FC236}">
                <a16:creationId xmlns:a16="http://schemas.microsoft.com/office/drawing/2014/main" id="{D3865760-6BCD-AFCD-BD40-A5336C6122BC}"/>
              </a:ext>
            </a:extLst>
          </p:cNvPr>
          <p:cNvSpPr txBox="1"/>
          <p:nvPr/>
        </p:nvSpPr>
        <p:spPr>
          <a:xfrm>
            <a:off x="8239190" y="3206906"/>
            <a:ext cx="163057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600" b="0" i="0" u="none" strike="noStrike" kern="0" cap="none" spc="0" normalizeH="0" baseline="0" noProof="0">
                <a:ln>
                  <a:noFill/>
                </a:ln>
                <a:solidFill>
                  <a:srgbClr val="000000"/>
                </a:solidFill>
                <a:effectLst/>
                <a:uLnTx/>
                <a:uFillTx/>
                <a:latin typeface="Arial"/>
                <a:cs typeface="Arial"/>
                <a:sym typeface="Arial"/>
              </a:rPr>
              <a:t> Headlight </a:t>
            </a:r>
            <a:r>
              <a:rPr kumimoji="0" lang="en-US" altLang="ja-JP" sz="1600" b="0" i="0" u="none" strike="noStrike" kern="0" cap="none" spc="0" normalizeH="0" baseline="0" noProof="0">
                <a:ln>
                  <a:noFill/>
                </a:ln>
                <a:solidFill>
                  <a:srgbClr val="000000"/>
                </a:solidFill>
                <a:effectLst/>
                <a:uLnTx/>
                <a:uFillTx/>
                <a:latin typeface="Arial"/>
                <a:cs typeface="Arial"/>
                <a:sym typeface="Arial"/>
              </a:rPr>
              <a:t>Get()</a:t>
            </a:r>
            <a:endParaRPr kumimoji="1" lang="ja-JP" alt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8" name="矢印: 右 17">
            <a:extLst>
              <a:ext uri="{FF2B5EF4-FFF2-40B4-BE49-F238E27FC236}">
                <a16:creationId xmlns:a16="http://schemas.microsoft.com/office/drawing/2014/main" id="{82E97DA5-D813-CDD0-09C4-83762EE4470A}"/>
              </a:ext>
            </a:extLst>
          </p:cNvPr>
          <p:cNvSpPr/>
          <p:nvPr/>
        </p:nvSpPr>
        <p:spPr>
          <a:xfrm rot="10800000">
            <a:off x="7942677" y="3678285"/>
            <a:ext cx="2232660" cy="162560"/>
          </a:xfrm>
          <a:prstGeom prst="rightArrow">
            <a:avLst/>
          </a:prstGeom>
          <a:noFill/>
          <a:ln>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19" name="テキスト ボックス 18">
            <a:extLst>
              <a:ext uri="{FF2B5EF4-FFF2-40B4-BE49-F238E27FC236}">
                <a16:creationId xmlns:a16="http://schemas.microsoft.com/office/drawing/2014/main" id="{AB4BC4FC-4BFC-D944-6750-5CCDA0599232}"/>
              </a:ext>
            </a:extLst>
          </p:cNvPr>
          <p:cNvSpPr txBox="1"/>
          <p:nvPr/>
        </p:nvSpPr>
        <p:spPr>
          <a:xfrm>
            <a:off x="8837110" y="3759565"/>
            <a:ext cx="43473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600" b="0" i="0" u="none" strike="noStrike" kern="0" cap="none" spc="0" normalizeH="0" baseline="0" noProof="0">
                <a:ln>
                  <a:noFill/>
                </a:ln>
                <a:solidFill>
                  <a:srgbClr val="000000"/>
                </a:solidFill>
                <a:effectLst/>
                <a:uLnTx/>
                <a:uFillTx/>
                <a:latin typeface="Arial"/>
                <a:cs typeface="Arial"/>
                <a:sym typeface="Arial"/>
              </a:rPr>
              <a:t> On</a:t>
            </a:r>
            <a:endParaRPr kumimoji="1" lang="ja-JP" alt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20" name="正方形/長方形 19">
            <a:extLst>
              <a:ext uri="{FF2B5EF4-FFF2-40B4-BE49-F238E27FC236}">
                <a16:creationId xmlns:a16="http://schemas.microsoft.com/office/drawing/2014/main" id="{AF70EA59-DEDE-B4F1-9A97-007DEB5825CB}"/>
              </a:ext>
            </a:extLst>
          </p:cNvPr>
          <p:cNvSpPr/>
          <p:nvPr/>
        </p:nvSpPr>
        <p:spPr>
          <a:xfrm>
            <a:off x="7081520" y="4803948"/>
            <a:ext cx="734654" cy="115438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rPr>
              <a:t> App</a:t>
            </a:r>
            <a:endParaRPr kumimoji="1" lang="ja-JP" altLang="en-US"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endParaRPr>
          </a:p>
        </p:txBody>
      </p:sp>
      <p:sp>
        <p:nvSpPr>
          <p:cNvPr id="21" name="正方形/長方形 20">
            <a:extLst>
              <a:ext uri="{FF2B5EF4-FFF2-40B4-BE49-F238E27FC236}">
                <a16:creationId xmlns:a16="http://schemas.microsoft.com/office/drawing/2014/main" id="{69198D2E-B8A9-13C1-ADD9-076C6CD81933}"/>
              </a:ext>
            </a:extLst>
          </p:cNvPr>
          <p:cNvSpPr/>
          <p:nvPr/>
        </p:nvSpPr>
        <p:spPr>
          <a:xfrm>
            <a:off x="10292780" y="4799376"/>
            <a:ext cx="1061019" cy="115438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20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rPr>
              <a:t> Vehicle</a:t>
            </a:r>
          </a:p>
        </p:txBody>
      </p:sp>
      <p:sp>
        <p:nvSpPr>
          <p:cNvPr id="24" name="矢印: 右 23">
            <a:extLst>
              <a:ext uri="{FF2B5EF4-FFF2-40B4-BE49-F238E27FC236}">
                <a16:creationId xmlns:a16="http://schemas.microsoft.com/office/drawing/2014/main" id="{51F80B74-42AF-7CFB-868F-6E5972C1ACF5}"/>
              </a:ext>
            </a:extLst>
          </p:cNvPr>
          <p:cNvSpPr/>
          <p:nvPr/>
        </p:nvSpPr>
        <p:spPr>
          <a:xfrm rot="10800000">
            <a:off x="7942677" y="5649784"/>
            <a:ext cx="2232660" cy="162560"/>
          </a:xfrm>
          <a:prstGeom prst="rightArrow">
            <a:avLst/>
          </a:prstGeom>
          <a:noFill/>
          <a:ln>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25" name="テキスト ボックス 24">
            <a:extLst>
              <a:ext uri="{FF2B5EF4-FFF2-40B4-BE49-F238E27FC236}">
                <a16:creationId xmlns:a16="http://schemas.microsoft.com/office/drawing/2014/main" id="{E35B38C0-C9BE-AB1A-C05C-044F615CB751}"/>
              </a:ext>
            </a:extLst>
          </p:cNvPr>
          <p:cNvSpPr txBox="1"/>
          <p:nvPr/>
        </p:nvSpPr>
        <p:spPr>
          <a:xfrm>
            <a:off x="8621921" y="5720506"/>
            <a:ext cx="112671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1600" b="0" i="0" u="none" strike="noStrike" kern="0" cap="none" spc="0" normalizeH="0" baseline="0" noProof="0">
                <a:ln>
                  <a:noFill/>
                </a:ln>
                <a:solidFill>
                  <a:srgbClr val="000000"/>
                </a:solidFill>
                <a:effectLst/>
                <a:uLnTx/>
                <a:uFillTx/>
                <a:latin typeface="Arial"/>
                <a:cs typeface="Arial"/>
                <a:sym typeface="Arial"/>
              </a:rPr>
              <a:t> On, Off, …</a:t>
            </a:r>
            <a:endParaRPr kumimoji="1" lang="ja-JP" alt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26" name="矢印: 右 25">
            <a:extLst>
              <a:ext uri="{FF2B5EF4-FFF2-40B4-BE49-F238E27FC236}">
                <a16:creationId xmlns:a16="http://schemas.microsoft.com/office/drawing/2014/main" id="{0D208720-D130-FE69-7636-822CB066EEAE}"/>
              </a:ext>
            </a:extLst>
          </p:cNvPr>
          <p:cNvSpPr/>
          <p:nvPr/>
        </p:nvSpPr>
        <p:spPr>
          <a:xfrm>
            <a:off x="7942677" y="5043559"/>
            <a:ext cx="2232660" cy="16256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27" name="テキスト ボックス 26">
            <a:extLst>
              <a:ext uri="{FF2B5EF4-FFF2-40B4-BE49-F238E27FC236}">
                <a16:creationId xmlns:a16="http://schemas.microsoft.com/office/drawing/2014/main" id="{E0BF4E26-87F3-8F45-9B8C-31EDD400B83F}"/>
              </a:ext>
            </a:extLst>
          </p:cNvPr>
          <p:cNvSpPr txBox="1"/>
          <p:nvPr/>
        </p:nvSpPr>
        <p:spPr>
          <a:xfrm>
            <a:off x="7937997" y="4786285"/>
            <a:ext cx="214513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600" b="0" i="0" u="none" strike="noStrike" kern="0" cap="none" spc="0" normalizeH="0" baseline="0" noProof="0">
                <a:ln>
                  <a:noFill/>
                </a:ln>
                <a:solidFill>
                  <a:srgbClr val="000000"/>
                </a:solidFill>
                <a:effectLst/>
                <a:uLnTx/>
                <a:uFillTx/>
                <a:latin typeface="Arial"/>
                <a:cs typeface="Arial"/>
                <a:sym typeface="Arial"/>
              </a:rPr>
              <a:t> Headlight </a:t>
            </a:r>
            <a:r>
              <a:rPr kumimoji="0" lang="en-US" altLang="ja-JP" sz="1600" b="0" i="0" u="none" strike="noStrike" kern="0" cap="none" spc="0" normalizeH="0" baseline="0" noProof="0">
                <a:ln>
                  <a:noFill/>
                </a:ln>
                <a:solidFill>
                  <a:srgbClr val="000000"/>
                </a:solidFill>
                <a:effectLst/>
                <a:uLnTx/>
                <a:uFillTx/>
                <a:latin typeface="Arial"/>
                <a:cs typeface="Arial"/>
                <a:sym typeface="Arial"/>
              </a:rPr>
              <a:t>Subscribe()</a:t>
            </a:r>
            <a:endParaRPr kumimoji="1" lang="ja-JP" alt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28" name="テキスト ボックス 27">
            <a:extLst>
              <a:ext uri="{FF2B5EF4-FFF2-40B4-BE49-F238E27FC236}">
                <a16:creationId xmlns:a16="http://schemas.microsoft.com/office/drawing/2014/main" id="{5B173215-B45E-EA9C-7375-6AD60FED581B}"/>
              </a:ext>
            </a:extLst>
          </p:cNvPr>
          <p:cNvSpPr txBox="1"/>
          <p:nvPr/>
        </p:nvSpPr>
        <p:spPr>
          <a:xfrm rot="5400000">
            <a:off x="8891611" y="5213650"/>
            <a:ext cx="32573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Arial"/>
                <a:cs typeface="Arial"/>
                <a:sym typeface="Arial"/>
              </a:rPr>
              <a:t> ～</a:t>
            </a:r>
          </a:p>
        </p:txBody>
      </p:sp>
      <p:sp>
        <p:nvSpPr>
          <p:cNvPr id="29" name="稲妻 28">
            <a:extLst>
              <a:ext uri="{FF2B5EF4-FFF2-40B4-BE49-F238E27FC236}">
                <a16:creationId xmlns:a16="http://schemas.microsoft.com/office/drawing/2014/main" id="{E55AACCE-BC52-DA00-1C7D-B08E82EB2CF0}"/>
              </a:ext>
            </a:extLst>
          </p:cNvPr>
          <p:cNvSpPr/>
          <p:nvPr/>
        </p:nvSpPr>
        <p:spPr>
          <a:xfrm flipH="1">
            <a:off x="11052823" y="4584189"/>
            <a:ext cx="418419" cy="404191"/>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30" name="矢印: 右 29">
            <a:extLst>
              <a:ext uri="{FF2B5EF4-FFF2-40B4-BE49-F238E27FC236}">
                <a16:creationId xmlns:a16="http://schemas.microsoft.com/office/drawing/2014/main" id="{8FD8FBE9-B4FC-8C39-9A6E-BCF8E39B8D22}"/>
              </a:ext>
            </a:extLst>
          </p:cNvPr>
          <p:cNvSpPr/>
          <p:nvPr/>
        </p:nvSpPr>
        <p:spPr>
          <a:xfrm rot="10800000">
            <a:off x="7942677" y="5491048"/>
            <a:ext cx="2232660" cy="162560"/>
          </a:xfrm>
          <a:prstGeom prst="rightArrow">
            <a:avLst/>
          </a:prstGeom>
          <a:noFill/>
          <a:ln>
            <a:solidFill>
              <a:schemeClr val="accent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Arial"/>
              <a:ea typeface="ＭＳ Ｐゴシック" panose="020B0600070205080204" pitchFamily="50" charset="-128"/>
              <a:cs typeface="+mn-cs"/>
              <a:sym typeface="Arial"/>
            </a:endParaRPr>
          </a:p>
        </p:txBody>
      </p:sp>
      <p:sp>
        <p:nvSpPr>
          <p:cNvPr id="31" name="テキスト ボックス 30">
            <a:extLst>
              <a:ext uri="{FF2B5EF4-FFF2-40B4-BE49-F238E27FC236}">
                <a16:creationId xmlns:a16="http://schemas.microsoft.com/office/drawing/2014/main" id="{8783BC23-F47B-ABA9-38A9-0AB481FD10F4}"/>
              </a:ext>
            </a:extLst>
          </p:cNvPr>
          <p:cNvSpPr txBox="1"/>
          <p:nvPr/>
        </p:nvSpPr>
        <p:spPr>
          <a:xfrm>
            <a:off x="9748640" y="4277960"/>
            <a:ext cx="139493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100" b="0" i="0" u="none" strike="noStrike" kern="0" cap="none" spc="0" normalizeH="0" baseline="0" noProof="0">
                <a:ln>
                  <a:noFill/>
                </a:ln>
                <a:solidFill>
                  <a:srgbClr val="000000"/>
                </a:solidFill>
                <a:effectLst/>
                <a:uLnTx/>
                <a:uFillTx/>
                <a:latin typeface="Arial"/>
                <a:cs typeface="Arial"/>
                <a:sym typeface="Arial"/>
              </a:rPr>
              <a:t> Physical button operation, </a:t>
            </a:r>
            <a:r>
              <a:rPr kumimoji="0" lang="ja-JP" altLang="en-US" sz="1100" b="0" i="0" u="none" strike="noStrike" kern="0" cap="none" spc="0" normalizeH="0" baseline="0" noProof="0">
                <a:ln>
                  <a:noFill/>
                </a:ln>
                <a:solidFill>
                  <a:srgbClr val="000000"/>
                </a:solidFill>
                <a:effectLst/>
                <a:uLnTx/>
                <a:uFillTx/>
                <a:latin typeface="Arial"/>
                <a:cs typeface="Arial"/>
                <a:sym typeface="Arial"/>
              </a:rPr>
              <a:t>etc.</a:t>
            </a:r>
            <a:endParaRPr kumimoji="1" lang="ja-JP" altLang="en-US" sz="11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26668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FA6954E4-EE38-2AAD-DA74-9D18F9120223}"/>
              </a:ext>
            </a:extLst>
          </p:cNvPr>
          <p:cNvSpPr txBox="1"/>
          <p:nvPr/>
        </p:nvSpPr>
        <p:spPr>
          <a:xfrm>
            <a:off x="4502485" y="3436064"/>
            <a:ext cx="24416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800" b="0" i="0" u="none" strike="noStrike" kern="0" cap="none" spc="0" normalizeH="0" baseline="0" noProof="0">
                <a:ln>
                  <a:noFill/>
                </a:ln>
                <a:solidFill>
                  <a:srgbClr val="000000"/>
                </a:solidFill>
                <a:effectLst/>
                <a:uLnTx/>
                <a:uFillTx/>
                <a:latin typeface="Arial"/>
                <a:cs typeface="Arial"/>
                <a:sym typeface="Arial"/>
              </a:rPr>
              <a:t>✅ </a:t>
            </a:r>
            <a:r>
              <a:rPr kumimoji="1" lang="en-US" altLang="ja-JP" sz="1800" b="1" i="0" u="none" strike="noStrike" kern="0" cap="none" spc="0" normalizeH="0" baseline="0" noProof="0">
                <a:ln>
                  <a:noFill/>
                </a:ln>
                <a:solidFill>
                  <a:srgbClr val="000000"/>
                </a:solidFill>
                <a:effectLst/>
                <a:uLnTx/>
                <a:uFillTx/>
                <a:latin typeface="Arial"/>
                <a:cs typeface="Arial"/>
                <a:sym typeface="Arial"/>
              </a:rPr>
              <a:t>JasPar Signal API</a:t>
            </a:r>
            <a:endParaRPr kumimoji="1" lang="ja-JP" altLang="en-US" sz="1800" b="1" i="0" u="none" strike="noStrike" kern="0" cap="none" spc="0" normalizeH="0" baseline="0" noProof="0">
              <a:ln>
                <a:noFill/>
              </a:ln>
              <a:solidFill>
                <a:srgbClr val="000000"/>
              </a:solidFill>
              <a:effectLst/>
              <a:uLnTx/>
              <a:uFillTx/>
              <a:latin typeface="Arial"/>
              <a:cs typeface="Arial"/>
              <a:sym typeface="Arial"/>
            </a:endParaRPr>
          </a:p>
        </p:txBody>
      </p:sp>
      <p:sp>
        <p:nvSpPr>
          <p:cNvPr id="19" name="テキスト ボックス 18">
            <a:extLst>
              <a:ext uri="{FF2B5EF4-FFF2-40B4-BE49-F238E27FC236}">
                <a16:creationId xmlns:a16="http://schemas.microsoft.com/office/drawing/2014/main" id="{43E2F5DE-C17A-1D55-7234-3EEB91C5B44B}"/>
              </a:ext>
            </a:extLst>
          </p:cNvPr>
          <p:cNvSpPr txBox="1"/>
          <p:nvPr/>
        </p:nvSpPr>
        <p:spPr>
          <a:xfrm>
            <a:off x="4502485" y="997982"/>
            <a:ext cx="599394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800" b="0" i="0" u="none" strike="noStrike" kern="0" cap="none" spc="0" normalizeH="0" baseline="0" noProof="0">
                <a:ln>
                  <a:noFill/>
                </a:ln>
                <a:solidFill>
                  <a:srgbClr val="000000"/>
                </a:solidFill>
                <a:effectLst/>
                <a:uLnTx/>
                <a:uFillTx/>
                <a:latin typeface="Arial"/>
                <a:cs typeface="Arial"/>
                <a:sym typeface="Arial"/>
              </a:rPr>
              <a:t> ✅ </a:t>
            </a:r>
            <a:r>
              <a:rPr kumimoji="1" lang="en-US" altLang="ja-JP" sz="1800" b="1" i="0" u="none" strike="noStrike" kern="0" cap="none" spc="0" normalizeH="0" baseline="0" noProof="0" err="1">
                <a:ln>
                  <a:noFill/>
                </a:ln>
                <a:solidFill>
                  <a:srgbClr val="000000"/>
                </a:solidFill>
                <a:effectLst/>
                <a:uLnTx/>
                <a:uFillTx/>
                <a:latin typeface="Arial"/>
                <a:cs typeface="Arial"/>
                <a:sym typeface="Arial"/>
              </a:rPr>
              <a:t>JasPar</a:t>
            </a:r>
            <a:r>
              <a:rPr kumimoji="1" lang="en-US" altLang="ja-JP" sz="1800" b="1" i="0" u="none" strike="noStrike" kern="0" cap="none" spc="0" normalizeH="0" baseline="0" noProof="0">
                <a:ln>
                  <a:noFill/>
                </a:ln>
                <a:solidFill>
                  <a:srgbClr val="000000"/>
                </a:solidFill>
                <a:effectLst/>
                <a:uLnTx/>
                <a:uFillTx/>
                <a:latin typeface="Arial"/>
                <a:cs typeface="Arial"/>
                <a:sym typeface="Arial"/>
              </a:rPr>
              <a:t> Access API (</a:t>
            </a:r>
            <a:r>
              <a:rPr kumimoji="1" lang="ja-JP" altLang="en-US" sz="1800" b="1" i="0" u="none" strike="noStrike" kern="0" cap="none" spc="0" normalizeH="0" baseline="0" noProof="0">
                <a:ln>
                  <a:noFill/>
                </a:ln>
                <a:solidFill>
                  <a:srgbClr val="000000"/>
                </a:solidFill>
                <a:effectLst/>
                <a:uLnTx/>
                <a:uFillTx/>
                <a:latin typeface="Arial"/>
                <a:cs typeface="Arial"/>
                <a:sym typeface="Arial"/>
              </a:rPr>
              <a:t>under detailed consideration</a:t>
            </a:r>
            <a:r>
              <a:rPr kumimoji="1" lang="en-US" altLang="ja-JP" sz="1800" b="1" i="0" u="none" strike="noStrike" kern="0" cap="none" spc="0" normalizeH="0" baseline="0" noProof="0">
                <a:ln>
                  <a:noFill/>
                </a:ln>
                <a:solidFill>
                  <a:srgbClr val="000000"/>
                </a:solidFill>
                <a:effectLst/>
                <a:uLnTx/>
                <a:uFillTx/>
                <a:latin typeface="Arial"/>
                <a:cs typeface="Arial"/>
                <a:sym typeface="Arial"/>
              </a:rPr>
              <a:t>)</a:t>
            </a:r>
            <a:endParaRPr kumimoji="1" lang="ja-JP" altLang="en-US" sz="1800" b="1" i="0" u="none" strike="noStrike" kern="0" cap="none" spc="0" normalizeH="0" baseline="0" noProof="0">
              <a:ln>
                <a:noFill/>
              </a:ln>
              <a:solidFill>
                <a:srgbClr val="000000"/>
              </a:solidFill>
              <a:effectLst/>
              <a:uLnTx/>
              <a:uFillTx/>
              <a:latin typeface="Arial"/>
              <a:cs typeface="Arial"/>
              <a:sym typeface="Arial"/>
            </a:endParaRPr>
          </a:p>
        </p:txBody>
      </p:sp>
      <p:sp>
        <p:nvSpPr>
          <p:cNvPr id="20" name="テキスト ボックス 19">
            <a:extLst>
              <a:ext uri="{FF2B5EF4-FFF2-40B4-BE49-F238E27FC236}">
                <a16:creationId xmlns:a16="http://schemas.microsoft.com/office/drawing/2014/main" id="{ED37E721-BEB7-76E6-7C5C-F525552F94E0}"/>
              </a:ext>
            </a:extLst>
          </p:cNvPr>
          <p:cNvSpPr txBox="1"/>
          <p:nvPr/>
        </p:nvSpPr>
        <p:spPr>
          <a:xfrm>
            <a:off x="4972652" y="2239958"/>
            <a:ext cx="6805217" cy="64633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1" lang="en-US" altLang="ja-JP" sz="1800" b="0" i="0" u="none" strike="noStrike" kern="0" cap="none" spc="0" normalizeH="0" baseline="0" noProof="0">
                <a:ln>
                  <a:noFill/>
                </a:ln>
                <a:solidFill>
                  <a:srgbClr val="000000"/>
                </a:solidFill>
                <a:effectLst/>
                <a:uLnTx/>
                <a:uFillTx/>
                <a:latin typeface="Arial"/>
                <a:cs typeface="Arial"/>
                <a:sym typeface="Arial"/>
              </a:rPr>
              <a:t>Application</a:t>
            </a:r>
            <a:r>
              <a:rPr lang="en-US" altLang="ja-JP" sz="1800" kern="0">
                <a:solidFill>
                  <a:srgbClr val="000000"/>
                </a:solidFill>
                <a:latin typeface="Arial"/>
                <a:cs typeface="Arial"/>
                <a:sym typeface="Arial"/>
              </a:rPr>
              <a:t> developer</a:t>
            </a:r>
            <a:r>
              <a:rPr kumimoji="1" lang="en-US" altLang="ja-JP" sz="1800" b="0" i="0" u="none" strike="noStrike" kern="0" cap="none" spc="0" normalizeH="0" baseline="0" noProof="0">
                <a:ln>
                  <a:noFill/>
                </a:ln>
                <a:solidFill>
                  <a:srgbClr val="000000"/>
                </a:solidFill>
                <a:effectLst/>
                <a:uLnTx/>
                <a:uFillTx/>
                <a:latin typeface="Arial"/>
                <a:cs typeface="Arial"/>
                <a:sym typeface="Arial"/>
              </a:rPr>
              <a:t> can </a:t>
            </a:r>
            <a:r>
              <a:rPr kumimoji="1" lang="ja-JP" altLang="en-US" sz="1800" b="0" i="0" u="none" strike="noStrike" kern="0" cap="none" spc="0" normalizeH="0" baseline="0" noProof="0">
                <a:ln>
                  <a:noFill/>
                </a:ln>
                <a:solidFill>
                  <a:srgbClr val="000000"/>
                </a:solidFill>
                <a:effectLst/>
                <a:uLnTx/>
                <a:uFillTx/>
                <a:latin typeface="Arial"/>
                <a:cs typeface="Arial"/>
                <a:sym typeface="Arial"/>
              </a:rPr>
              <a:t>directly calls </a:t>
            </a:r>
            <a:r>
              <a:rPr kumimoji="1" lang="en-US" altLang="ja-JP" sz="1800" b="0" i="0" u="none" strike="noStrike" kern="0" cap="none" spc="0" normalizeH="0" baseline="0" noProof="0">
                <a:ln>
                  <a:noFill/>
                </a:ln>
                <a:solidFill>
                  <a:srgbClr val="000000"/>
                </a:solidFill>
                <a:effectLst/>
                <a:uLnTx/>
                <a:uFillTx/>
                <a:latin typeface="Arial"/>
                <a:cs typeface="Arial"/>
                <a:sym typeface="Arial"/>
              </a:rPr>
              <a:t>the Access APIs</a:t>
            </a: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1" lang="ja-JP" altLang="en-US" sz="1800" b="0" i="0" u="none" strike="noStrike" kern="0" cap="none" spc="0" normalizeH="0" baseline="0" noProof="0">
                <a:ln>
                  <a:noFill/>
                </a:ln>
                <a:solidFill>
                  <a:srgbClr val="000000"/>
                </a:solidFill>
                <a:effectLst/>
                <a:uLnTx/>
                <a:uFillTx/>
                <a:latin typeface="Arial"/>
                <a:cs typeface="Arial"/>
                <a:sym typeface="Arial"/>
              </a:rPr>
              <a:t>Bundling </a:t>
            </a:r>
            <a:r>
              <a:rPr kumimoji="1" lang="en-US" altLang="ja-JP" sz="1800" b="0" i="0" u="none" strike="noStrike" kern="0" cap="none" spc="0" normalizeH="0" baseline="0" noProof="0">
                <a:ln>
                  <a:noFill/>
                </a:ln>
                <a:solidFill>
                  <a:srgbClr val="000000"/>
                </a:solidFill>
                <a:effectLst/>
                <a:uLnTx/>
                <a:uFillTx/>
                <a:latin typeface="Arial"/>
                <a:cs typeface="Arial"/>
                <a:sym typeface="Arial"/>
              </a:rPr>
              <a:t>Signal </a:t>
            </a:r>
            <a:r>
              <a:rPr kumimoji="1" lang="ja-JP" altLang="en-US" sz="1800" b="0" i="0" u="none" strike="noStrike" kern="0" cap="none" spc="0" normalizeH="0" baseline="0" noProof="0">
                <a:ln>
                  <a:noFill/>
                </a:ln>
                <a:solidFill>
                  <a:srgbClr val="000000"/>
                </a:solidFill>
                <a:effectLst/>
                <a:uLnTx/>
                <a:uFillTx/>
                <a:latin typeface="Arial"/>
                <a:cs typeface="Arial"/>
                <a:sym typeface="Arial"/>
              </a:rPr>
              <a:t>APIs </a:t>
            </a:r>
            <a:r>
              <a:rPr lang="en-US" altLang="ja-JP" sz="1800" kern="0">
                <a:solidFill>
                  <a:srgbClr val="000000"/>
                </a:solidFill>
                <a:latin typeface="Arial"/>
                <a:cs typeface="Arial"/>
                <a:sym typeface="Arial"/>
              </a:rPr>
              <a:t>to </a:t>
            </a:r>
            <a:r>
              <a:rPr kumimoji="0" lang="ja-JP" altLang="en-US" sz="1800" b="0" i="0" u="none" strike="noStrike" kern="0" cap="none" spc="0" normalizeH="0" baseline="0" noProof="0">
                <a:ln>
                  <a:noFill/>
                </a:ln>
                <a:solidFill>
                  <a:srgbClr val="000000"/>
                </a:solidFill>
                <a:effectLst/>
                <a:uLnTx/>
                <a:uFillTx/>
                <a:latin typeface="Arial"/>
                <a:cs typeface="Arial"/>
                <a:sym typeface="Arial"/>
              </a:rPr>
              <a:t>enhance usability</a:t>
            </a:r>
            <a:endParaRPr kumimoji="1" lang="en-US" altLang="ja-JP" sz="1800" b="0" i="0" u="none" strike="noStrike" kern="0" cap="none" spc="0" normalizeH="0" baseline="0" noProof="0">
              <a:ln>
                <a:noFill/>
              </a:ln>
              <a:solidFill>
                <a:srgbClr val="000000"/>
              </a:solidFill>
              <a:effectLst/>
              <a:uLnTx/>
              <a:uFillTx/>
              <a:latin typeface="Arial"/>
              <a:cs typeface="Arial"/>
              <a:sym typeface="Arial"/>
            </a:endParaRPr>
          </a:p>
        </p:txBody>
      </p:sp>
      <p:sp>
        <p:nvSpPr>
          <p:cNvPr id="23" name="テキスト ボックス 22">
            <a:extLst>
              <a:ext uri="{FF2B5EF4-FFF2-40B4-BE49-F238E27FC236}">
                <a16:creationId xmlns:a16="http://schemas.microsoft.com/office/drawing/2014/main" id="{15238BB3-F24A-989B-93F2-A17173922957}"/>
              </a:ext>
            </a:extLst>
          </p:cNvPr>
          <p:cNvSpPr txBox="1"/>
          <p:nvPr/>
        </p:nvSpPr>
        <p:spPr>
          <a:xfrm>
            <a:off x="4580966" y="1514074"/>
            <a:ext cx="7521388" cy="615553"/>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800" b="0" i="0" u="none" strike="noStrike" kern="0" cap="none" spc="0" normalizeH="0" baseline="0" noProof="0">
                <a:ln>
                  <a:noFill/>
                </a:ln>
                <a:solidFill>
                  <a:srgbClr val="000000"/>
                </a:solidFill>
                <a:effectLst/>
                <a:uLnTx/>
                <a:uFillTx/>
                <a:latin typeface="Arial"/>
                <a:cs typeface="Arial"/>
                <a:sym typeface="Arial"/>
              </a:rPr>
              <a:t> Ex</a:t>
            </a:r>
            <a:r>
              <a:rPr kumimoji="0" lang="en-US" altLang="ja-JP" sz="1800" b="0" i="0" u="none" strike="noStrike" kern="0" cap="none" spc="0" normalizeH="0" baseline="0" noProof="0">
                <a:ln>
                  <a:noFill/>
                </a:ln>
                <a:solidFill>
                  <a:srgbClr val="000000"/>
                </a:solidFill>
                <a:effectLst/>
                <a:uLnTx/>
                <a:uFillTx/>
                <a:latin typeface="Arial"/>
                <a:cs typeface="Arial"/>
                <a:sym typeface="Arial"/>
              </a:rPr>
              <a:t>. </a:t>
            </a:r>
            <a:r>
              <a:rPr kumimoji="0" lang="ja-JP" altLang="en-US" sz="1800" b="0" i="0" u="none" strike="noStrike" kern="0" cap="none" spc="0" normalizeH="0" baseline="0" noProof="0">
                <a:ln>
                  <a:noFill/>
                </a:ln>
                <a:solidFill>
                  <a:srgbClr val="000000"/>
                </a:solidFill>
                <a:effectLst/>
                <a:uLnTx/>
                <a:uFillTx/>
                <a:latin typeface="Arial"/>
                <a:cs typeface="Arial"/>
                <a:sym typeface="Arial"/>
              </a:rPr>
              <a:t> </a:t>
            </a:r>
            <a:r>
              <a:rPr kumimoji="0" lang="en-US" altLang="ja-JP" sz="1800" b="0" i="0" u="none" strike="noStrike" kern="0" cap="none" spc="0" normalizeH="0" baseline="0" noProof="0" err="1">
                <a:ln>
                  <a:noFill/>
                </a:ln>
                <a:solidFill>
                  <a:srgbClr val="000000"/>
                </a:solidFill>
                <a:effectLst/>
                <a:uLnTx/>
                <a:uFillTx/>
                <a:latin typeface="Arial"/>
                <a:cs typeface="Arial"/>
                <a:sym typeface="Arial"/>
              </a:rPr>
              <a:t>TurnHeadLight</a:t>
            </a:r>
            <a:r>
              <a:rPr kumimoji="0" lang="en-US" altLang="ja-JP" sz="1800" b="0" i="0" u="none" strike="noStrike" kern="0" cap="none" spc="0" normalizeH="0" baseline="0" noProof="0">
                <a:ln>
                  <a:noFill/>
                </a:ln>
                <a:solidFill>
                  <a:srgbClr val="000000"/>
                </a:solidFill>
                <a:effectLst/>
                <a:uLnTx/>
                <a:uFillTx/>
                <a:latin typeface="Arial"/>
                <a:cs typeface="Arial"/>
                <a:sym typeface="Arial"/>
              </a:rPr>
              <a:t>(</a:t>
            </a:r>
            <a:r>
              <a:rPr kumimoji="0" lang="en-US" altLang="ja-JP" sz="1800" b="0" i="0" u="none" strike="noStrike" kern="0" cap="none" spc="0" normalizeH="0" baseline="0" noProof="0" err="1">
                <a:ln>
                  <a:noFill/>
                </a:ln>
                <a:solidFill>
                  <a:srgbClr val="000000"/>
                </a:solidFill>
                <a:effectLst/>
                <a:uLnTx/>
                <a:uFillTx/>
                <a:latin typeface="Arial"/>
                <a:cs typeface="Arial"/>
                <a:sym typeface="Arial"/>
              </a:rPr>
              <a:t>HeadLight</a:t>
            </a:r>
            <a:r>
              <a:rPr kumimoji="0" lang="en-US" altLang="ja-JP" sz="1800" b="0" i="0" u="none" strike="noStrike" kern="0" cap="none" spc="0" normalizeH="0" baseline="0" noProof="0">
                <a:ln>
                  <a:noFill/>
                </a:ln>
                <a:solidFill>
                  <a:srgbClr val="000000"/>
                </a:solidFill>
                <a:effectLst/>
                <a:uLnTx/>
                <a:uFillTx/>
                <a:latin typeface="Arial"/>
                <a:cs typeface="Arial"/>
                <a:sym typeface="Arial"/>
              </a:rPr>
              <a:t>::High)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600" b="0" i="0" u="none" strike="noStrike" kern="0" cap="none" spc="0" normalizeH="0" baseline="0" noProof="0">
                <a:ln>
                  <a:noFill/>
                </a:ln>
                <a:solidFill>
                  <a:srgbClr val="000000"/>
                </a:solidFill>
                <a:effectLst/>
                <a:uLnTx/>
                <a:uFillTx/>
                <a:latin typeface="Arial"/>
                <a:cs typeface="Arial"/>
                <a:sym typeface="Arial"/>
              </a:rPr>
              <a:t>      ...Turn headlights to high beam</a:t>
            </a:r>
            <a:endParaRPr kumimoji="1" lang="en-US" altLang="ja-JP" sz="1800" b="0" i="0" u="none" strike="noStrike" kern="0" cap="none" spc="0" normalizeH="0" baseline="0" noProof="0">
              <a:ln>
                <a:noFill/>
              </a:ln>
              <a:solidFill>
                <a:srgbClr val="000000"/>
              </a:solidFill>
              <a:effectLst/>
              <a:uLnTx/>
              <a:uFillTx/>
              <a:latin typeface="Arial"/>
              <a:cs typeface="Arial"/>
              <a:sym typeface="Arial"/>
            </a:endParaRPr>
          </a:p>
        </p:txBody>
      </p:sp>
      <p:sp>
        <p:nvSpPr>
          <p:cNvPr id="24" name="テキスト ボックス 23">
            <a:extLst>
              <a:ext uri="{FF2B5EF4-FFF2-40B4-BE49-F238E27FC236}">
                <a16:creationId xmlns:a16="http://schemas.microsoft.com/office/drawing/2014/main" id="{B14C44C8-F5D7-8A62-0CA6-7622D0A68C69}"/>
              </a:ext>
            </a:extLst>
          </p:cNvPr>
          <p:cNvSpPr txBox="1"/>
          <p:nvPr/>
        </p:nvSpPr>
        <p:spPr>
          <a:xfrm>
            <a:off x="4580966" y="3951535"/>
            <a:ext cx="7521388" cy="892552"/>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ja-JP" sz="1800" b="0" i="0" u="none" strike="noStrike" kern="0" cap="none" spc="0" normalizeH="0" baseline="0" noProof="0">
                <a:ln>
                  <a:noFill/>
                </a:ln>
                <a:solidFill>
                  <a:srgbClr val="000000"/>
                </a:solidFill>
                <a:effectLst/>
                <a:uLnTx/>
                <a:uFillTx/>
                <a:latin typeface="Arial"/>
                <a:cs typeface="Arial"/>
                <a:sym typeface="Arial"/>
              </a:rPr>
              <a:t>Ex.  </a:t>
            </a:r>
            <a:r>
              <a:rPr kumimoji="0" lang="en-US" altLang="ja-JP" sz="1800" b="0" i="0" u="none" strike="noStrike" kern="0" cap="none" spc="0" normalizeH="0" baseline="0" noProof="0" err="1">
                <a:ln>
                  <a:noFill/>
                </a:ln>
                <a:solidFill>
                  <a:srgbClr val="000000"/>
                </a:solidFill>
                <a:effectLst/>
                <a:uLnTx/>
                <a:uFillTx/>
                <a:latin typeface="Arial"/>
                <a:cs typeface="Arial"/>
                <a:sym typeface="Arial"/>
              </a:rPr>
              <a:t>jaspar</a:t>
            </a:r>
            <a:r>
              <a:rPr kumimoji="0" lang="en-US" altLang="ja-JP" sz="1800" b="0" i="0" u="none" strike="noStrike" kern="0" cap="none" spc="0" normalizeH="0" baseline="0" noProof="0">
                <a:ln>
                  <a:noFill/>
                </a:ln>
                <a:solidFill>
                  <a:srgbClr val="000000"/>
                </a:solidFill>
                <a:effectLst/>
                <a:uLnTx/>
                <a:uFillTx/>
                <a:latin typeface="Arial"/>
                <a:cs typeface="Arial"/>
                <a:sym typeface="Arial"/>
              </a:rPr>
              <a:t>::vehicle::</a:t>
            </a:r>
            <a:r>
              <a:rPr kumimoji="0" lang="en-US" altLang="ja-JP" sz="1600" b="0" i="0" u="none" strike="noStrike" kern="0" cap="none" spc="0" normalizeH="0" baseline="0" noProof="0">
                <a:ln>
                  <a:noFill/>
                </a:ln>
                <a:solidFill>
                  <a:srgbClr val="000000"/>
                </a:solidFill>
                <a:effectLst/>
                <a:uLnTx/>
                <a:uFillTx/>
                <a:latin typeface="Arial"/>
                <a:cs typeface="Arial"/>
                <a:sym typeface="Arial"/>
              </a:rPr>
              <a:t>body::lights::beam::high::</a:t>
            </a:r>
            <a:r>
              <a:rPr kumimoji="0" lang="en-US" altLang="ja-JP" sz="1600" b="0" i="0" u="none" strike="noStrike" kern="0" cap="none" spc="0" normalizeH="0" baseline="0" noProof="0" err="1">
                <a:ln>
                  <a:noFill/>
                </a:ln>
                <a:solidFill>
                  <a:srgbClr val="000000"/>
                </a:solidFill>
                <a:effectLst/>
                <a:uLnTx/>
                <a:uFillTx/>
                <a:latin typeface="Arial"/>
                <a:cs typeface="Arial"/>
                <a:sym typeface="Arial"/>
              </a:rPr>
              <a:t>ison</a:t>
            </a:r>
            <a:r>
              <a:rPr kumimoji="0" lang="en-US" altLang="ja-JP" sz="1600" b="0" i="0" u="none" strike="noStrike" kern="0" cap="none" spc="0" normalizeH="0" baseline="0" noProof="0">
                <a:ln>
                  <a:noFill/>
                </a:ln>
                <a:solidFill>
                  <a:srgbClr val="000000"/>
                </a:solidFill>
                <a:effectLst/>
                <a:uLnTx/>
                <a:uFillTx/>
                <a:latin typeface="Arial"/>
                <a:cs typeface="Arial"/>
                <a:sym typeface="Arial"/>
              </a:rPr>
              <a:t>::Actuator::Set(true)</a:t>
            </a:r>
            <a:br>
              <a:rPr kumimoji="0" lang="en-US" altLang="ja-JP" sz="1800" b="0" i="0" u="none" strike="noStrike" kern="0" cap="none" spc="0" normalizeH="0" baseline="0" noProof="0">
                <a:ln>
                  <a:noFill/>
                </a:ln>
                <a:solidFill>
                  <a:srgbClr val="000000"/>
                </a:solidFill>
                <a:effectLst/>
                <a:uLnTx/>
                <a:uFillTx/>
                <a:latin typeface="Arial"/>
                <a:cs typeface="Arial"/>
                <a:sym typeface="Arial"/>
              </a:rPr>
            </a:br>
            <a:endParaRPr kumimoji="0" lang="en-US" altLang="ja-JP" sz="18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600" b="0" i="0" u="none" strike="noStrike" kern="0" cap="none" spc="0" normalizeH="0" baseline="0" noProof="0">
                <a:ln>
                  <a:noFill/>
                </a:ln>
                <a:solidFill>
                  <a:srgbClr val="000000"/>
                </a:solidFill>
                <a:effectLst/>
                <a:uLnTx/>
                <a:uFillTx/>
                <a:latin typeface="Arial"/>
                <a:cs typeface="Arial"/>
                <a:sym typeface="Arial"/>
              </a:rPr>
              <a:t>      ... Turns on the headlight high beams</a:t>
            </a:r>
            <a:endParaRPr kumimoji="1" lang="en-US" altLang="ja-JP" sz="1600" b="0" i="0" u="none" strike="noStrike" kern="0" cap="none" spc="0" normalizeH="0" baseline="0" noProof="0">
              <a:ln>
                <a:noFill/>
              </a:ln>
              <a:solidFill>
                <a:srgbClr val="000000"/>
              </a:solidFill>
              <a:effectLst/>
              <a:uLnTx/>
              <a:uFillTx/>
              <a:latin typeface="Arial"/>
              <a:cs typeface="Arial"/>
              <a:sym typeface="Arial"/>
            </a:endParaRPr>
          </a:p>
        </p:txBody>
      </p:sp>
      <p:sp>
        <p:nvSpPr>
          <p:cNvPr id="25" name="テキスト ボックス 24">
            <a:extLst>
              <a:ext uri="{FF2B5EF4-FFF2-40B4-BE49-F238E27FC236}">
                <a16:creationId xmlns:a16="http://schemas.microsoft.com/office/drawing/2014/main" id="{618A0ACA-C82A-E884-AA4E-2DAC8DAA0BD6}"/>
              </a:ext>
            </a:extLst>
          </p:cNvPr>
          <p:cNvSpPr txBox="1"/>
          <p:nvPr/>
        </p:nvSpPr>
        <p:spPr>
          <a:xfrm>
            <a:off x="4972652" y="5087731"/>
            <a:ext cx="6805217" cy="92333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ja-JP" altLang="en-US" sz="1800" b="0" i="0" u="none" strike="noStrike" kern="0" cap="none" spc="0" normalizeH="0" baseline="0" noProof="0">
                <a:ln>
                  <a:noFill/>
                </a:ln>
                <a:solidFill>
                  <a:srgbClr val="000000"/>
                </a:solidFill>
                <a:effectLst/>
                <a:uLnTx/>
                <a:uFillTx/>
                <a:latin typeface="Arial"/>
                <a:cs typeface="Arial"/>
                <a:sym typeface="Arial"/>
              </a:rPr>
              <a:t> </a:t>
            </a:r>
            <a:r>
              <a:rPr kumimoji="0" lang="en-US" altLang="ja-JP" sz="1800" b="0" i="0" u="none" strike="noStrike" kern="0" cap="none" spc="0" normalizeH="0" baseline="0" noProof="0">
                <a:ln>
                  <a:noFill/>
                </a:ln>
                <a:solidFill>
                  <a:srgbClr val="000000"/>
                </a:solidFill>
                <a:effectLst/>
                <a:uLnTx/>
                <a:uFillTx/>
                <a:latin typeface="Arial"/>
                <a:cs typeface="Arial"/>
                <a:sym typeface="Arial"/>
              </a:rPr>
              <a:t>Use same name and type as VSS so that developer can easily find API</a:t>
            </a:r>
            <a:br>
              <a:rPr kumimoji="0" lang="en-US" altLang="ja-JP" sz="1800" b="0" i="0" u="none" strike="noStrike" kern="0" cap="none" spc="0" normalizeH="0" baseline="0" noProof="0">
                <a:ln>
                  <a:noFill/>
                </a:ln>
                <a:solidFill>
                  <a:srgbClr val="000000"/>
                </a:solidFill>
                <a:effectLst/>
                <a:uLnTx/>
                <a:uFillTx/>
                <a:latin typeface="Arial"/>
                <a:cs typeface="Arial"/>
                <a:sym typeface="Arial"/>
              </a:rPr>
            </a:br>
            <a:endParaRPr kumimoji="0" lang="en-US" altLang="ja-JP" sz="1800" b="0" i="0" u="none" strike="noStrike" kern="0" cap="none" spc="0" normalizeH="0" baseline="0" noProof="0">
              <a:ln>
                <a:noFill/>
              </a:ln>
              <a:solidFill>
                <a:srgbClr val="000000"/>
              </a:solidFill>
              <a:effectLst/>
              <a:uLnTx/>
              <a:uFillTx/>
              <a:latin typeface="Arial"/>
              <a:cs typeface="Arial"/>
              <a:sym typeface="Arial"/>
            </a:endParaRPr>
          </a:p>
        </p:txBody>
      </p:sp>
      <p:sp>
        <p:nvSpPr>
          <p:cNvPr id="26" name="右中かっこ 25">
            <a:extLst>
              <a:ext uri="{FF2B5EF4-FFF2-40B4-BE49-F238E27FC236}">
                <a16:creationId xmlns:a16="http://schemas.microsoft.com/office/drawing/2014/main" id="{77C21C7C-F754-90E7-90B8-24CB4020D9F9}"/>
              </a:ext>
            </a:extLst>
          </p:cNvPr>
          <p:cNvSpPr/>
          <p:nvPr/>
        </p:nvSpPr>
        <p:spPr>
          <a:xfrm rot="5400000">
            <a:off x="8076008" y="2555063"/>
            <a:ext cx="130785" cy="3627120"/>
          </a:xfrm>
          <a:prstGeom prst="rightBrace">
            <a:avLst>
              <a:gd name="adj1" fmla="val 107958"/>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8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endParaRPr>
          </a:p>
        </p:txBody>
      </p:sp>
      <p:sp>
        <p:nvSpPr>
          <p:cNvPr id="27" name="テキスト ボックス 26">
            <a:extLst>
              <a:ext uri="{FF2B5EF4-FFF2-40B4-BE49-F238E27FC236}">
                <a16:creationId xmlns:a16="http://schemas.microsoft.com/office/drawing/2014/main" id="{32976A3C-F79F-2659-2073-539DD1B67D01}"/>
              </a:ext>
            </a:extLst>
          </p:cNvPr>
          <p:cNvSpPr txBox="1"/>
          <p:nvPr/>
        </p:nvSpPr>
        <p:spPr>
          <a:xfrm>
            <a:off x="7094379" y="4381133"/>
            <a:ext cx="238879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200" b="0" i="0" u="none" strike="noStrike" kern="0" cap="none" spc="0" normalizeH="0" baseline="0" noProof="0">
                <a:ln>
                  <a:noFill/>
                </a:ln>
                <a:solidFill>
                  <a:srgbClr val="000000"/>
                </a:solidFill>
                <a:effectLst/>
                <a:uLnTx/>
                <a:uFillTx/>
                <a:latin typeface="Arial"/>
                <a:cs typeface="Arial"/>
                <a:sym typeface="Arial"/>
              </a:rPr>
              <a:t> Adopting the </a:t>
            </a:r>
            <a:r>
              <a:rPr kumimoji="0" lang="en-US" altLang="ja-JP" sz="1200" b="0" i="0" u="none" strike="noStrike" kern="0" cap="none" spc="0" normalizeH="0" baseline="0" noProof="0">
                <a:ln>
                  <a:noFill/>
                </a:ln>
                <a:solidFill>
                  <a:srgbClr val="000000"/>
                </a:solidFill>
                <a:effectLst/>
                <a:uLnTx/>
                <a:uFillTx/>
                <a:latin typeface="Arial"/>
                <a:cs typeface="Arial"/>
                <a:sym typeface="Arial"/>
              </a:rPr>
              <a:t>VSS </a:t>
            </a:r>
            <a:r>
              <a:rPr kumimoji="0" lang="ja-JP" altLang="en-US" sz="1200" b="0" i="0" u="none" strike="noStrike" kern="0" cap="none" spc="0" normalizeH="0" baseline="0" noProof="0">
                <a:ln>
                  <a:noFill/>
                </a:ln>
                <a:solidFill>
                  <a:srgbClr val="000000"/>
                </a:solidFill>
                <a:effectLst/>
                <a:uLnTx/>
                <a:uFillTx/>
                <a:latin typeface="Arial"/>
                <a:cs typeface="Arial"/>
                <a:sym typeface="Arial"/>
              </a:rPr>
              <a:t>tree structure</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28" name="右中かっこ 27">
            <a:extLst>
              <a:ext uri="{FF2B5EF4-FFF2-40B4-BE49-F238E27FC236}">
                <a16:creationId xmlns:a16="http://schemas.microsoft.com/office/drawing/2014/main" id="{380F1581-C625-A301-7B86-E06DC13B0322}"/>
              </a:ext>
            </a:extLst>
          </p:cNvPr>
          <p:cNvSpPr/>
          <p:nvPr/>
        </p:nvSpPr>
        <p:spPr>
          <a:xfrm rot="5400000">
            <a:off x="10458774" y="3941081"/>
            <a:ext cx="130785" cy="855088"/>
          </a:xfrm>
          <a:prstGeom prst="rightBrace">
            <a:avLst>
              <a:gd name="adj1" fmla="val 107958"/>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ja-JP" altLang="en-US" sz="1800" b="0" i="0" u="none" strike="noStrike" kern="0" cap="none" spc="0" normalizeH="0" baseline="0" noProof="0">
              <a:ln>
                <a:noFill/>
              </a:ln>
              <a:solidFill>
                <a:srgbClr val="000000"/>
              </a:solidFill>
              <a:effectLst/>
              <a:uLnTx/>
              <a:uFillTx/>
              <a:latin typeface="Arial"/>
              <a:ea typeface="ＭＳ Ｐゴシック" panose="020B0600070205080204" pitchFamily="50" charset="-128"/>
              <a:cs typeface="+mn-cs"/>
              <a:sym typeface="Arial"/>
            </a:endParaRPr>
          </a:p>
        </p:txBody>
      </p:sp>
      <p:sp>
        <p:nvSpPr>
          <p:cNvPr id="29" name="テキスト ボックス 28">
            <a:extLst>
              <a:ext uri="{FF2B5EF4-FFF2-40B4-BE49-F238E27FC236}">
                <a16:creationId xmlns:a16="http://schemas.microsoft.com/office/drawing/2014/main" id="{2391BAD0-7DE0-D261-6225-B829F9D60C65}"/>
              </a:ext>
            </a:extLst>
          </p:cNvPr>
          <p:cNvSpPr txBox="1"/>
          <p:nvPr/>
        </p:nvSpPr>
        <p:spPr>
          <a:xfrm>
            <a:off x="9804658" y="4381134"/>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ja-JP" altLang="en-US" sz="1200" b="0" i="0" u="none" strike="noStrike" kern="0" cap="none" spc="0" normalizeH="0" baseline="0" noProof="0">
                <a:ln>
                  <a:noFill/>
                </a:ln>
                <a:solidFill>
                  <a:srgbClr val="000000"/>
                </a:solidFill>
                <a:effectLst/>
                <a:uLnTx/>
                <a:uFillTx/>
                <a:latin typeface="Arial"/>
                <a:cs typeface="Arial"/>
                <a:sym typeface="Arial"/>
              </a:rPr>
              <a:t> VSS node types</a:t>
            </a:r>
            <a:endParaRPr kumimoji="1" lang="ja-JP" altLang="en-US" sz="1200" b="0" i="0" u="none" strike="noStrike" kern="0" cap="none" spc="0" normalizeH="0" baseline="0" noProof="0">
              <a:ln>
                <a:noFill/>
              </a:ln>
              <a:solidFill>
                <a:srgbClr val="000000"/>
              </a:solidFill>
              <a:effectLst/>
              <a:uLnTx/>
              <a:uFillTx/>
              <a:latin typeface="Arial"/>
              <a:cs typeface="Arial"/>
              <a:sym typeface="Arial"/>
            </a:endParaRPr>
          </a:p>
        </p:txBody>
      </p:sp>
      <p:sp>
        <p:nvSpPr>
          <p:cNvPr id="2" name="タイトル 1">
            <a:extLst>
              <a:ext uri="{FF2B5EF4-FFF2-40B4-BE49-F238E27FC236}">
                <a16:creationId xmlns:a16="http://schemas.microsoft.com/office/drawing/2014/main" id="{B19ADE9F-A338-F178-1AD3-35381871B46B}"/>
              </a:ext>
            </a:extLst>
          </p:cNvPr>
          <p:cNvSpPr>
            <a:spLocks noGrp="1"/>
          </p:cNvSpPr>
          <p:nvPr>
            <p:ph type="title"/>
          </p:nvPr>
        </p:nvSpPr>
        <p:spPr/>
        <p:txBody>
          <a:bodyPr/>
          <a:lstStyle/>
          <a:p>
            <a:r>
              <a:rPr kumimoji="1" lang="ja-JP" altLang="en-US">
                <a:latin typeface="Yu Gothic UI" panose="020B0500000000000000" pitchFamily="34" charset="-128"/>
                <a:ea typeface="Yu Gothic UI" panose="020B0500000000000000" pitchFamily="34" charset="-128"/>
              </a:rPr>
              <a:t> API Hierarchy: </a:t>
            </a:r>
            <a:r>
              <a:rPr kumimoji="1" lang="en-US" altLang="ja-JP" err="1">
                <a:latin typeface="Yu Gothic UI" panose="020B0500000000000000" pitchFamily="34" charset="-128"/>
                <a:ea typeface="Yu Gothic UI" panose="020B0500000000000000" pitchFamily="34" charset="-128"/>
              </a:rPr>
              <a:t>JasPar</a:t>
            </a:r>
            <a:r>
              <a:rPr kumimoji="1" lang="en-US" altLang="ja-JP">
                <a:latin typeface="Yu Gothic UI" panose="020B0500000000000000" pitchFamily="34" charset="-128"/>
                <a:ea typeface="Yu Gothic UI" panose="020B0500000000000000" pitchFamily="34" charset="-128"/>
              </a:rPr>
              <a:t> Signal </a:t>
            </a:r>
            <a:r>
              <a:rPr kumimoji="1" lang="ja-JP" altLang="en-US">
                <a:latin typeface="Yu Gothic UI" panose="020B0500000000000000" pitchFamily="34" charset="-128"/>
                <a:ea typeface="Yu Gothic UI" panose="020B0500000000000000" pitchFamily="34" charset="-128"/>
              </a:rPr>
              <a:t>API and </a:t>
            </a:r>
            <a:r>
              <a:rPr kumimoji="1" lang="en-US" altLang="ja-JP" err="1">
                <a:latin typeface="Yu Gothic UI" panose="020B0500000000000000" pitchFamily="34" charset="-128"/>
                <a:ea typeface="Yu Gothic UI" panose="020B0500000000000000" pitchFamily="34" charset="-128"/>
              </a:rPr>
              <a:t>JasPar</a:t>
            </a:r>
            <a:r>
              <a:rPr kumimoji="1" lang="en-US" altLang="ja-JP">
                <a:latin typeface="Yu Gothic UI" panose="020B0500000000000000" pitchFamily="34" charset="-128"/>
                <a:ea typeface="Yu Gothic UI" panose="020B0500000000000000" pitchFamily="34" charset="-128"/>
              </a:rPr>
              <a:t> Access API</a:t>
            </a:r>
            <a:endParaRPr kumimoji="1" lang="ja-JP" altLang="en-US">
              <a:latin typeface="Yu Gothic UI" panose="020B0500000000000000" pitchFamily="34" charset="-128"/>
              <a:ea typeface="Yu Gothic UI" panose="020B0500000000000000" pitchFamily="34" charset="-128"/>
            </a:endParaRPr>
          </a:p>
        </p:txBody>
      </p:sp>
      <p:sp>
        <p:nvSpPr>
          <p:cNvPr id="34" name="テキスト ボックス 33">
            <a:extLst>
              <a:ext uri="{FF2B5EF4-FFF2-40B4-BE49-F238E27FC236}">
                <a16:creationId xmlns:a16="http://schemas.microsoft.com/office/drawing/2014/main" id="{8FBC0768-15F8-F30D-EA46-04700308A7DA}"/>
              </a:ext>
            </a:extLst>
          </p:cNvPr>
          <p:cNvSpPr txBox="1"/>
          <p:nvPr/>
        </p:nvSpPr>
        <p:spPr>
          <a:xfrm>
            <a:off x="0" y="572746"/>
            <a:ext cx="12191999"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tabLst/>
              <a:defRPr/>
            </a:pPr>
            <a:r>
              <a:rPr kumimoji="1" lang="en-US" altLang="ja-JP" sz="1400" b="0" i="0" u="none" strike="noStrike" kern="0" cap="none" spc="0" normalizeH="0" baseline="0" noProof="0">
                <a:ln>
                  <a:noFill/>
                </a:ln>
                <a:solidFill>
                  <a:srgbClr val="000000"/>
                </a:solidFill>
                <a:effectLst/>
                <a:uLnTx/>
                <a:uFillTx/>
                <a:latin typeface="Arial"/>
                <a:cs typeface="Arial"/>
                <a:sym typeface="Arial"/>
              </a:rPr>
              <a:t>To balance comprehensiveness and convenience, we define an Access API </a:t>
            </a:r>
            <a:r>
              <a:rPr kumimoji="0" lang="ja-JP" altLang="en-US" sz="1400" b="0" i="0" u="none" strike="noStrike" kern="0" cap="none" spc="0" normalizeH="0" baseline="0" noProof="0">
                <a:ln>
                  <a:noFill/>
                </a:ln>
                <a:solidFill>
                  <a:srgbClr val="000000"/>
                </a:solidFill>
                <a:effectLst/>
                <a:uLnTx/>
                <a:uFillTx/>
                <a:latin typeface="Arial"/>
                <a:cs typeface="Arial"/>
                <a:sym typeface="Arial"/>
              </a:rPr>
              <a:t>to enhance usability</a:t>
            </a:r>
            <a:r>
              <a:rPr kumimoji="1" lang="en-US" altLang="ja-JP" sz="1400" b="0" i="0" u="none" strike="noStrike" kern="0" cap="none" spc="0" normalizeH="0" baseline="0" noProof="0">
                <a:ln>
                  <a:noFill/>
                </a:ln>
                <a:solidFill>
                  <a:srgbClr val="000000"/>
                </a:solidFill>
                <a:effectLst/>
                <a:uLnTx/>
                <a:uFillTx/>
                <a:latin typeface="Arial"/>
                <a:cs typeface="Arial"/>
                <a:sym typeface="Arial"/>
              </a:rPr>
              <a:t> </a:t>
            </a:r>
            <a:r>
              <a:rPr kumimoji="1" lang="ja-JP" altLang="en-US" sz="1400" b="0" i="0" u="none" strike="noStrike" kern="0" cap="none" spc="0" normalizeH="0" baseline="0" noProof="0">
                <a:ln>
                  <a:noFill/>
                </a:ln>
                <a:solidFill>
                  <a:srgbClr val="000000"/>
                </a:solidFill>
                <a:effectLst/>
                <a:uLnTx/>
                <a:uFillTx/>
                <a:latin typeface="Arial"/>
                <a:cs typeface="Arial"/>
                <a:sym typeface="Arial"/>
              </a:rPr>
              <a:t>on top of</a:t>
            </a:r>
            <a:r>
              <a:rPr kumimoji="1" lang="en-US" altLang="ja-JP" sz="1400" b="0" i="0" u="none" strike="noStrike" kern="0" cap="none" spc="0" normalizeH="0" baseline="0" noProof="0">
                <a:ln>
                  <a:noFill/>
                </a:ln>
                <a:solidFill>
                  <a:srgbClr val="000000"/>
                </a:solidFill>
                <a:effectLst/>
                <a:uLnTx/>
                <a:uFillTx/>
                <a:latin typeface="Arial"/>
                <a:cs typeface="Arial"/>
                <a:sym typeface="Arial"/>
              </a:rPr>
              <a:t> the Signal API that </a:t>
            </a:r>
            <a:r>
              <a:rPr kumimoji="1" lang="ja-JP" altLang="en-US" sz="1400" b="0" i="0" u="none" strike="noStrike" kern="0" cap="none" spc="0" normalizeH="0" baseline="0" noProof="0">
                <a:ln>
                  <a:noFill/>
                </a:ln>
                <a:solidFill>
                  <a:srgbClr val="000000"/>
                </a:solidFill>
                <a:effectLst/>
                <a:uLnTx/>
                <a:uFillTx/>
                <a:latin typeface="Arial"/>
                <a:cs typeface="Arial"/>
                <a:sym typeface="Arial"/>
              </a:rPr>
              <a:t>utilizes VSS</a:t>
            </a:r>
            <a:endParaRPr kumimoji="1" lang="en-US" altLang="ja-JP" sz="1400" b="0" i="0" u="none" strike="noStrike" kern="0" cap="none" spc="0" normalizeH="0" baseline="0" noProof="0">
              <a:ln>
                <a:noFill/>
              </a:ln>
              <a:solidFill>
                <a:srgbClr val="000000"/>
              </a:solidFill>
              <a:effectLst/>
              <a:uLnTx/>
              <a:uFillTx/>
              <a:latin typeface="Arial"/>
              <a:cs typeface="Arial"/>
              <a:sym typeface="Arial"/>
            </a:endParaRPr>
          </a:p>
        </p:txBody>
      </p:sp>
      <p:pic>
        <p:nvPicPr>
          <p:cNvPr id="3" name="図 2">
            <a:extLst>
              <a:ext uri="{FF2B5EF4-FFF2-40B4-BE49-F238E27FC236}">
                <a16:creationId xmlns:a16="http://schemas.microsoft.com/office/drawing/2014/main" id="{C6DB8CA5-DD29-A0C6-EF5C-952934FD2324}"/>
              </a:ext>
            </a:extLst>
          </p:cNvPr>
          <p:cNvPicPr>
            <a:picLocks noChangeAspect="1"/>
          </p:cNvPicPr>
          <p:nvPr/>
        </p:nvPicPr>
        <p:blipFill>
          <a:blip r:embed="rId2"/>
          <a:stretch>
            <a:fillRect/>
          </a:stretch>
        </p:blipFill>
        <p:spPr>
          <a:xfrm>
            <a:off x="398185" y="1970151"/>
            <a:ext cx="4034787" cy="3006249"/>
          </a:xfrm>
          <a:prstGeom prst="rect">
            <a:avLst/>
          </a:prstGeom>
        </p:spPr>
      </p:pic>
      <p:sp>
        <p:nvSpPr>
          <p:cNvPr id="12" name="テキスト ボックス 11">
            <a:extLst>
              <a:ext uri="{FF2B5EF4-FFF2-40B4-BE49-F238E27FC236}">
                <a16:creationId xmlns:a16="http://schemas.microsoft.com/office/drawing/2014/main" id="{FE05551A-89D6-8E16-44F9-46384E50838D}"/>
              </a:ext>
            </a:extLst>
          </p:cNvPr>
          <p:cNvSpPr txBox="1"/>
          <p:nvPr/>
        </p:nvSpPr>
        <p:spPr>
          <a:xfrm>
            <a:off x="1584260" y="5158062"/>
            <a:ext cx="166263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ja-JP" altLang="en-US" sz="1400" b="0" i="0" u="none" strike="noStrike" kern="0" cap="none" spc="0" normalizeH="0" baseline="0" noProof="0">
                <a:ln>
                  <a:noFill/>
                </a:ln>
                <a:solidFill>
                  <a:srgbClr val="000000"/>
                </a:solidFill>
                <a:effectLst/>
                <a:uLnTx/>
                <a:uFillTx/>
                <a:latin typeface="Arial"/>
                <a:cs typeface="Arial"/>
                <a:sym typeface="Arial"/>
              </a:rPr>
              <a:t> Overall Architecture</a:t>
            </a:r>
          </a:p>
        </p:txBody>
      </p:sp>
    </p:spTree>
    <p:extLst>
      <p:ext uri="{BB962C8B-B14F-4D97-AF65-F5344CB8AC3E}">
        <p14:creationId xmlns:p14="http://schemas.microsoft.com/office/powerpoint/2010/main" val="2468873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3A3BE6-93EF-CC9F-CACF-A3A6AF6EFA3A}"/>
            </a:ext>
          </a:extLst>
        </p:cNvPr>
        <p:cNvGrpSpPr/>
        <p:nvPr/>
      </p:nvGrpSpPr>
      <p:grpSpPr>
        <a:xfrm>
          <a:off x="0" y="0"/>
          <a:ext cx="0" cy="0"/>
          <a:chOff x="0" y="0"/>
          <a:chExt cx="0" cy="0"/>
        </a:xfrm>
      </p:grpSpPr>
      <p:sp>
        <p:nvSpPr>
          <p:cNvPr id="78" name="スライド番号プレースホルダー 2">
            <a:extLst>
              <a:ext uri="{FF2B5EF4-FFF2-40B4-BE49-F238E27FC236}">
                <a16:creationId xmlns:a16="http://schemas.microsoft.com/office/drawing/2014/main" id="{F2DD5638-9622-DB98-50A5-B185FA63961B}"/>
              </a:ext>
            </a:extLst>
          </p:cNvPr>
          <p:cNvSpPr txBox="1">
            <a:spLocks/>
          </p:cNvSpPr>
          <p:nvPr/>
        </p:nvSpPr>
        <p:spPr bwMode="gray">
          <a:xfrm>
            <a:off x="478800" y="6588000"/>
            <a:ext cx="180000" cy="169200"/>
          </a:xfrm>
          <a:prstGeom prst="rect">
            <a:avLst/>
          </a:prstGeom>
        </p:spPr>
        <p:txBody>
          <a:bodyPr vert="horz" wrap="none" lIns="0" tIns="0" rIns="0" bIns="0" rtlCol="0" anchor="b" anchorCtr="0"/>
          <a:lstStyle>
            <a:defPPr>
              <a:defRPr lang="en-US"/>
            </a:defPPr>
            <a:lvl1pPr algn="r" rtl="0" fontAlgn="base">
              <a:spcBef>
                <a:spcPct val="0"/>
              </a:spcBef>
              <a:spcAft>
                <a:spcPct val="0"/>
              </a:spcAft>
              <a:defRPr sz="900" kern="1200">
                <a:solidFill>
                  <a:schemeClr val="tx1"/>
                </a:solidFill>
                <a:latin typeface="+mn-lt"/>
                <a:ea typeface="+mn-ea"/>
                <a:cs typeface="+mn-cs"/>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E56C22-CD92-4A50-AAD1-E2171E0619BD}" type="slidenum">
              <a:rPr kumimoji="0" lang="ja-JP" altLang="en-US" sz="900" b="0" i="0" u="none" strike="noStrike" kern="1200" cap="none" spc="0" normalizeH="0" baseline="0" noProof="0" smtClean="0">
                <a:ln>
                  <a:noFill/>
                </a:ln>
                <a:solidFill>
                  <a:prstClr val="black"/>
                </a:solidFill>
                <a:effectLst/>
                <a:uLnTx/>
                <a:uFillTx/>
                <a:latin typeface="Calibri"/>
                <a:ea typeface="Yu Gothic UI"/>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ja-JP" altLang="en-US" sz="900" b="0" i="0" u="none" strike="noStrike" kern="1200" cap="none" spc="0" normalizeH="0" baseline="0" noProof="0">
              <a:ln>
                <a:noFill/>
              </a:ln>
              <a:solidFill>
                <a:prstClr val="black"/>
              </a:solidFill>
              <a:effectLst/>
              <a:uLnTx/>
              <a:uFillTx/>
              <a:latin typeface="Calibri"/>
              <a:ea typeface="Yu Gothic UI"/>
              <a:cs typeface="+mn-cs"/>
            </a:endParaRPr>
          </a:p>
        </p:txBody>
      </p:sp>
      <p:sp>
        <p:nvSpPr>
          <p:cNvPr id="3" name="テキスト プレースホルダー 4">
            <a:extLst>
              <a:ext uri="{FF2B5EF4-FFF2-40B4-BE49-F238E27FC236}">
                <a16:creationId xmlns:a16="http://schemas.microsoft.com/office/drawing/2014/main" id="{325CB47E-F997-E892-E6D0-963DF7B522C5}"/>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en" altLang="en-US" sz="2000" b="1" i="0" u="none" strike="noStrike" kern="1200" cap="none" spc="0" normalizeH="0" baseline="0" noProof="0">
                <a:ln>
                  <a:noFill/>
                </a:ln>
                <a:solidFill>
                  <a:srgbClr val="000000"/>
                </a:solidFill>
                <a:effectLst/>
                <a:uLnTx/>
                <a:uFillTx/>
                <a:latin typeface="Calibri"/>
                <a:ea typeface="+mn-ea"/>
                <a:cs typeface="+mn-cs"/>
              </a:rPr>
              <a:t>Through these 3 perspectives, we will promote the standardization of APIs and address related topics</a:t>
            </a:r>
            <a:endParaRPr kumimoji="1" lang="ja-JP" altLang="en-US" sz="32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p:txBody>
      </p:sp>
      <p:sp>
        <p:nvSpPr>
          <p:cNvPr id="8" name="Rectangle 2">
            <a:extLst>
              <a:ext uri="{FF2B5EF4-FFF2-40B4-BE49-F238E27FC236}">
                <a16:creationId xmlns:a16="http://schemas.microsoft.com/office/drawing/2014/main" id="{861F5E9D-B42C-0170-F8EE-C691816C76E5}"/>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2400" b="1" i="0" u="none" strike="noStrike" kern="1200" cap="none" spc="0" normalizeH="0" baseline="0" noProof="0">
                <a:ln>
                  <a:noFill/>
                </a:ln>
                <a:solidFill>
                  <a:srgbClr val="993300"/>
                </a:solidFill>
                <a:effectLst/>
                <a:uLnTx/>
                <a:uFillTx/>
                <a:latin typeface="Calibri"/>
                <a:ea typeface="ＭＳ Ｐゴシック" panose="020B0600070205080204" pitchFamily="50" charset="-128"/>
                <a:cs typeface="+mj-cs"/>
              </a:rPr>
              <a:t>API Standardization Approach</a:t>
            </a:r>
          </a:p>
        </p:txBody>
      </p:sp>
      <p:sp>
        <p:nvSpPr>
          <p:cNvPr id="16" name="正方形/長方形 19">
            <a:extLst>
              <a:ext uri="{FF2B5EF4-FFF2-40B4-BE49-F238E27FC236}">
                <a16:creationId xmlns:a16="http://schemas.microsoft.com/office/drawing/2014/main" id="{0CFBC1BF-29E1-BB54-A338-AB37B62FB8BA}"/>
              </a:ext>
            </a:extLst>
          </p:cNvPr>
          <p:cNvSpPr/>
          <p:nvPr/>
        </p:nvSpPr>
        <p:spPr>
          <a:xfrm>
            <a:off x="658800" y="1414289"/>
            <a:ext cx="3529002" cy="4217254"/>
          </a:xfrm>
          <a:prstGeom prst="rect">
            <a:avLst/>
          </a:prstGeom>
          <a:solidFill>
            <a:schemeClr val="bg1"/>
          </a:solidFill>
          <a:ln>
            <a:solidFill>
              <a:srgbClr val="BEBEB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228600" marR="0" lvl="0" indent="-228600" algn="l" defTabSz="914400" rtl="0" eaLnBrk="1" fontAlgn="auto" latinLnBrk="0" hangingPunct="1">
              <a:lnSpc>
                <a:spcPct val="100000"/>
              </a:lnSpc>
              <a:spcBef>
                <a:spcPts val="0"/>
              </a:spcBef>
              <a:spcAft>
                <a:spcPts val="0"/>
              </a:spcAft>
              <a:buClrTx/>
              <a:buSzTx/>
              <a:buFontTx/>
              <a:buChar char="•"/>
              <a:tabLst/>
              <a:defRPr/>
            </a:pPr>
            <a:endParaRPr kumimoji="1" lang="en-US" altLang="ja-JP" sz="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Char char="•"/>
              <a:tabLst/>
              <a:defRPr/>
            </a:pPr>
            <a:r>
              <a:rPr kumimoji="1" lang="en-US" altLang="ja-JP" sz="1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rPr>
              <a:t>API</a:t>
            </a:r>
          </a:p>
          <a:p>
            <a:pPr marL="4572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Times New Roman" panose="02020603050405020304" pitchFamily="18" charset="0"/>
              </a:rPr>
              <a:t>I/F Spec Documentation (incl. behavior definitions)</a:t>
            </a:r>
          </a:p>
          <a:p>
            <a:pPr marL="4572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Times New Roman" panose="02020603050405020304" pitchFamily="18" charset="0"/>
              </a:rPr>
              <a:t>Source Code</a:t>
            </a:r>
          </a:p>
          <a:p>
            <a:pPr marL="4572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Times New Roman" panose="02020603050405020304" pitchFamily="18" charset="0"/>
              </a:rPr>
              <a:t>API Evaluation Program</a:t>
            </a:r>
          </a:p>
          <a:p>
            <a:pPr marL="4572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Times New Roman" panose="02020603050405020304" pitchFamily="18" charset="0"/>
              </a:rPr>
              <a:t>Sample Code</a:t>
            </a:r>
            <a:endParaRPr kumimoji="0" lang="en-US" altLang="ja-JP" sz="1800" b="0" i="0" u="none" strike="noStrike" kern="100" cap="none" spc="0" normalizeH="0" baseline="0" noProof="0">
              <a:ln>
                <a:noFill/>
              </a:ln>
              <a:solidFill>
                <a:srgbClr val="FFFFFF"/>
              </a:solidFill>
              <a:effectLst/>
              <a:uLnTx/>
              <a:uFillTx/>
              <a:latin typeface="Calibri"/>
              <a:ea typeface="ＭＳ Ｐゴシック" panose="020B0600070205080204" pitchFamily="50" charset="-128"/>
              <a:cs typeface="Times New Roman" panose="02020603050405020304" pitchFamily="18" charset="0"/>
            </a:endParaRPr>
          </a:p>
          <a:p>
            <a:pPr marL="457200" marR="0" lvl="1" indent="-228600" algn="l" defTabSz="914400" rtl="0" eaLnBrk="1" fontAlgn="auto" latinLnBrk="0" hangingPunct="1">
              <a:lnSpc>
                <a:spcPct val="100000"/>
              </a:lnSpc>
              <a:spcBef>
                <a:spcPts val="0"/>
              </a:spcBef>
              <a:spcAft>
                <a:spcPts val="0"/>
              </a:spcAft>
              <a:buClrTx/>
              <a:buSzTx/>
              <a:buFontTx/>
              <a:buChar char="-"/>
              <a:tabLst/>
              <a:defRPr/>
            </a:pPr>
            <a:endParaRPr kumimoji="1" lang="en-US" altLang="ja-JP" sz="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1"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Meiryo UI" panose="020B0604030504040204" pitchFamily="50" charset="-128"/>
              </a:rPr>
              <a:t>SW Development Process and Support Tools</a:t>
            </a:r>
          </a:p>
          <a:p>
            <a:pPr marL="4572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Times New Roman" panose="02020603050405020304" pitchFamily="18" charset="0"/>
              </a:rPr>
              <a:t>API Design &amp; Development Process</a:t>
            </a:r>
          </a:p>
          <a:p>
            <a:pPr marL="4572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Times New Roman" panose="02020603050405020304" pitchFamily="18" charset="0"/>
              </a:rPr>
              <a:t>SDK, Runtime, and API Management Infrastructure </a:t>
            </a:r>
            <a:endParaRPr kumimoji="1" lang="ja-JP" altLang="en-US" sz="1800" b="0"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Char char="•"/>
              <a:tabLst/>
              <a:defRPr/>
            </a:pPr>
            <a:endParaRPr kumimoji="1" lang="ja-JP" altLang="en-US" sz="1800" b="0"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p:txBody>
      </p:sp>
      <p:sp>
        <p:nvSpPr>
          <p:cNvPr id="17" name="正方形/長方形 23">
            <a:extLst>
              <a:ext uri="{FF2B5EF4-FFF2-40B4-BE49-F238E27FC236}">
                <a16:creationId xmlns:a16="http://schemas.microsoft.com/office/drawing/2014/main" id="{4F485DC6-60E6-8D93-728A-B43247893E26}"/>
              </a:ext>
            </a:extLst>
          </p:cNvPr>
          <p:cNvSpPr/>
          <p:nvPr/>
        </p:nvSpPr>
        <p:spPr>
          <a:xfrm>
            <a:off x="658800" y="826857"/>
            <a:ext cx="3529002" cy="587432"/>
          </a:xfrm>
          <a:prstGeom prst="rect">
            <a:avLst/>
          </a:prstGeom>
          <a:solidFill>
            <a:srgbClr val="00CC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ctr" defTabSz="914400" rtl="0" eaLnBrk="1" fontAlgn="auto" latinLnBrk="0" hangingPunct="1">
              <a:lnSpc>
                <a:spcPct val="100000"/>
              </a:lnSpc>
              <a:spcBef>
                <a:spcPts val="0"/>
              </a:spcBef>
              <a:spcAft>
                <a:spcPts val="0"/>
              </a:spcAft>
              <a:buClrTx/>
              <a:buSzTx/>
              <a:buFontTx/>
              <a:buAutoNum type="arabicParenBoth"/>
              <a:tabLst/>
              <a:defRPr/>
            </a:pPr>
            <a:r>
              <a:rPr kumimoji="1" lang="en" altLang="en-US" sz="2000" b="1" i="0" u="none" strike="noStrike" kern="1200" cap="none" spc="0" normalizeH="0" baseline="0" noProof="0">
                <a:ln>
                  <a:noFill/>
                </a:ln>
                <a:solidFill>
                  <a:srgbClr val="FFFFFF"/>
                </a:solidFill>
                <a:effectLst/>
                <a:uLnTx/>
                <a:uFillTx/>
                <a:latin typeface="Calibri"/>
                <a:ea typeface="+mn-ea"/>
                <a:cs typeface="+mn-cs"/>
              </a:rPr>
              <a:t>Derivalables</a:t>
            </a:r>
          </a:p>
        </p:txBody>
      </p:sp>
      <p:sp>
        <p:nvSpPr>
          <p:cNvPr id="37" name="正方形/長方形 19">
            <a:extLst>
              <a:ext uri="{FF2B5EF4-FFF2-40B4-BE49-F238E27FC236}">
                <a16:creationId xmlns:a16="http://schemas.microsoft.com/office/drawing/2014/main" id="{428599D6-48C1-9EAD-358B-904732044074}"/>
              </a:ext>
            </a:extLst>
          </p:cNvPr>
          <p:cNvSpPr/>
          <p:nvPr/>
        </p:nvSpPr>
        <p:spPr>
          <a:xfrm>
            <a:off x="4439960" y="1414289"/>
            <a:ext cx="3529002" cy="4217254"/>
          </a:xfrm>
          <a:prstGeom prst="rect">
            <a:avLst/>
          </a:prstGeom>
          <a:solidFill>
            <a:schemeClr val="bg1"/>
          </a:solidFill>
          <a:ln>
            <a:solidFill>
              <a:srgbClr val="BEBEB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228600" marR="0" lvl="0" indent="-228600" algn="l" defTabSz="914400" rtl="0" eaLnBrk="1" fontAlgn="auto" latinLnBrk="0" hangingPunct="1">
              <a:lnSpc>
                <a:spcPct val="100000"/>
              </a:lnSpc>
              <a:spcBef>
                <a:spcPts val="0"/>
              </a:spcBef>
              <a:spcAft>
                <a:spcPts val="0"/>
              </a:spcAft>
              <a:buClrTx/>
              <a:buSzTx/>
              <a:buFontTx/>
              <a:buChar char="•"/>
              <a:tabLst/>
              <a:defRPr/>
            </a:pPr>
            <a:endParaRPr kumimoji="1" lang="en-US" altLang="ja-JP" sz="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Char char="•"/>
              <a:tabLst/>
              <a:defRPr/>
            </a:pPr>
            <a:r>
              <a:rPr kumimoji="1" lang="en-US" altLang="ja-JP" sz="1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rPr>
              <a:t>From Interface to API Implementation</a:t>
            </a:r>
          </a:p>
          <a:p>
            <a:pPr marL="457200" marR="0" lvl="0" indent="-228600" algn="l" defTabSz="914400" rtl="0" eaLnBrk="1" fontAlgn="auto" latinLnBrk="0" hangingPunct="1">
              <a:lnSpc>
                <a:spcPct val="100000"/>
              </a:lnSpc>
              <a:spcBef>
                <a:spcPts val="0"/>
              </a:spcBef>
              <a:spcAft>
                <a:spcPts val="0"/>
              </a:spcAft>
              <a:buClrTx/>
              <a:buSzTx/>
              <a:buFontTx/>
              <a:buChar char="-"/>
              <a:tabLst/>
              <a:defRPr/>
            </a:pPr>
            <a:r>
              <a:rPr kumimoji="1" lang="en-US" altLang="ja-JP" sz="1800" b="0"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rPr>
              <a:t>Ensure the consistent behavior of APIs by standardizing the Middleware/HAL implementation.</a:t>
            </a:r>
          </a:p>
          <a:p>
            <a:pPr marL="457200" marR="0" lvl="0" indent="-228600" algn="l" defTabSz="914400" rtl="0" eaLnBrk="1" fontAlgn="auto" latinLnBrk="0" hangingPunct="1">
              <a:lnSpc>
                <a:spcPct val="100000"/>
              </a:lnSpc>
              <a:spcBef>
                <a:spcPts val="0"/>
              </a:spcBef>
              <a:spcAft>
                <a:spcPts val="0"/>
              </a:spcAft>
              <a:buClrTx/>
              <a:buSzTx/>
              <a:buFontTx/>
              <a:buChar char="-"/>
              <a:tabLst/>
              <a:defRPr/>
            </a:pPr>
            <a:r>
              <a:rPr kumimoji="1" lang="en-US" altLang="ja-JP" sz="1800" b="0"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rPr>
              <a:t>Accelerate the development process by utilizing the software assets of participating companies.</a:t>
            </a:r>
            <a:endParaRPr kumimoji="1" lang="en-US" altLang="ja-JP" sz="1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a:p>
            <a:pPr marL="457200" marR="0" lvl="0" indent="-228600" algn="l" defTabSz="914400" rtl="0" eaLnBrk="1" fontAlgn="auto" latinLnBrk="0" hangingPunct="1">
              <a:lnSpc>
                <a:spcPct val="100000"/>
              </a:lnSpc>
              <a:spcBef>
                <a:spcPts val="0"/>
              </a:spcBef>
              <a:spcAft>
                <a:spcPts val="0"/>
              </a:spcAft>
              <a:buClrTx/>
              <a:buSzTx/>
              <a:buFontTx/>
              <a:buChar char="-"/>
              <a:tabLst/>
              <a:defRPr/>
            </a:pPr>
            <a:endParaRPr kumimoji="1" lang="en-US" altLang="ja-JP" sz="1800" b="1"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a:p>
            <a:pPr marL="228600" marR="0" lvl="0" indent="-228600" algn="l" defTabSz="914400" rtl="0" eaLnBrk="1" fontAlgn="auto" latinLnBrk="0" hangingPunct="1">
              <a:lnSpc>
                <a:spcPct val="100000"/>
              </a:lnSpc>
              <a:spcBef>
                <a:spcPts val="0"/>
              </a:spcBef>
              <a:spcAft>
                <a:spcPts val="0"/>
              </a:spcAft>
              <a:buClrTx/>
              <a:buSzTx/>
              <a:buFontTx/>
              <a:buChar char="•"/>
              <a:tabLst/>
              <a:defRPr/>
            </a:pPr>
            <a:endParaRPr kumimoji="1" lang="ja-JP" altLang="en-US" sz="1800" b="0" i="0" u="none" strike="noStrike" kern="1200" cap="none" spc="0" normalizeH="0" baseline="0" noProof="0">
              <a:ln>
                <a:noFill/>
              </a:ln>
              <a:solidFill>
                <a:srgbClr val="000000"/>
              </a:solidFill>
              <a:effectLst/>
              <a:uLnTx/>
              <a:uFillTx/>
              <a:latin typeface="Calibri"/>
              <a:ea typeface="ＭＳ Ｐゴシック" panose="020B0600070205080204" pitchFamily="50" charset="-128"/>
              <a:cs typeface="+mn-cs"/>
            </a:endParaRPr>
          </a:p>
        </p:txBody>
      </p:sp>
      <p:sp>
        <p:nvSpPr>
          <p:cNvPr id="38" name="正方形/長方形 23">
            <a:extLst>
              <a:ext uri="{FF2B5EF4-FFF2-40B4-BE49-F238E27FC236}">
                <a16:creationId xmlns:a16="http://schemas.microsoft.com/office/drawing/2014/main" id="{0D9EC8F1-1A59-CEBA-0141-FE69E38F8E49}"/>
              </a:ext>
            </a:extLst>
          </p:cNvPr>
          <p:cNvSpPr/>
          <p:nvPr/>
        </p:nvSpPr>
        <p:spPr>
          <a:xfrm>
            <a:off x="4439960" y="826857"/>
            <a:ext cx="3529002" cy="587432"/>
          </a:xfrm>
          <a:prstGeom prst="rect">
            <a:avLst/>
          </a:prstGeom>
          <a:solidFill>
            <a:srgbClr val="00CC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 altLang="en-US" sz="2000" b="1" i="0" u="none" strike="noStrike" kern="1200" cap="none" spc="0" normalizeH="0" baseline="0" noProof="0">
                <a:ln>
                  <a:noFill/>
                </a:ln>
                <a:solidFill>
                  <a:srgbClr val="FFFFFF"/>
                </a:solidFill>
                <a:effectLst/>
                <a:uLnTx/>
                <a:uFillTx/>
                <a:latin typeface="Calibri"/>
                <a:ea typeface="+mn-ea"/>
                <a:cs typeface="+mn-cs"/>
              </a:rPr>
              <a:t>(2) Scope of Standardization</a:t>
            </a:r>
          </a:p>
        </p:txBody>
      </p:sp>
      <p:sp>
        <p:nvSpPr>
          <p:cNvPr id="40" name="正方形/長方形 19">
            <a:extLst>
              <a:ext uri="{FF2B5EF4-FFF2-40B4-BE49-F238E27FC236}">
                <a16:creationId xmlns:a16="http://schemas.microsoft.com/office/drawing/2014/main" id="{88D8918C-A54E-2E40-B690-30368F51BAD7}"/>
              </a:ext>
            </a:extLst>
          </p:cNvPr>
          <p:cNvSpPr/>
          <p:nvPr/>
        </p:nvSpPr>
        <p:spPr>
          <a:xfrm>
            <a:off x="8221119" y="1414289"/>
            <a:ext cx="3529002" cy="4217254"/>
          </a:xfrm>
          <a:prstGeom prst="rect">
            <a:avLst/>
          </a:prstGeom>
          <a:solidFill>
            <a:schemeClr val="bg1"/>
          </a:solidFill>
          <a:ln>
            <a:solidFill>
              <a:srgbClr val="BEBEB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228600" marR="0" lvl="0" indent="-228600" algn="l" defTabSz="914400" rtl="0" eaLnBrk="1" fontAlgn="auto" latinLnBrk="0" hangingPunct="1">
              <a:lnSpc>
                <a:spcPct val="100000"/>
              </a:lnSpc>
              <a:spcBef>
                <a:spcPts val="0"/>
              </a:spcBef>
              <a:spcAft>
                <a:spcPts val="0"/>
              </a:spcAft>
              <a:buClrTx/>
              <a:buSzTx/>
              <a:buFontTx/>
              <a:buChar char="•"/>
              <a:tabLst/>
              <a:defRPr/>
            </a:pPr>
            <a:endParaRPr kumimoji="0" lang="en-US" altLang="ja-JP" sz="800" b="1"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Meiryo UI" panose="020B0604030504040204" pitchFamily="50" charset="-128"/>
            </a:endParaRPr>
          </a:p>
          <a:p>
            <a:pPr marL="228600" marR="0" lvl="1"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1"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Meiryo UI" panose="020B0604030504040204" pitchFamily="50" charset="-128"/>
              </a:rPr>
              <a:t>Release the Deliverables as OSS</a:t>
            </a:r>
          </a:p>
          <a:p>
            <a:pPr marL="457200" marR="0" lvl="0"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Meiryo UI" panose="020B0604030504040204" pitchFamily="50" charset="-128"/>
              </a:rPr>
              <a:t>By making them OSS, we aim to ensure that our standardized APIs will be widely used.</a:t>
            </a:r>
          </a:p>
          <a:p>
            <a:pPr marL="457200" marR="0" lvl="0" indent="-228600" algn="l" defTabSz="914400" rtl="0" eaLnBrk="1" fontAlgn="auto" latinLnBrk="0" hangingPunct="1">
              <a:lnSpc>
                <a:spcPct val="100000"/>
              </a:lnSpc>
              <a:spcBef>
                <a:spcPts val="0"/>
              </a:spcBef>
              <a:spcAft>
                <a:spcPts val="0"/>
              </a:spcAft>
              <a:buClrTx/>
              <a:buSzTx/>
              <a:buFontTx/>
              <a:buChar char="-"/>
              <a:tabLst/>
              <a:defRPr/>
            </a:pP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Meiryo UI" panose="020B0604030504040204" pitchFamily="50" charset="-128"/>
              </a:rPr>
              <a:t>Promote collaborations with other OSS initiatives (such as COVESA,</a:t>
            </a:r>
            <a:r>
              <a:rPr kumimoji="0" lang="en-US" altLang="ja-JP" sz="1800" kern="100">
                <a:solidFill>
                  <a:srgbClr val="000000"/>
                </a:solidFill>
                <a:latin typeface="Calibri"/>
                <a:ea typeface="ＭＳ Ｐゴシック" panose="020B0600070205080204" pitchFamily="50" charset="-128"/>
                <a:cs typeface="Meiryo UI" panose="020B0604030504040204" pitchFamily="50" charset="-128"/>
              </a:rPr>
              <a:t> AGL</a:t>
            </a:r>
            <a:r>
              <a:rPr kumimoji="0" lang="en-US" altLang="ja-JP" sz="1800" b="0" i="0" u="none" strike="noStrike" kern="100" cap="none" spc="0" normalizeH="0" baseline="0" noProof="0">
                <a:ln>
                  <a:noFill/>
                </a:ln>
                <a:solidFill>
                  <a:srgbClr val="000000"/>
                </a:solidFill>
                <a:effectLst/>
                <a:uLnTx/>
                <a:uFillTx/>
                <a:latin typeface="Calibri"/>
                <a:ea typeface="ＭＳ Ｐゴシック" panose="020B0600070205080204" pitchFamily="50" charset="-128"/>
                <a:cs typeface="Meiryo UI" panose="020B0604030504040204" pitchFamily="50" charset="-128"/>
              </a:rPr>
              <a:t> and Eclipse) and ecosystems.</a:t>
            </a:r>
            <a:endParaRPr kumimoji="0" lang="ja-JP" altLang="ja-JP" sz="1800" b="0" i="0" u="none" strike="noStrike" kern="100" cap="none" spc="0" normalizeH="0" baseline="0" noProof="0">
              <a:ln>
                <a:noFill/>
              </a:ln>
              <a:solidFill>
                <a:srgbClr val="FFFFFF"/>
              </a:solidFill>
              <a:effectLst/>
              <a:uLnTx/>
              <a:uFillTx/>
              <a:latin typeface="Calibri"/>
              <a:ea typeface="ＭＳ Ｐゴシック" panose="020B0600070205080204" pitchFamily="50" charset="-128"/>
              <a:cs typeface="Meiryo UI" panose="020B0604030504040204" pitchFamily="50" charset="-128"/>
            </a:endParaRPr>
          </a:p>
        </p:txBody>
      </p:sp>
      <p:sp>
        <p:nvSpPr>
          <p:cNvPr id="41" name="正方形/長方形 23">
            <a:extLst>
              <a:ext uri="{FF2B5EF4-FFF2-40B4-BE49-F238E27FC236}">
                <a16:creationId xmlns:a16="http://schemas.microsoft.com/office/drawing/2014/main" id="{87FCAEDD-1E9C-A6FB-8FA4-0D9656D3ED94}"/>
              </a:ext>
            </a:extLst>
          </p:cNvPr>
          <p:cNvSpPr/>
          <p:nvPr/>
        </p:nvSpPr>
        <p:spPr>
          <a:xfrm>
            <a:off x="8221119" y="826857"/>
            <a:ext cx="3529002" cy="587432"/>
          </a:xfrm>
          <a:prstGeom prst="rect">
            <a:avLst/>
          </a:prstGeom>
          <a:solidFill>
            <a:srgbClr val="00CC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 altLang="en-US" sz="2000" b="1" i="0" u="none" strike="noStrike" kern="1200" cap="none" spc="0" normalizeH="0" baseline="0" noProof="0">
                <a:ln>
                  <a:noFill/>
                </a:ln>
                <a:solidFill>
                  <a:srgbClr val="FFFFFF"/>
                </a:solidFill>
                <a:effectLst/>
                <a:uLnTx/>
                <a:uFillTx/>
                <a:latin typeface="Calibri"/>
                <a:ea typeface="+mn-ea"/>
                <a:cs typeface="+mn-cs"/>
              </a:rPr>
              <a:t>(3) OSS</a:t>
            </a:r>
            <a:endParaRPr kumimoji="1" lang="ja-JP" altLang="en-US" sz="2000" b="1" i="0" u="none" strike="noStrike" kern="1200" cap="none" spc="0" normalizeH="0" baseline="0" noProof="0">
              <a:ln>
                <a:noFill/>
              </a:ln>
              <a:solidFill>
                <a:srgbClr val="FFFFFF"/>
              </a:solidFill>
              <a:effectLst/>
              <a:uLnTx/>
              <a:uFillTx/>
              <a:latin typeface="Calibri"/>
              <a:ea typeface="ＭＳ Ｐゴシック" panose="020B0600070205080204" pitchFamily="50" charset="-128"/>
              <a:cs typeface="+mn-cs"/>
            </a:endParaRPr>
          </a:p>
        </p:txBody>
      </p:sp>
      <p:grpSp>
        <p:nvGrpSpPr>
          <p:cNvPr id="42" name="Group 41">
            <a:extLst>
              <a:ext uri="{FF2B5EF4-FFF2-40B4-BE49-F238E27FC236}">
                <a16:creationId xmlns:a16="http://schemas.microsoft.com/office/drawing/2014/main" id="{641FD50F-5474-B286-1981-D81F71F9D90B}"/>
              </a:ext>
            </a:extLst>
          </p:cNvPr>
          <p:cNvGrpSpPr/>
          <p:nvPr/>
        </p:nvGrpSpPr>
        <p:grpSpPr>
          <a:xfrm>
            <a:off x="-1554480" y="78905"/>
            <a:ext cx="1217550" cy="1816328"/>
            <a:chOff x="-1532510" y="0"/>
            <a:chExt cx="1217550" cy="1816328"/>
          </a:xfrm>
        </p:grpSpPr>
        <p:grpSp>
          <p:nvGrpSpPr>
            <p:cNvPr id="43" name="Group 42">
              <a:extLst>
                <a:ext uri="{FF2B5EF4-FFF2-40B4-BE49-F238E27FC236}">
                  <a16:creationId xmlns:a16="http://schemas.microsoft.com/office/drawing/2014/main" id="{EBE25601-BD9D-AE9E-3B1F-4F982B44BD30}"/>
                </a:ext>
              </a:extLst>
            </p:cNvPr>
            <p:cNvGrpSpPr/>
            <p:nvPr/>
          </p:nvGrpSpPr>
          <p:grpSpPr>
            <a:xfrm>
              <a:off x="-944880" y="0"/>
              <a:ext cx="629920" cy="1762296"/>
              <a:chOff x="-812800" y="1495368"/>
              <a:chExt cx="629920" cy="1762296"/>
            </a:xfrm>
          </p:grpSpPr>
          <p:sp>
            <p:nvSpPr>
              <p:cNvPr id="45" name="Rectangle 44">
                <a:extLst>
                  <a:ext uri="{FF2B5EF4-FFF2-40B4-BE49-F238E27FC236}">
                    <a16:creationId xmlns:a16="http://schemas.microsoft.com/office/drawing/2014/main" id="{2DDC96F7-BEE5-A63B-5194-5DAEE64F68CB}"/>
                  </a:ext>
                </a:extLst>
              </p:cNvPr>
              <p:cNvSpPr/>
              <p:nvPr/>
            </p:nvSpPr>
            <p:spPr bwMode="auto">
              <a:xfrm>
                <a:off x="-812800" y="1495368"/>
                <a:ext cx="629920" cy="587432"/>
              </a:xfrm>
              <a:prstGeom prst="rect">
                <a:avLst/>
              </a:prstGeom>
              <a:solidFill>
                <a:srgbClr val="008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w="0"/>
                  <a:solidFill>
                    <a:srgbClr val="00CC99"/>
                  </a:solidFill>
                  <a:effectLst>
                    <a:outerShdw blurRad="38100" dist="25400" dir="5400000" algn="ctr" rotWithShape="0">
                      <a:srgbClr val="6E747A">
                        <a:alpha val="43000"/>
                      </a:srgbClr>
                    </a:outerShdw>
                  </a:effectLst>
                  <a:uLnTx/>
                  <a:uFillTx/>
                  <a:latin typeface="Times New Roman" panose="02020603050405020304" pitchFamily="18" charset="0"/>
                  <a:ea typeface="ＭＳ Ｐゴシック" panose="020B0600070205080204" pitchFamily="50" charset="-128"/>
                  <a:cs typeface="+mn-cs"/>
                </a:endParaRPr>
              </a:p>
            </p:txBody>
          </p:sp>
          <p:sp>
            <p:nvSpPr>
              <p:cNvPr id="46" name="Rectangle 45">
                <a:extLst>
                  <a:ext uri="{FF2B5EF4-FFF2-40B4-BE49-F238E27FC236}">
                    <a16:creationId xmlns:a16="http://schemas.microsoft.com/office/drawing/2014/main" id="{08865CA2-2562-8071-1544-B8C09DC880FC}"/>
                  </a:ext>
                </a:extLst>
              </p:cNvPr>
              <p:cNvSpPr/>
              <p:nvPr/>
            </p:nvSpPr>
            <p:spPr bwMode="auto">
              <a:xfrm>
                <a:off x="-812800" y="2082800"/>
                <a:ext cx="629920" cy="587432"/>
              </a:xfrm>
              <a:prstGeom prst="rect">
                <a:avLst/>
              </a:prstGeom>
              <a:solidFill>
                <a:srgbClr val="00CC6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w="0"/>
                  <a:solidFill>
                    <a:srgbClr val="00CC99"/>
                  </a:solidFill>
                  <a:effectLst>
                    <a:outerShdw blurRad="38100" dist="25400" dir="5400000" algn="ctr" rotWithShape="0">
                      <a:srgbClr val="6E747A">
                        <a:alpha val="43000"/>
                      </a:srgbClr>
                    </a:outerShdw>
                  </a:effectLst>
                  <a:uLnTx/>
                  <a:uFillTx/>
                  <a:latin typeface="Times New Roman" panose="02020603050405020304" pitchFamily="18" charset="0"/>
                  <a:ea typeface="ＭＳ Ｐゴシック" panose="020B0600070205080204" pitchFamily="50" charset="-128"/>
                  <a:cs typeface="+mn-cs"/>
                </a:endParaRPr>
              </a:p>
            </p:txBody>
          </p:sp>
          <p:sp>
            <p:nvSpPr>
              <p:cNvPr id="47" name="Rectangle 46">
                <a:extLst>
                  <a:ext uri="{FF2B5EF4-FFF2-40B4-BE49-F238E27FC236}">
                    <a16:creationId xmlns:a16="http://schemas.microsoft.com/office/drawing/2014/main" id="{139BEBEA-3094-E74A-E241-84B92C97BD2E}"/>
                  </a:ext>
                </a:extLst>
              </p:cNvPr>
              <p:cNvSpPr/>
              <p:nvPr/>
            </p:nvSpPr>
            <p:spPr bwMode="auto">
              <a:xfrm>
                <a:off x="-812800" y="2670232"/>
                <a:ext cx="629920" cy="587432"/>
              </a:xfrm>
              <a:prstGeom prst="rect">
                <a:avLst/>
              </a:prstGeom>
              <a:solidFill>
                <a:srgbClr val="C2FFF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w="0"/>
                  <a:solidFill>
                    <a:srgbClr val="00CC99"/>
                  </a:solidFill>
                  <a:effectLst>
                    <a:outerShdw blurRad="38100" dist="25400" dir="5400000" algn="ctr" rotWithShape="0">
                      <a:srgbClr val="6E747A">
                        <a:alpha val="43000"/>
                      </a:srgbClr>
                    </a:outerShdw>
                  </a:effectLst>
                  <a:uLnTx/>
                  <a:uFillTx/>
                  <a:latin typeface="Times New Roman" panose="02020603050405020304" pitchFamily="18" charset="0"/>
                  <a:ea typeface="ＭＳ Ｐゴシック" panose="020B0600070205080204" pitchFamily="50" charset="-128"/>
                  <a:cs typeface="+mn-cs"/>
                </a:endParaRPr>
              </a:p>
            </p:txBody>
          </p:sp>
        </p:grpSp>
        <p:pic>
          <p:nvPicPr>
            <p:cNvPr id="44" name="Picture 43">
              <a:extLst>
                <a:ext uri="{FF2B5EF4-FFF2-40B4-BE49-F238E27FC236}">
                  <a16:creationId xmlns:a16="http://schemas.microsoft.com/office/drawing/2014/main" id="{6E8F808D-C9A6-629E-1F8C-2CD3938CACEA}"/>
                </a:ext>
              </a:extLst>
            </p:cNvPr>
            <p:cNvPicPr>
              <a:picLocks noChangeAspect="1"/>
            </p:cNvPicPr>
            <p:nvPr/>
          </p:nvPicPr>
          <p:blipFill>
            <a:blip r:embed="rId3"/>
            <a:srcRect l="46070"/>
            <a:stretch/>
          </p:blipFill>
          <p:spPr>
            <a:xfrm>
              <a:off x="-1532510" y="587432"/>
              <a:ext cx="549715" cy="1228896"/>
            </a:xfrm>
            <a:prstGeom prst="rect">
              <a:avLst/>
            </a:prstGeom>
          </p:spPr>
        </p:pic>
      </p:grpSp>
      <p:sp>
        <p:nvSpPr>
          <p:cNvPr id="2" name="正方形/長方形 1">
            <a:extLst>
              <a:ext uri="{FF2B5EF4-FFF2-40B4-BE49-F238E27FC236}">
                <a16:creationId xmlns:a16="http://schemas.microsoft.com/office/drawing/2014/main" id="{8E4E47E1-2E23-5B3A-E177-2817D769A2F8}"/>
              </a:ext>
            </a:extLst>
          </p:cNvPr>
          <p:cNvSpPr/>
          <p:nvPr/>
        </p:nvSpPr>
        <p:spPr bwMode="auto">
          <a:xfrm>
            <a:off x="8096036" y="750013"/>
            <a:ext cx="3801438" cy="4972693"/>
          </a:xfrm>
          <a:prstGeom prst="rect">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Tree>
    <p:extLst>
      <p:ext uri="{BB962C8B-B14F-4D97-AF65-F5344CB8AC3E}">
        <p14:creationId xmlns:p14="http://schemas.microsoft.com/office/powerpoint/2010/main" val="2913812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1DFD676-BC59-2423-B3CB-686FBCB2191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81DFD676-BC59-2423-B3CB-686FBCB219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矢印: 五方向 4">
            <a:extLst>
              <a:ext uri="{FF2B5EF4-FFF2-40B4-BE49-F238E27FC236}">
                <a16:creationId xmlns:a16="http://schemas.microsoft.com/office/drawing/2014/main" id="{DE11D8BC-26BD-CED0-D8B2-A1034B1D645C}"/>
              </a:ext>
            </a:extLst>
          </p:cNvPr>
          <p:cNvSpPr/>
          <p:nvPr/>
        </p:nvSpPr>
        <p:spPr>
          <a:xfrm>
            <a:off x="1468246" y="1998034"/>
            <a:ext cx="4949279" cy="366830"/>
          </a:xfrm>
          <a:prstGeom prst="homePlat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Yu Gothic UI" panose="020B0500000000000000" pitchFamily="50" charset="-128"/>
                <a:ea typeface="Yu Gothic UI" panose="020B0500000000000000" pitchFamily="50" charset="-128"/>
              </a:rPr>
              <a:t>MVP</a:t>
            </a:r>
            <a:r>
              <a:rPr lang="ja-JP" altLang="en-US" sz="2000" b="1">
                <a:solidFill>
                  <a:schemeClr val="tx1"/>
                </a:solidFill>
                <a:latin typeface="Yu Gothic UI" panose="020B0500000000000000" pitchFamily="50" charset="-128"/>
                <a:ea typeface="Yu Gothic UI" panose="020B0500000000000000" pitchFamily="50" charset="-128"/>
              </a:rPr>
              <a:t> </a:t>
            </a:r>
            <a:r>
              <a:rPr lang="en-US" altLang="ja-JP" sz="2000" b="1">
                <a:solidFill>
                  <a:schemeClr val="tx1"/>
                </a:solidFill>
                <a:latin typeface="Yu Gothic UI" panose="020B0500000000000000" pitchFamily="50" charset="-128"/>
                <a:ea typeface="Yu Gothic UI" panose="020B0500000000000000" pitchFamily="50" charset="-128"/>
              </a:rPr>
              <a:t>Phase</a:t>
            </a:r>
            <a:endParaRPr kumimoji="1" lang="ja-JP" altLang="en-US" sz="2000">
              <a:solidFill>
                <a:schemeClr val="tx1"/>
              </a:solidFill>
              <a:latin typeface="Yu Gothic UI" panose="020B0500000000000000" pitchFamily="50" charset="-128"/>
              <a:ea typeface="Yu Gothic UI" panose="020B0500000000000000" pitchFamily="50" charset="-128"/>
            </a:endParaRPr>
          </a:p>
        </p:txBody>
      </p:sp>
      <p:sp>
        <p:nvSpPr>
          <p:cNvPr id="6" name="矢印: 五方向 5">
            <a:extLst>
              <a:ext uri="{FF2B5EF4-FFF2-40B4-BE49-F238E27FC236}">
                <a16:creationId xmlns:a16="http://schemas.microsoft.com/office/drawing/2014/main" id="{211A5F3E-3D15-75CE-8578-7D771136BE19}"/>
              </a:ext>
            </a:extLst>
          </p:cNvPr>
          <p:cNvSpPr/>
          <p:nvPr/>
        </p:nvSpPr>
        <p:spPr>
          <a:xfrm>
            <a:off x="6441611" y="1998034"/>
            <a:ext cx="5144155" cy="360040"/>
          </a:xfrm>
          <a:prstGeom prst="homePlat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Yu Gothic UI" panose="020B0500000000000000" pitchFamily="50" charset="-128"/>
                <a:ea typeface="Yu Gothic UI" panose="020B0500000000000000" pitchFamily="50" charset="-128"/>
              </a:rPr>
              <a:t>Adoption Phase</a:t>
            </a:r>
            <a:endParaRPr kumimoji="1" lang="ja-JP" altLang="en-US" sz="2000">
              <a:solidFill>
                <a:schemeClr val="tx1"/>
              </a:solidFill>
              <a:latin typeface="Yu Gothic UI" panose="020B0500000000000000" pitchFamily="50" charset="-128"/>
              <a:ea typeface="Yu Gothic UI" panose="020B0500000000000000" pitchFamily="50" charset="-128"/>
            </a:endParaRPr>
          </a:p>
        </p:txBody>
      </p:sp>
      <p:sp>
        <p:nvSpPr>
          <p:cNvPr id="7" name="テキスト プレースホルダー 2">
            <a:extLst>
              <a:ext uri="{FF2B5EF4-FFF2-40B4-BE49-F238E27FC236}">
                <a16:creationId xmlns:a16="http://schemas.microsoft.com/office/drawing/2014/main" id="{1DA7C432-19FB-5F20-F5D9-02487A7F00CB}"/>
              </a:ext>
            </a:extLst>
          </p:cNvPr>
          <p:cNvSpPr txBox="1">
            <a:spLocks/>
          </p:cNvSpPr>
          <p:nvPr/>
        </p:nvSpPr>
        <p:spPr>
          <a:xfrm>
            <a:off x="303525" y="3469090"/>
            <a:ext cx="1327150" cy="529226"/>
          </a:xfrm>
          <a:prstGeom prst="rect">
            <a:avLst/>
          </a:prstGeom>
          <a:noFill/>
        </p:spPr>
        <p:txBody>
          <a:bodyPr wrap="square"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tabLst>
                <a:tab pos="625475" algn="l"/>
                <a:tab pos="4754563" algn="l"/>
              </a:tabLst>
              <a:defRPr kumimoji="1" lang="ja-JP" altLang="en-US" sz="2000" kern="1200" spc="0" smtClean="0">
                <a:solidFill>
                  <a:schemeClr val="tx1"/>
                </a:solidFill>
                <a:latin typeface="Yu Gothic UI" panose="020B0500000000000000" pitchFamily="50" charset="-128"/>
                <a:ea typeface="Yu Gothic UI" panose="020B0500000000000000" pitchFamily="50" charset="-128"/>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900" kern="1200">
                <a:solidFill>
                  <a:schemeClr val="tx1"/>
                </a:solidFill>
                <a:latin typeface="Arial" charset="0"/>
                <a:ea typeface="+mn-ea"/>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auto">
              <a:spcAft>
                <a:spcPts val="0"/>
              </a:spcAft>
            </a:pPr>
            <a:r>
              <a:rPr lang="en-US" altLang="ja-JP" sz="1600"/>
              <a:t>Activities</a:t>
            </a:r>
            <a:endParaRPr lang="ja-JP" altLang="en-US" sz="1600"/>
          </a:p>
          <a:p>
            <a:pPr marL="457200" indent="-457200" fontAlgn="auto">
              <a:spcAft>
                <a:spcPts val="0"/>
              </a:spcAft>
              <a:buFont typeface="+mj-lt"/>
              <a:buAutoNum type="arabicPeriod"/>
            </a:pPr>
            <a:endParaRPr lang="ja-JP" altLang="en-US" sz="1600"/>
          </a:p>
          <a:p>
            <a:pPr marL="457200" indent="-457200" fontAlgn="auto">
              <a:spcAft>
                <a:spcPts val="0"/>
              </a:spcAft>
              <a:buFont typeface="+mj-lt"/>
              <a:buAutoNum type="arabicPeriod"/>
            </a:pPr>
            <a:endParaRPr lang="ja-JP" altLang="en-US" sz="1600"/>
          </a:p>
        </p:txBody>
      </p:sp>
      <p:sp>
        <p:nvSpPr>
          <p:cNvPr id="8" name="テキスト プレースホルダー 2">
            <a:extLst>
              <a:ext uri="{FF2B5EF4-FFF2-40B4-BE49-F238E27FC236}">
                <a16:creationId xmlns:a16="http://schemas.microsoft.com/office/drawing/2014/main" id="{77642958-FE63-59D8-AA7D-3CABEB1230FF}"/>
              </a:ext>
            </a:extLst>
          </p:cNvPr>
          <p:cNvSpPr txBox="1">
            <a:spLocks/>
          </p:cNvSpPr>
          <p:nvPr/>
        </p:nvSpPr>
        <p:spPr>
          <a:xfrm>
            <a:off x="303525" y="5312314"/>
            <a:ext cx="1631949" cy="529226"/>
          </a:xfrm>
          <a:prstGeom prst="rect">
            <a:avLst/>
          </a:prstGeom>
          <a:noFill/>
        </p:spPr>
        <p:txBody>
          <a:bodyPr wrap="square"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tabLst>
                <a:tab pos="625475" algn="l"/>
                <a:tab pos="4754563" algn="l"/>
              </a:tabLst>
              <a:defRPr kumimoji="1" lang="ja-JP" altLang="en-US" sz="2000" kern="1200" spc="0" smtClean="0">
                <a:solidFill>
                  <a:schemeClr val="tx1"/>
                </a:solidFill>
                <a:latin typeface="Yu Gothic UI" panose="020B0500000000000000" pitchFamily="50" charset="-128"/>
                <a:ea typeface="Yu Gothic UI" panose="020B0500000000000000" pitchFamily="50" charset="-128"/>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900" kern="1200">
                <a:solidFill>
                  <a:schemeClr val="tx1"/>
                </a:solidFill>
                <a:latin typeface="Arial" charset="0"/>
                <a:ea typeface="+mn-ea"/>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auto">
              <a:spcAft>
                <a:spcPts val="0"/>
              </a:spcAft>
            </a:pPr>
            <a:r>
              <a:rPr lang="en-US" altLang="ja-JP" sz="1600"/>
              <a:t>Release Plan</a:t>
            </a:r>
            <a:endParaRPr lang="ja-JP" altLang="en-US" sz="1600"/>
          </a:p>
          <a:p>
            <a:pPr marL="457200" indent="-457200" fontAlgn="auto">
              <a:spcAft>
                <a:spcPts val="0"/>
              </a:spcAft>
              <a:buFont typeface="+mj-lt"/>
              <a:buAutoNum type="arabicPeriod"/>
            </a:pPr>
            <a:endParaRPr lang="ja-JP" altLang="en-US" sz="1600"/>
          </a:p>
        </p:txBody>
      </p:sp>
      <p:cxnSp>
        <p:nvCxnSpPr>
          <p:cNvPr id="9" name="直線コネクタ 8">
            <a:extLst>
              <a:ext uri="{FF2B5EF4-FFF2-40B4-BE49-F238E27FC236}">
                <a16:creationId xmlns:a16="http://schemas.microsoft.com/office/drawing/2014/main" id="{FAEE9924-94D8-2B25-9350-8749BE36C46C}"/>
              </a:ext>
            </a:extLst>
          </p:cNvPr>
          <p:cNvCxnSpPr>
            <a:cxnSpLocks/>
          </p:cNvCxnSpPr>
          <p:nvPr/>
        </p:nvCxnSpPr>
        <p:spPr>
          <a:xfrm>
            <a:off x="1468248" y="2128377"/>
            <a:ext cx="0" cy="3739878"/>
          </a:xfrm>
          <a:prstGeom prst="line">
            <a:avLst/>
          </a:prstGeom>
          <a:ln>
            <a:solidFill>
              <a:srgbClr val="CFCFE2"/>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13C0DA07-BDC4-F91D-E708-67B60AF9A324}"/>
              </a:ext>
            </a:extLst>
          </p:cNvPr>
          <p:cNvCxnSpPr>
            <a:cxnSpLocks/>
          </p:cNvCxnSpPr>
          <p:nvPr/>
        </p:nvCxnSpPr>
        <p:spPr>
          <a:xfrm flipH="1">
            <a:off x="307511" y="5295888"/>
            <a:ext cx="11304000" cy="0"/>
          </a:xfrm>
          <a:prstGeom prst="line">
            <a:avLst/>
          </a:prstGeom>
          <a:ln>
            <a:solidFill>
              <a:srgbClr val="CFCFE2"/>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D6F5E910-64E7-3484-4383-11F80FC31154}"/>
              </a:ext>
            </a:extLst>
          </p:cNvPr>
          <p:cNvCxnSpPr>
            <a:cxnSpLocks/>
          </p:cNvCxnSpPr>
          <p:nvPr/>
        </p:nvCxnSpPr>
        <p:spPr>
          <a:xfrm flipH="1">
            <a:off x="307511" y="2356705"/>
            <a:ext cx="11304000" cy="0"/>
          </a:xfrm>
          <a:prstGeom prst="line">
            <a:avLst/>
          </a:prstGeom>
          <a:ln>
            <a:solidFill>
              <a:srgbClr val="CFCFE2"/>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2">
            <a:extLst>
              <a:ext uri="{FF2B5EF4-FFF2-40B4-BE49-F238E27FC236}">
                <a16:creationId xmlns:a16="http://schemas.microsoft.com/office/drawing/2014/main" id="{701124E0-FA2A-3E7C-BF09-8296E4091E10}"/>
              </a:ext>
            </a:extLst>
          </p:cNvPr>
          <p:cNvSpPr txBox="1">
            <a:spLocks/>
          </p:cNvSpPr>
          <p:nvPr/>
        </p:nvSpPr>
        <p:spPr>
          <a:xfrm>
            <a:off x="1468248" y="1690901"/>
            <a:ext cx="1327150" cy="529226"/>
          </a:xfrm>
          <a:prstGeom prst="rect">
            <a:avLst/>
          </a:prstGeom>
          <a:noFill/>
        </p:spPr>
        <p:txBody>
          <a:bodyPr wrap="square" rIns="90000" rtlCol="0" anchor="t">
            <a:noAutofit/>
          </a:bodyPr>
          <a:lstStyle>
            <a:lvl1pPr marL="0" indent="0" algn="l" defTabSz="914400" rtl="0" eaLnBrk="1" latinLnBrk="0" hangingPunct="1">
              <a:lnSpc>
                <a:spcPct val="100000"/>
              </a:lnSpc>
              <a:spcBef>
                <a:spcPts val="0"/>
              </a:spcBef>
              <a:buFont typeface="Arial" panose="020B0604020202020204" pitchFamily="34" charset="0"/>
              <a:buNone/>
              <a:tabLst>
                <a:tab pos="625475" algn="l"/>
                <a:tab pos="4754563" algn="l"/>
              </a:tabLst>
              <a:defRPr kumimoji="1" lang="ja-JP" altLang="en-US" sz="2000" kern="1200" spc="0" smtClean="0">
                <a:solidFill>
                  <a:schemeClr val="tx1"/>
                </a:solidFill>
                <a:latin typeface="Yu Gothic UI" panose="020B0500000000000000" pitchFamily="50" charset="-128"/>
                <a:ea typeface="Yu Gothic UI" panose="020B0500000000000000" pitchFamily="50" charset="-128"/>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900" kern="1200">
                <a:solidFill>
                  <a:schemeClr val="tx1"/>
                </a:solidFill>
                <a:latin typeface="Arial" charset="0"/>
                <a:ea typeface="+mn-ea"/>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auto">
              <a:spcAft>
                <a:spcPts val="0"/>
              </a:spcAft>
            </a:pPr>
            <a:r>
              <a:rPr lang="en-US" altLang="ja-JP" sz="1600"/>
              <a:t>2025/04</a:t>
            </a:r>
            <a:endParaRPr lang="ja-JP" altLang="en-US" sz="1600"/>
          </a:p>
          <a:p>
            <a:pPr marL="457200" indent="-457200" fontAlgn="auto">
              <a:spcAft>
                <a:spcPts val="0"/>
              </a:spcAft>
              <a:buFont typeface="+mj-lt"/>
              <a:buAutoNum type="arabicPeriod"/>
            </a:pPr>
            <a:endParaRPr lang="ja-JP" altLang="en-US" sz="1600"/>
          </a:p>
        </p:txBody>
      </p:sp>
      <p:sp>
        <p:nvSpPr>
          <p:cNvPr id="13" name="テキスト プレースホルダー 2">
            <a:extLst>
              <a:ext uri="{FF2B5EF4-FFF2-40B4-BE49-F238E27FC236}">
                <a16:creationId xmlns:a16="http://schemas.microsoft.com/office/drawing/2014/main" id="{435B594F-4152-EA1F-A94F-06061FEC87BC}"/>
              </a:ext>
            </a:extLst>
          </p:cNvPr>
          <p:cNvSpPr txBox="1">
            <a:spLocks/>
          </p:cNvSpPr>
          <p:nvPr/>
        </p:nvSpPr>
        <p:spPr>
          <a:xfrm>
            <a:off x="5295436" y="1690901"/>
            <a:ext cx="1327150" cy="529226"/>
          </a:xfrm>
          <a:prstGeom prst="rect">
            <a:avLst/>
          </a:prstGeom>
          <a:noFill/>
        </p:spPr>
        <p:txBody>
          <a:bodyPr wrap="square" rIns="90000" rtlCol="0" anchor="t">
            <a:noAutofit/>
          </a:bodyPr>
          <a:lstStyle>
            <a:lvl1pPr marL="0" indent="0" algn="l" defTabSz="914400" rtl="0" eaLnBrk="1" latinLnBrk="0" hangingPunct="1">
              <a:lnSpc>
                <a:spcPct val="100000"/>
              </a:lnSpc>
              <a:spcBef>
                <a:spcPts val="0"/>
              </a:spcBef>
              <a:buFont typeface="Arial" panose="020B0604020202020204" pitchFamily="34" charset="0"/>
              <a:buNone/>
              <a:tabLst>
                <a:tab pos="625475" algn="l"/>
                <a:tab pos="4754563" algn="l"/>
              </a:tabLst>
              <a:defRPr kumimoji="1" lang="ja-JP" altLang="en-US" sz="2000" kern="1200" spc="0" smtClean="0">
                <a:solidFill>
                  <a:schemeClr val="tx1"/>
                </a:solidFill>
                <a:latin typeface="Yu Gothic UI" panose="020B0500000000000000" pitchFamily="50" charset="-128"/>
                <a:ea typeface="Yu Gothic UI" panose="020B0500000000000000" pitchFamily="50" charset="-128"/>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900" kern="1200">
                <a:solidFill>
                  <a:schemeClr val="tx1"/>
                </a:solidFill>
                <a:latin typeface="Arial" charset="0"/>
                <a:ea typeface="+mn-ea"/>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auto">
              <a:spcAft>
                <a:spcPts val="0"/>
              </a:spcAft>
            </a:pPr>
            <a:r>
              <a:rPr lang="en-US" altLang="ja-JP" sz="1600"/>
              <a:t>2025/12</a:t>
            </a:r>
            <a:endParaRPr lang="ja-JP" altLang="en-US" sz="1600"/>
          </a:p>
          <a:p>
            <a:pPr marL="457200" indent="-457200" fontAlgn="auto">
              <a:spcAft>
                <a:spcPts val="0"/>
              </a:spcAft>
              <a:buFont typeface="+mj-lt"/>
              <a:buAutoNum type="arabicPeriod"/>
            </a:pPr>
            <a:endParaRPr lang="ja-JP" altLang="en-US" sz="1600"/>
          </a:p>
        </p:txBody>
      </p:sp>
      <p:sp>
        <p:nvSpPr>
          <p:cNvPr id="14" name="テキスト プレースホルダー 2">
            <a:extLst>
              <a:ext uri="{FF2B5EF4-FFF2-40B4-BE49-F238E27FC236}">
                <a16:creationId xmlns:a16="http://schemas.microsoft.com/office/drawing/2014/main" id="{C0AD4A9B-541E-2D42-2B24-0C78E33C1724}"/>
              </a:ext>
            </a:extLst>
          </p:cNvPr>
          <p:cNvSpPr txBox="1">
            <a:spLocks/>
          </p:cNvSpPr>
          <p:nvPr/>
        </p:nvSpPr>
        <p:spPr>
          <a:xfrm>
            <a:off x="6417525" y="1690901"/>
            <a:ext cx="1327150" cy="529226"/>
          </a:xfrm>
          <a:prstGeom prst="rect">
            <a:avLst/>
          </a:prstGeom>
          <a:noFill/>
        </p:spPr>
        <p:txBody>
          <a:bodyPr wrap="square" rIns="90000" rtlCol="0" anchor="t">
            <a:noAutofit/>
          </a:bodyPr>
          <a:lstStyle>
            <a:lvl1pPr marL="0" indent="0" algn="l" defTabSz="914400" rtl="0" eaLnBrk="1" latinLnBrk="0" hangingPunct="1">
              <a:lnSpc>
                <a:spcPct val="100000"/>
              </a:lnSpc>
              <a:spcBef>
                <a:spcPts val="0"/>
              </a:spcBef>
              <a:buFont typeface="Arial" panose="020B0604020202020204" pitchFamily="34" charset="0"/>
              <a:buNone/>
              <a:tabLst>
                <a:tab pos="625475" algn="l"/>
                <a:tab pos="4754563" algn="l"/>
              </a:tabLst>
              <a:defRPr kumimoji="1" lang="ja-JP" altLang="en-US" sz="2000" kern="1200" spc="0" smtClean="0">
                <a:solidFill>
                  <a:schemeClr val="tx1"/>
                </a:solidFill>
                <a:latin typeface="Yu Gothic UI" panose="020B0500000000000000" pitchFamily="50" charset="-128"/>
                <a:ea typeface="Yu Gothic UI" panose="020B0500000000000000" pitchFamily="50" charset="-128"/>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900" kern="1200">
                <a:solidFill>
                  <a:schemeClr val="tx1"/>
                </a:solidFill>
                <a:latin typeface="Arial" charset="0"/>
                <a:ea typeface="+mn-ea"/>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auto">
              <a:spcAft>
                <a:spcPts val="0"/>
              </a:spcAft>
            </a:pPr>
            <a:r>
              <a:rPr lang="en-US" altLang="ja-JP" sz="1600"/>
              <a:t>2026/01</a:t>
            </a:r>
            <a:endParaRPr lang="ja-JP" altLang="en-US" sz="1600"/>
          </a:p>
          <a:p>
            <a:pPr marL="457200" indent="-457200" fontAlgn="auto">
              <a:spcAft>
                <a:spcPts val="0"/>
              </a:spcAft>
              <a:buFont typeface="+mj-lt"/>
              <a:buAutoNum type="arabicPeriod"/>
            </a:pPr>
            <a:endParaRPr lang="ja-JP" altLang="en-US" sz="1600"/>
          </a:p>
        </p:txBody>
      </p:sp>
      <p:sp>
        <p:nvSpPr>
          <p:cNvPr id="15" name="テキスト プレースホルダー 2">
            <a:extLst>
              <a:ext uri="{FF2B5EF4-FFF2-40B4-BE49-F238E27FC236}">
                <a16:creationId xmlns:a16="http://schemas.microsoft.com/office/drawing/2014/main" id="{7947394A-36BE-AF2D-3733-3512318CC629}"/>
              </a:ext>
            </a:extLst>
          </p:cNvPr>
          <p:cNvSpPr txBox="1">
            <a:spLocks/>
          </p:cNvSpPr>
          <p:nvPr/>
        </p:nvSpPr>
        <p:spPr>
          <a:xfrm>
            <a:off x="10646078" y="1690901"/>
            <a:ext cx="1327150" cy="529226"/>
          </a:xfrm>
          <a:prstGeom prst="rect">
            <a:avLst/>
          </a:prstGeom>
          <a:noFill/>
        </p:spPr>
        <p:txBody>
          <a:bodyPr wrap="square" rIns="90000" rtlCol="0" anchor="t">
            <a:noAutofit/>
          </a:bodyPr>
          <a:lstStyle>
            <a:lvl1pPr marL="0" indent="0" algn="l" defTabSz="914400" rtl="0" eaLnBrk="1" latinLnBrk="0" hangingPunct="1">
              <a:lnSpc>
                <a:spcPct val="100000"/>
              </a:lnSpc>
              <a:spcBef>
                <a:spcPts val="0"/>
              </a:spcBef>
              <a:buFont typeface="Arial" panose="020B0604020202020204" pitchFamily="34" charset="0"/>
              <a:buNone/>
              <a:tabLst>
                <a:tab pos="625475" algn="l"/>
                <a:tab pos="4754563" algn="l"/>
              </a:tabLst>
              <a:defRPr kumimoji="1" lang="ja-JP" altLang="en-US" sz="2000" kern="1200" spc="0" smtClean="0">
                <a:solidFill>
                  <a:schemeClr val="tx1"/>
                </a:solidFill>
                <a:latin typeface="Yu Gothic UI" panose="020B0500000000000000" pitchFamily="50" charset="-128"/>
                <a:ea typeface="Yu Gothic UI" panose="020B0500000000000000" pitchFamily="50" charset="-128"/>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altLang="en-US" sz="1900" kern="1200" smtClean="0">
                <a:solidFill>
                  <a:schemeClr val="tx1"/>
                </a:solidFill>
                <a:latin typeface="Arial" charset="0"/>
                <a:ea typeface="+mn-ea"/>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altLang="en-US" sz="1900" kern="1200">
                <a:solidFill>
                  <a:schemeClr val="tx1"/>
                </a:solidFill>
                <a:latin typeface="Arial" charset="0"/>
                <a:ea typeface="+mn-ea"/>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fontAlgn="auto">
              <a:spcAft>
                <a:spcPts val="0"/>
              </a:spcAft>
            </a:pPr>
            <a:r>
              <a:rPr lang="en-US" altLang="ja-JP" sz="1600"/>
              <a:t>2026/12</a:t>
            </a:r>
            <a:endParaRPr lang="ja-JP" altLang="en-US" sz="1600"/>
          </a:p>
          <a:p>
            <a:pPr marL="457200" indent="-457200" fontAlgn="auto">
              <a:spcAft>
                <a:spcPts val="0"/>
              </a:spcAft>
              <a:buFont typeface="+mj-lt"/>
              <a:buAutoNum type="arabicPeriod"/>
            </a:pPr>
            <a:endParaRPr lang="ja-JP" altLang="en-US" sz="1600"/>
          </a:p>
        </p:txBody>
      </p:sp>
      <p:cxnSp>
        <p:nvCxnSpPr>
          <p:cNvPr id="16" name="直線コネクタ 15">
            <a:extLst>
              <a:ext uri="{FF2B5EF4-FFF2-40B4-BE49-F238E27FC236}">
                <a16:creationId xmlns:a16="http://schemas.microsoft.com/office/drawing/2014/main" id="{36E8DB94-EE41-596C-2275-31AD1CCAF03F}"/>
              </a:ext>
            </a:extLst>
          </p:cNvPr>
          <p:cNvCxnSpPr>
            <a:cxnSpLocks/>
          </p:cNvCxnSpPr>
          <p:nvPr/>
        </p:nvCxnSpPr>
        <p:spPr>
          <a:xfrm>
            <a:off x="6431429" y="2004824"/>
            <a:ext cx="51041" cy="3857738"/>
          </a:xfrm>
          <a:prstGeom prst="line">
            <a:avLst/>
          </a:prstGeom>
          <a:ln>
            <a:solidFill>
              <a:srgbClr val="CFCFE2"/>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60B9E1F5-8C2C-8E62-7095-B89D6A2A4EF4}"/>
              </a:ext>
            </a:extLst>
          </p:cNvPr>
          <p:cNvSpPr/>
          <p:nvPr/>
        </p:nvSpPr>
        <p:spPr>
          <a:xfrm>
            <a:off x="1549139" y="2416945"/>
            <a:ext cx="4813200" cy="115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Develop minimal APIs and basis for the development</a:t>
            </a:r>
          </a:p>
          <a:p>
            <a:pPr marL="285750" indent="-285750">
              <a:spcBef>
                <a:spcPts val="300"/>
              </a:spcBef>
              <a:buFont typeface="Arial" panose="020B0604020202020204" pitchFamily="34" charset="0"/>
              <a:buChar char="•"/>
            </a:pPr>
            <a:r>
              <a:rPr lang="en-US" altLang="ja-JP" sz="1400">
                <a:solidFill>
                  <a:schemeClr val="tx1"/>
                </a:solidFill>
                <a:latin typeface="Yu Gothic UI" panose="020B0500000000000000" pitchFamily="50" charset="-128"/>
                <a:ea typeface="Yu Gothic UI" panose="020B0500000000000000" pitchFamily="50" charset="-128"/>
              </a:rPr>
              <a:t>Develop primitive APIs for accessing vehicle data based on COVESA VSS.</a:t>
            </a:r>
          </a:p>
          <a:p>
            <a:pPr marL="285750" indent="-285750">
              <a:spcBef>
                <a:spcPts val="300"/>
              </a:spcBef>
              <a:buFont typeface="Arial" panose="020B0604020202020204" pitchFamily="34" charset="0"/>
              <a:buChar char="•"/>
            </a:pPr>
            <a:r>
              <a:rPr lang="en-US" altLang="ja-JP" sz="1400">
                <a:solidFill>
                  <a:schemeClr val="tx1"/>
                </a:solidFill>
                <a:latin typeface="Yu Gothic UI" panose="020B0500000000000000" pitchFamily="50" charset="-128"/>
                <a:ea typeface="Yu Gothic UI" panose="020B0500000000000000" pitchFamily="50" charset="-128"/>
              </a:rPr>
              <a:t>Make design rules and development process. Set up development infrastructure.</a:t>
            </a:r>
            <a:endParaRPr lang="ja-JP" altLang="en-US" sz="1400">
              <a:solidFill>
                <a:schemeClr val="tx1"/>
              </a:solidFill>
              <a:latin typeface="Yu Gothic UI" panose="020B0500000000000000" pitchFamily="50" charset="-128"/>
              <a:ea typeface="Yu Gothic UI" panose="020B0500000000000000" pitchFamily="50" charset="-128"/>
            </a:endParaRPr>
          </a:p>
        </p:txBody>
      </p:sp>
      <p:sp>
        <p:nvSpPr>
          <p:cNvPr id="26" name="正方形/長方形 25">
            <a:extLst>
              <a:ext uri="{FF2B5EF4-FFF2-40B4-BE49-F238E27FC236}">
                <a16:creationId xmlns:a16="http://schemas.microsoft.com/office/drawing/2014/main" id="{A062A7C3-2A6E-8D32-734D-552D2377F0FB}"/>
              </a:ext>
            </a:extLst>
          </p:cNvPr>
          <p:cNvSpPr/>
          <p:nvPr/>
        </p:nvSpPr>
        <p:spPr>
          <a:xfrm>
            <a:off x="1549139" y="3632204"/>
            <a:ext cx="4813200" cy="936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API evaluation (PoC)</a:t>
            </a:r>
          </a:p>
          <a:p>
            <a:pPr marL="285750" indent="-285750">
              <a:spcBef>
                <a:spcPts val="300"/>
              </a:spcBef>
              <a:buFont typeface="Arial" panose="020B0604020202020204" pitchFamily="34" charset="0"/>
              <a:buChar char="•"/>
            </a:pPr>
            <a:r>
              <a:rPr lang="en-US" altLang="ja-JP" sz="1400">
                <a:solidFill>
                  <a:schemeClr val="tx1"/>
                </a:solidFill>
                <a:latin typeface="Yu Gothic UI" panose="020B0500000000000000" pitchFamily="50" charset="-128"/>
                <a:ea typeface="Yu Gothic UI" panose="020B0500000000000000" pitchFamily="50" charset="-128"/>
              </a:rPr>
              <a:t>Evaluate the APIs through application development</a:t>
            </a:r>
          </a:p>
        </p:txBody>
      </p:sp>
      <p:sp>
        <p:nvSpPr>
          <p:cNvPr id="27" name="正方形/長方形 26">
            <a:extLst>
              <a:ext uri="{FF2B5EF4-FFF2-40B4-BE49-F238E27FC236}">
                <a16:creationId xmlns:a16="http://schemas.microsoft.com/office/drawing/2014/main" id="{1EC2C42C-7B47-1A29-10E5-BD81FDAF1671}"/>
              </a:ext>
            </a:extLst>
          </p:cNvPr>
          <p:cNvSpPr/>
          <p:nvPr/>
        </p:nvSpPr>
        <p:spPr>
          <a:xfrm>
            <a:off x="6496790" y="3632204"/>
            <a:ext cx="5028314" cy="936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API</a:t>
            </a:r>
            <a:r>
              <a:rPr lang="ja-JP" altLang="en-US" sz="1400" b="1">
                <a:solidFill>
                  <a:schemeClr val="tx1"/>
                </a:solidFill>
                <a:latin typeface="Yu Gothic UI" panose="020B0500000000000000" pitchFamily="50" charset="-128"/>
                <a:ea typeface="Yu Gothic UI" panose="020B0500000000000000" pitchFamily="50" charset="-128"/>
              </a:rPr>
              <a:t> </a:t>
            </a:r>
            <a:r>
              <a:rPr lang="en-US" altLang="ja-JP" sz="1400" b="1">
                <a:solidFill>
                  <a:schemeClr val="tx1"/>
                </a:solidFill>
                <a:latin typeface="Yu Gothic UI" panose="020B0500000000000000" pitchFamily="50" charset="-128"/>
                <a:ea typeface="Yu Gothic UI" panose="020B0500000000000000" pitchFamily="50" charset="-128"/>
              </a:rPr>
              <a:t>improvement/extension</a:t>
            </a:r>
          </a:p>
          <a:p>
            <a:pPr>
              <a:spcBef>
                <a:spcPts val="300"/>
              </a:spcBef>
            </a:pPr>
            <a:r>
              <a:rPr lang="en-US" altLang="ja-JP" sz="1400">
                <a:solidFill>
                  <a:schemeClr val="tx1"/>
                </a:solidFill>
                <a:latin typeface="Yu Gothic UI" panose="020B0500000000000000" pitchFamily="50" charset="-128"/>
                <a:ea typeface="Yu Gothic UI" panose="020B0500000000000000" pitchFamily="50" charset="-128"/>
              </a:rPr>
              <a:t>(e.g. support non-functional requirements, more abstracted APIs)</a:t>
            </a:r>
          </a:p>
        </p:txBody>
      </p:sp>
      <p:sp>
        <p:nvSpPr>
          <p:cNvPr id="28" name="正方形/長方形 27">
            <a:extLst>
              <a:ext uri="{FF2B5EF4-FFF2-40B4-BE49-F238E27FC236}">
                <a16:creationId xmlns:a16="http://schemas.microsoft.com/office/drawing/2014/main" id="{E61DB320-6D67-DBBD-3B7A-2D1788738784}"/>
              </a:ext>
            </a:extLst>
          </p:cNvPr>
          <p:cNvSpPr/>
          <p:nvPr/>
        </p:nvSpPr>
        <p:spPr>
          <a:xfrm>
            <a:off x="6496790" y="2416945"/>
            <a:ext cx="5028315" cy="504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Develop SDK to promote API adoption</a:t>
            </a:r>
          </a:p>
        </p:txBody>
      </p:sp>
      <p:sp>
        <p:nvSpPr>
          <p:cNvPr id="29" name="正方形/長方形 28">
            <a:extLst>
              <a:ext uri="{FF2B5EF4-FFF2-40B4-BE49-F238E27FC236}">
                <a16:creationId xmlns:a16="http://schemas.microsoft.com/office/drawing/2014/main" id="{CD537533-7286-9868-3947-FA3963EFD058}"/>
              </a:ext>
            </a:extLst>
          </p:cNvPr>
          <p:cNvSpPr/>
          <p:nvPr/>
        </p:nvSpPr>
        <p:spPr>
          <a:xfrm>
            <a:off x="6496791" y="2992945"/>
            <a:ext cx="5028314" cy="576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Make process to support API adoption</a:t>
            </a:r>
          </a:p>
          <a:p>
            <a:pPr>
              <a:spcBef>
                <a:spcPts val="300"/>
              </a:spcBef>
            </a:pPr>
            <a:r>
              <a:rPr lang="en-US" altLang="ja-JP" sz="1400">
                <a:solidFill>
                  <a:schemeClr val="tx1"/>
                </a:solidFill>
                <a:latin typeface="Yu Gothic UI" panose="020B0500000000000000" pitchFamily="50" charset="-128"/>
                <a:ea typeface="Yu Gothic UI" panose="020B0500000000000000" pitchFamily="50" charset="-128"/>
              </a:rPr>
              <a:t>(e.g. maintenance process, release process)</a:t>
            </a:r>
          </a:p>
        </p:txBody>
      </p:sp>
      <p:sp>
        <p:nvSpPr>
          <p:cNvPr id="30" name="正方形/長方形 29">
            <a:extLst>
              <a:ext uri="{FF2B5EF4-FFF2-40B4-BE49-F238E27FC236}">
                <a16:creationId xmlns:a16="http://schemas.microsoft.com/office/drawing/2014/main" id="{7FFD1626-2316-DE7C-BBEA-7BB368AC6A88}"/>
              </a:ext>
            </a:extLst>
          </p:cNvPr>
          <p:cNvSpPr/>
          <p:nvPr/>
        </p:nvSpPr>
        <p:spPr>
          <a:xfrm>
            <a:off x="1549139" y="4631463"/>
            <a:ext cx="4813200" cy="64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OSS preparation</a:t>
            </a:r>
          </a:p>
          <a:p>
            <a:pPr marL="285750" indent="-285750">
              <a:spcBef>
                <a:spcPts val="300"/>
              </a:spcBef>
              <a:buFont typeface="Arial" panose="020B0604020202020204" pitchFamily="34" charset="0"/>
              <a:buChar char="•"/>
            </a:pPr>
            <a:r>
              <a:rPr lang="en-US" altLang="ja-JP" sz="1400">
                <a:solidFill>
                  <a:schemeClr val="tx1"/>
                </a:solidFill>
                <a:latin typeface="Yu Gothic UI" panose="020B0500000000000000" pitchFamily="50" charset="-128"/>
                <a:ea typeface="Yu Gothic UI" panose="020B0500000000000000" pitchFamily="50" charset="-128"/>
              </a:rPr>
              <a:t>Make processes for OSS development</a:t>
            </a:r>
          </a:p>
        </p:txBody>
      </p:sp>
      <p:sp>
        <p:nvSpPr>
          <p:cNvPr id="31" name="正方形/長方形 30">
            <a:extLst>
              <a:ext uri="{FF2B5EF4-FFF2-40B4-BE49-F238E27FC236}">
                <a16:creationId xmlns:a16="http://schemas.microsoft.com/office/drawing/2014/main" id="{C6886BBF-22ED-A1FF-D728-1977CA2137A1}"/>
              </a:ext>
            </a:extLst>
          </p:cNvPr>
          <p:cNvSpPr/>
          <p:nvPr/>
        </p:nvSpPr>
        <p:spPr>
          <a:xfrm>
            <a:off x="6496790" y="4631463"/>
            <a:ext cx="5028315" cy="64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r>
              <a:rPr lang="en-US" altLang="ja-JP" sz="1400" b="1">
                <a:solidFill>
                  <a:schemeClr val="tx1"/>
                </a:solidFill>
                <a:latin typeface="Yu Gothic UI" panose="020B0500000000000000" pitchFamily="50" charset="-128"/>
                <a:ea typeface="Yu Gothic UI" panose="020B0500000000000000" pitchFamily="50" charset="-128"/>
              </a:rPr>
              <a:t>OSS</a:t>
            </a:r>
            <a:r>
              <a:rPr lang="ja-JP" altLang="en-US" sz="1400" b="1">
                <a:solidFill>
                  <a:schemeClr val="tx1"/>
                </a:solidFill>
                <a:latin typeface="Yu Gothic UI" panose="020B0500000000000000" pitchFamily="50" charset="-128"/>
                <a:ea typeface="Yu Gothic UI" panose="020B0500000000000000" pitchFamily="50" charset="-128"/>
              </a:rPr>
              <a:t> </a:t>
            </a:r>
            <a:r>
              <a:rPr lang="en-US" altLang="ja-JP" sz="1400" b="1">
                <a:solidFill>
                  <a:schemeClr val="tx1"/>
                </a:solidFill>
                <a:latin typeface="Yu Gothic UI" panose="020B0500000000000000" pitchFamily="50" charset="-128"/>
                <a:ea typeface="Yu Gothic UI" panose="020B0500000000000000" pitchFamily="50" charset="-128"/>
              </a:rPr>
              <a:t>execution</a:t>
            </a:r>
          </a:p>
          <a:p>
            <a:pPr marL="285750" indent="-285750">
              <a:spcBef>
                <a:spcPts val="300"/>
              </a:spcBef>
              <a:buFont typeface="Arial" panose="020B0604020202020204" pitchFamily="34" charset="0"/>
              <a:buChar char="•"/>
            </a:pPr>
            <a:r>
              <a:rPr lang="en-US" altLang="ja-JP" sz="1400">
                <a:solidFill>
                  <a:schemeClr val="tx1"/>
                </a:solidFill>
                <a:latin typeface="Yu Gothic UI" panose="020B0500000000000000" pitchFamily="50" charset="-128"/>
                <a:ea typeface="Yu Gothic UI" panose="020B0500000000000000" pitchFamily="50" charset="-128"/>
              </a:rPr>
              <a:t>Release deliverables as OSS. </a:t>
            </a:r>
          </a:p>
          <a:p>
            <a:pPr marL="285750" indent="-285750">
              <a:spcBef>
                <a:spcPts val="300"/>
              </a:spcBef>
              <a:buFont typeface="Arial" panose="020B0604020202020204" pitchFamily="34" charset="0"/>
              <a:buChar char="•"/>
            </a:pPr>
            <a:r>
              <a:rPr lang="en-US" altLang="ja-JP" sz="1400" b="1">
                <a:solidFill>
                  <a:schemeClr val="tx1"/>
                </a:solidFill>
                <a:latin typeface="Yu Gothic UI" panose="020B0500000000000000" pitchFamily="50" charset="-128"/>
                <a:ea typeface="Yu Gothic UI" panose="020B0500000000000000" pitchFamily="50" charset="-128"/>
              </a:rPr>
              <a:t>Collaborate with other OSS community</a:t>
            </a:r>
          </a:p>
        </p:txBody>
      </p:sp>
      <p:sp>
        <p:nvSpPr>
          <p:cNvPr id="34" name="テキスト ボックス 33">
            <a:extLst>
              <a:ext uri="{FF2B5EF4-FFF2-40B4-BE49-F238E27FC236}">
                <a16:creationId xmlns:a16="http://schemas.microsoft.com/office/drawing/2014/main" id="{C786F822-0980-8087-48A2-F16A98D88505}"/>
              </a:ext>
            </a:extLst>
          </p:cNvPr>
          <p:cNvSpPr txBox="1"/>
          <p:nvPr/>
        </p:nvSpPr>
        <p:spPr>
          <a:xfrm>
            <a:off x="8184219" y="5494349"/>
            <a:ext cx="1962341" cy="529224"/>
          </a:xfrm>
          <a:prstGeom prst="rect">
            <a:avLst/>
          </a:prstGeom>
          <a:noFill/>
        </p:spPr>
        <p:txBody>
          <a:bodyPr wrap="square" lIns="36000" tIns="36000" rIns="36000" bIns="36000" rtlCol="0" anchor="ctr">
            <a:noAutofit/>
          </a:bodyPr>
          <a:lstStyle/>
          <a:p>
            <a:pPr algn="l">
              <a:spcBef>
                <a:spcPts val="300"/>
              </a:spcBef>
            </a:pPr>
            <a:r>
              <a:rPr lang="ja-JP" altLang="en-US" sz="1400" b="1">
                <a:latin typeface="Yu Gothic UI" panose="020B0500000000000000" pitchFamily="50" charset="-128"/>
                <a:ea typeface="Yu Gothic UI" panose="020B0500000000000000" pitchFamily="50" charset="-128"/>
              </a:rPr>
              <a:t>●</a:t>
            </a:r>
            <a:r>
              <a:rPr lang="en-US" altLang="ja-JP" sz="1400" b="1">
                <a:latin typeface="Yu Gothic UI" panose="020B0500000000000000" pitchFamily="50" charset="-128"/>
                <a:ea typeface="Yu Gothic UI" panose="020B0500000000000000" pitchFamily="50" charset="-128"/>
              </a:rPr>
              <a:t>R1.0</a:t>
            </a:r>
            <a:br>
              <a:rPr lang="en-US" altLang="ja-JP" sz="1400" b="1">
                <a:latin typeface="Yu Gothic UI" panose="020B0500000000000000" pitchFamily="50" charset="-128"/>
                <a:ea typeface="Yu Gothic UI" panose="020B0500000000000000" pitchFamily="50" charset="-128"/>
              </a:rPr>
            </a:br>
            <a:r>
              <a:rPr lang="en-US" altLang="ja-JP" sz="1400" b="1">
                <a:latin typeface="Yu Gothic UI" panose="020B0500000000000000" pitchFamily="50" charset="-128"/>
                <a:ea typeface="Yu Gothic UI" panose="020B0500000000000000" pitchFamily="50" charset="-128"/>
              </a:rPr>
              <a:t>    (‘26/xx)</a:t>
            </a:r>
            <a:br>
              <a:rPr lang="en-US" altLang="ja-JP" sz="1400" b="1">
                <a:latin typeface="Yu Gothic UI" panose="020B0500000000000000" pitchFamily="50" charset="-128"/>
                <a:ea typeface="Yu Gothic UI" panose="020B0500000000000000" pitchFamily="50" charset="-128"/>
              </a:rPr>
            </a:br>
            <a:endParaRPr kumimoji="1" lang="ja-JP" altLang="en-US" sz="1400" b="1">
              <a:solidFill>
                <a:schemeClr val="tx1"/>
              </a:solidFill>
              <a:latin typeface="Yu Gothic UI" panose="020B0500000000000000" pitchFamily="50" charset="-128"/>
              <a:ea typeface="Yu Gothic UI" panose="020B0500000000000000" pitchFamily="50" charset="-128"/>
            </a:endParaRPr>
          </a:p>
        </p:txBody>
      </p:sp>
      <p:sp>
        <p:nvSpPr>
          <p:cNvPr id="17" name="タイトル 1">
            <a:extLst>
              <a:ext uri="{FF2B5EF4-FFF2-40B4-BE49-F238E27FC236}">
                <a16:creationId xmlns:a16="http://schemas.microsoft.com/office/drawing/2014/main" id="{0BC83039-8DBF-D73E-ABBD-A0894E646B53}"/>
              </a:ext>
            </a:extLst>
          </p:cNvPr>
          <p:cNvSpPr txBox="1">
            <a:spLocks/>
          </p:cNvSpPr>
          <p:nvPr/>
        </p:nvSpPr>
        <p:spPr>
          <a:xfrm>
            <a:off x="119336" y="98675"/>
            <a:ext cx="9577064" cy="36004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00" b="1" i="0" u="none" strike="noStrike" cap="none">
                <a:solidFill>
                  <a:srgbClr val="000000"/>
                </a:solidFill>
                <a:latin typeface="+mj-ea"/>
                <a:ea typeface="+mj-ea"/>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eaLnBrk="1" hangingPunct="1">
              <a:spcBef>
                <a:spcPct val="0"/>
              </a:spcBef>
              <a:spcAft>
                <a:spcPct val="0"/>
              </a:spcAft>
              <a:defRPr/>
            </a:pPr>
            <a:r>
              <a:rPr lang="en" altLang="ja-JP" sz="2400">
                <a:solidFill>
                  <a:srgbClr val="993300"/>
                </a:solidFill>
                <a:latin typeface="Yu Gothic UI" panose="020B0500000000000000" pitchFamily="34" charset="-128"/>
                <a:ea typeface="Yu Gothic UI" panose="020B0500000000000000" pitchFamily="34" charset="-128"/>
              </a:rPr>
              <a:t>Roadmap</a:t>
            </a:r>
          </a:p>
        </p:txBody>
      </p:sp>
      <p:sp>
        <p:nvSpPr>
          <p:cNvPr id="18" name="コンテンツ プレースホルダー 2">
            <a:extLst>
              <a:ext uri="{FF2B5EF4-FFF2-40B4-BE49-F238E27FC236}">
                <a16:creationId xmlns:a16="http://schemas.microsoft.com/office/drawing/2014/main" id="{4416C561-9127-61B5-B7E1-C343D6A91771}"/>
              </a:ext>
            </a:extLst>
          </p:cNvPr>
          <p:cNvSpPr>
            <a:spLocks noGrp="1"/>
          </p:cNvSpPr>
          <p:nvPr>
            <p:ph idx="1"/>
          </p:nvPr>
        </p:nvSpPr>
        <p:spPr>
          <a:xfrm>
            <a:off x="527637" y="699783"/>
            <a:ext cx="9937163" cy="821450"/>
          </a:xfrm>
        </p:spPr>
        <p:txBody>
          <a:bodyPr/>
          <a:lstStyle/>
          <a:p>
            <a:pPr marL="342900" indent="-342900">
              <a:buFont typeface="Arial" panose="020B0604020202020204" pitchFamily="34" charset="0"/>
              <a:buChar char="•"/>
            </a:pPr>
            <a:r>
              <a:rPr lang="en-US" altLang="ja-JP" sz="2000"/>
              <a:t>In the MVP phase, establish minimal APIs and infrastructure</a:t>
            </a:r>
          </a:p>
          <a:p>
            <a:pPr marL="342900" indent="-342900">
              <a:buFont typeface="Arial" panose="020B0604020202020204" pitchFamily="34" charset="0"/>
              <a:buChar char="•"/>
            </a:pPr>
            <a:r>
              <a:rPr lang="en-US" altLang="ja-JP" sz="2000"/>
              <a:t>For the Adoption phase, extend and promote the APIs so that many developer can use</a:t>
            </a:r>
            <a:endParaRPr kumimoji="1" lang="ja-JP" altLang="en-US">
              <a:latin typeface="Yu Gothic UI" panose="020B0500000000000000" pitchFamily="34" charset="-128"/>
              <a:ea typeface="Yu Gothic UI" panose="020B0500000000000000" pitchFamily="34" charset="-128"/>
            </a:endParaRPr>
          </a:p>
        </p:txBody>
      </p:sp>
    </p:spTree>
    <p:extLst>
      <p:ext uri="{BB962C8B-B14F-4D97-AF65-F5344CB8AC3E}">
        <p14:creationId xmlns:p14="http://schemas.microsoft.com/office/powerpoint/2010/main" val="1740452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AF0BF47-CDF7-9E7B-4317-C05113A93203}"/>
            </a:ext>
          </a:extLst>
        </p:cNvPr>
        <p:cNvGrpSpPr/>
        <p:nvPr/>
      </p:nvGrpSpPr>
      <p:grpSpPr>
        <a:xfrm>
          <a:off x="0" y="0"/>
          <a:ext cx="0" cy="0"/>
          <a:chOff x="0" y="0"/>
          <a:chExt cx="0" cy="0"/>
        </a:xfrm>
      </p:grpSpPr>
      <p:sp>
        <p:nvSpPr>
          <p:cNvPr id="19" name="テキスト プレースホルダー 4">
            <a:extLst>
              <a:ext uri="{FF2B5EF4-FFF2-40B4-BE49-F238E27FC236}">
                <a16:creationId xmlns:a16="http://schemas.microsoft.com/office/drawing/2014/main" id="{82F0FBE7-CD29-261F-4BFE-62E331B072CC}"/>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a:buNone/>
            </a:pPr>
            <a:r>
              <a:rPr lang="ja-JP" altLang="en-US" sz="2200" b="1">
                <a:latin typeface="+mn-ea"/>
              </a:rPr>
              <a:t>仕様策定は</a:t>
            </a:r>
            <a:r>
              <a:rPr lang="en-US" altLang="ja-JP" sz="2200" b="1">
                <a:latin typeface="+mn-ea"/>
              </a:rPr>
              <a:t>COVESA</a:t>
            </a:r>
            <a:r>
              <a:rPr lang="ja-JP" altLang="en-US" sz="2200" b="1">
                <a:latin typeface="+mn-ea"/>
              </a:rPr>
              <a:t>、</a:t>
            </a:r>
            <a:r>
              <a:rPr lang="en-US" altLang="ja-JP" sz="2200" b="1">
                <a:latin typeface="+mn-ea"/>
              </a:rPr>
              <a:t>JASPAR</a:t>
            </a:r>
            <a:r>
              <a:rPr lang="ja-JP" altLang="en-US" sz="2200" b="1">
                <a:latin typeface="+mn-ea"/>
              </a:rPr>
              <a:t>は利用、実装、</a:t>
            </a:r>
            <a:r>
              <a:rPr lang="en-US" altLang="ja-JP" sz="2200" b="1">
                <a:latin typeface="+mn-ea"/>
              </a:rPr>
              <a:t>Feedback</a:t>
            </a:r>
            <a:r>
              <a:rPr lang="ja-JP" altLang="en-US" sz="2200" b="1">
                <a:latin typeface="+mn-ea"/>
              </a:rPr>
              <a:t>を行う</a:t>
            </a:r>
            <a:endParaRPr kumimoji="1" lang="ja-JP" altLang="en-US" sz="2200" b="1">
              <a:latin typeface="+mn-ea"/>
            </a:endParaRPr>
          </a:p>
        </p:txBody>
      </p:sp>
      <p:sp>
        <p:nvSpPr>
          <p:cNvPr id="5" name="正方形/長方形 4">
            <a:extLst>
              <a:ext uri="{FF2B5EF4-FFF2-40B4-BE49-F238E27FC236}">
                <a16:creationId xmlns:a16="http://schemas.microsoft.com/office/drawing/2014/main" id="{D00AD8EB-EA31-E0DF-FABC-060B59623A45}"/>
              </a:ext>
            </a:extLst>
          </p:cNvPr>
          <p:cNvSpPr/>
          <p:nvPr/>
        </p:nvSpPr>
        <p:spPr>
          <a:xfrm>
            <a:off x="2043748" y="1082242"/>
            <a:ext cx="2448000" cy="900000"/>
          </a:xfrm>
          <a:prstGeom prst="rect">
            <a:avLst/>
          </a:prstGeom>
          <a:solidFill>
            <a:sysClr val="window" lastClr="FFFFFF"/>
          </a:solidFill>
          <a:ln w="38100" cap="flat" cmpd="sng" algn="ctr">
            <a:solidFill>
              <a:srgbClr val="00CC99">
                <a:lumMod val="60000"/>
                <a:lumOff val="40000"/>
              </a:srgbClr>
            </a:solid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i="0" u="none" strike="noStrike" kern="0" cap="none" spc="0" normalizeH="0" baseline="0" noProof="0">
                <a:ln>
                  <a:noFill/>
                </a:ln>
                <a:solidFill>
                  <a:prstClr val="black"/>
                </a:solidFill>
                <a:effectLst/>
                <a:uLnTx/>
                <a:uFillTx/>
                <a:latin typeface="ＭＳ ゴシック"/>
                <a:ea typeface="ＭＳ ゴシック"/>
                <a:cs typeface="+mn-cs"/>
              </a:rPr>
              <a:t>COVESA</a:t>
            </a:r>
            <a:endParaRPr kumimoji="0" lang="ja-JP" altLang="en-US" sz="1800" b="1"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8" name="正方形/長方形 7">
            <a:extLst>
              <a:ext uri="{FF2B5EF4-FFF2-40B4-BE49-F238E27FC236}">
                <a16:creationId xmlns:a16="http://schemas.microsoft.com/office/drawing/2014/main" id="{C7FD8E63-F0CF-E39D-C801-45308B567E1B}"/>
              </a:ext>
            </a:extLst>
          </p:cNvPr>
          <p:cNvSpPr/>
          <p:nvPr/>
        </p:nvSpPr>
        <p:spPr>
          <a:xfrm>
            <a:off x="6674292" y="1082242"/>
            <a:ext cx="2722480" cy="900000"/>
          </a:xfrm>
          <a:prstGeom prst="rect">
            <a:avLst/>
          </a:prstGeom>
          <a:solidFill>
            <a:sysClr val="window" lastClr="FFFFFF"/>
          </a:solidFill>
          <a:ln w="38100" cap="flat" cmpd="sng" algn="ctr">
            <a:solidFill>
              <a:srgbClr val="00CC99">
                <a:lumMod val="60000"/>
                <a:lumOff val="40000"/>
              </a:srgbClr>
            </a:solid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i="0" u="none" strike="noStrike" kern="0" cap="none" spc="0" normalizeH="0" baseline="0" noProof="0">
                <a:ln>
                  <a:noFill/>
                </a:ln>
                <a:solidFill>
                  <a:prstClr val="black"/>
                </a:solidFill>
                <a:effectLst/>
                <a:uLnTx/>
                <a:uFillTx/>
                <a:latin typeface="ＭＳ ゴシック"/>
                <a:ea typeface="ＭＳ ゴシック"/>
                <a:cs typeface="+mn-cs"/>
              </a:rPr>
              <a:t>JASPAR</a:t>
            </a:r>
            <a:br>
              <a:rPr kumimoji="0" lang="en-US" altLang="ja-JP" b="1" i="0" u="none" strike="noStrike" kern="0" cap="none" spc="0" normalizeH="0" baseline="0" noProof="0">
                <a:ln>
                  <a:noFill/>
                </a:ln>
                <a:solidFill>
                  <a:prstClr val="black"/>
                </a:solidFill>
                <a:effectLst/>
                <a:uLnTx/>
                <a:uFillTx/>
                <a:latin typeface="ＭＳ ゴシック"/>
                <a:ea typeface="ＭＳ ゴシック"/>
                <a:cs typeface="+mn-cs"/>
              </a:rPr>
            </a:br>
            <a:r>
              <a:rPr kumimoji="0" lang="en-US" altLang="ja-JP" b="1" i="0" u="none" strike="noStrike" kern="0" cap="none" spc="0" normalizeH="0" baseline="0" noProof="0">
                <a:ln>
                  <a:noFill/>
                </a:ln>
                <a:solidFill>
                  <a:prstClr val="black"/>
                </a:solidFill>
                <a:effectLst/>
                <a:uLnTx/>
                <a:uFillTx/>
                <a:latin typeface="ＭＳ ゴシック"/>
                <a:ea typeface="ＭＳ ゴシック"/>
                <a:cs typeface="+mn-cs"/>
              </a:rPr>
              <a:t>API</a:t>
            </a:r>
            <a:r>
              <a:rPr kumimoji="0" lang="ja-JP" altLang="en-US" b="1" i="0" u="none" strike="noStrike" kern="0" cap="none" spc="0" normalizeH="0" baseline="0" noProof="0">
                <a:ln>
                  <a:noFill/>
                </a:ln>
                <a:solidFill>
                  <a:prstClr val="black"/>
                </a:solidFill>
                <a:effectLst/>
                <a:uLnTx/>
                <a:uFillTx/>
                <a:latin typeface="ＭＳ ゴシック"/>
                <a:ea typeface="ＭＳ ゴシック"/>
                <a:cs typeface="+mn-cs"/>
              </a:rPr>
              <a:t>技術</a:t>
            </a:r>
            <a:r>
              <a:rPr kumimoji="0" lang="en-US" altLang="ja-JP" b="1" i="0" u="none" strike="noStrike" kern="0" cap="none" spc="0" normalizeH="0" baseline="0" noProof="0">
                <a:ln>
                  <a:noFill/>
                </a:ln>
                <a:solidFill>
                  <a:prstClr val="black"/>
                </a:solidFill>
                <a:effectLst/>
                <a:uLnTx/>
                <a:uFillTx/>
                <a:latin typeface="ＭＳ ゴシック"/>
                <a:ea typeface="ＭＳ ゴシック"/>
                <a:cs typeface="+mn-cs"/>
              </a:rPr>
              <a:t>WG</a:t>
            </a:r>
          </a:p>
        </p:txBody>
      </p:sp>
      <p:cxnSp>
        <p:nvCxnSpPr>
          <p:cNvPr id="12" name="直線矢印コネクタ 11">
            <a:extLst>
              <a:ext uri="{FF2B5EF4-FFF2-40B4-BE49-F238E27FC236}">
                <a16:creationId xmlns:a16="http://schemas.microsoft.com/office/drawing/2014/main" id="{2564D5FA-45F7-C3CC-D9D2-F3C24D6F5EE6}"/>
              </a:ext>
            </a:extLst>
          </p:cNvPr>
          <p:cNvCxnSpPr>
            <a:cxnSpLocks/>
          </p:cNvCxnSpPr>
          <p:nvPr/>
        </p:nvCxnSpPr>
        <p:spPr>
          <a:xfrm>
            <a:off x="4521176" y="1352082"/>
            <a:ext cx="2153116" cy="0"/>
          </a:xfrm>
          <a:prstGeom prst="straightConnector1">
            <a:avLst/>
          </a:prstGeom>
          <a:noFill/>
          <a:ln w="28575" cap="flat" cmpd="sng" algn="ctr">
            <a:solidFill>
              <a:srgbClr val="00CC99"/>
            </a:solidFill>
            <a:prstDash val="solid"/>
            <a:miter lim="800000"/>
            <a:tailEnd type="triangle"/>
          </a:ln>
          <a:effectLst/>
        </p:spPr>
      </p:cxnSp>
      <p:pic>
        <p:nvPicPr>
          <p:cNvPr id="15" name="Graphic 9" descr="ドキュメント 単色塗りつぶし">
            <a:extLst>
              <a:ext uri="{FF2B5EF4-FFF2-40B4-BE49-F238E27FC236}">
                <a16:creationId xmlns:a16="http://schemas.microsoft.com/office/drawing/2014/main" id="{A5A9FA6D-E7C0-DF01-642B-E5F5F36B2A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4667" y="2131786"/>
            <a:ext cx="815409" cy="884984"/>
          </a:xfrm>
          <a:prstGeom prst="rect">
            <a:avLst/>
          </a:prstGeom>
        </p:spPr>
      </p:pic>
      <p:pic>
        <p:nvPicPr>
          <p:cNvPr id="16" name="Graphic 9" descr="ドキュメント 単色塗りつぶし">
            <a:extLst>
              <a:ext uri="{FF2B5EF4-FFF2-40B4-BE49-F238E27FC236}">
                <a16:creationId xmlns:a16="http://schemas.microsoft.com/office/drawing/2014/main" id="{5E24C043-44F3-F7DB-D908-05E432AFD8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85993" y="3955130"/>
            <a:ext cx="815409" cy="884984"/>
          </a:xfrm>
          <a:prstGeom prst="rect">
            <a:avLst/>
          </a:prstGeom>
        </p:spPr>
      </p:pic>
      <p:sp>
        <p:nvSpPr>
          <p:cNvPr id="17" name="TextBox 3">
            <a:extLst>
              <a:ext uri="{FF2B5EF4-FFF2-40B4-BE49-F238E27FC236}">
                <a16:creationId xmlns:a16="http://schemas.microsoft.com/office/drawing/2014/main" id="{FC3BC38E-13D6-3306-8CEB-183F32557592}"/>
              </a:ext>
            </a:extLst>
          </p:cNvPr>
          <p:cNvSpPr txBox="1"/>
          <p:nvPr/>
        </p:nvSpPr>
        <p:spPr>
          <a:xfrm>
            <a:off x="1781417" y="2948533"/>
            <a:ext cx="340191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j-ea"/>
                <a:ea typeface="+mj-ea"/>
                <a:cs typeface="Times New Roman"/>
              </a:rPr>
              <a:t>VSS</a:t>
            </a:r>
          </a:p>
          <a:p>
            <a:pPr algn="ctr"/>
            <a:r>
              <a:rPr lang="ja-JP" altLang="en-US" sz="1600">
                <a:latin typeface="ＭＳ ゴシック" panose="020B0609070205080204" pitchFamily="49" charset="-128"/>
                <a:ea typeface="ＭＳ ゴシック" panose="020B0609070205080204" pitchFamily="49" charset="-128"/>
              </a:rPr>
              <a:t>（</a:t>
            </a:r>
            <a:r>
              <a:rPr lang="en-US" altLang="ja-JP" sz="1600">
                <a:latin typeface="ＭＳ ゴシック" panose="020B0609070205080204" pitchFamily="49" charset="-128"/>
                <a:ea typeface="ＭＳ ゴシック" panose="020B0609070205080204" pitchFamily="49" charset="-128"/>
              </a:rPr>
              <a:t>Vehicle Signal Specification)</a:t>
            </a:r>
            <a:endParaRPr lang="ja-JP" altLang="en-US" sz="1600" b="1">
              <a:latin typeface="ＭＳ ゴシック" panose="020B0609070205080204" pitchFamily="49" charset="-128"/>
              <a:ea typeface="ＭＳ ゴシック" panose="020B0609070205080204" pitchFamily="49" charset="-128"/>
              <a:cs typeface="Times New Roman"/>
            </a:endParaRPr>
          </a:p>
        </p:txBody>
      </p:sp>
      <p:sp>
        <p:nvSpPr>
          <p:cNvPr id="18" name="TextBox 3">
            <a:extLst>
              <a:ext uri="{FF2B5EF4-FFF2-40B4-BE49-F238E27FC236}">
                <a16:creationId xmlns:a16="http://schemas.microsoft.com/office/drawing/2014/main" id="{E9219977-BFFD-9CC1-5F94-999AAB1C3B9E}"/>
              </a:ext>
            </a:extLst>
          </p:cNvPr>
          <p:cNvSpPr txBox="1"/>
          <p:nvPr/>
        </p:nvSpPr>
        <p:spPr>
          <a:xfrm>
            <a:off x="1084672" y="4793797"/>
            <a:ext cx="4957255"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pPr algn="ctr"/>
            <a:r>
              <a:rPr lang="en-US" altLang="ja-JP" sz="1600" b="1">
                <a:latin typeface="+mj-ea"/>
                <a:ea typeface="+mj-ea"/>
                <a:cs typeface="Times New Roman"/>
              </a:rPr>
              <a:t>VISS</a:t>
            </a:r>
          </a:p>
          <a:p>
            <a:pPr algn="ctr"/>
            <a:r>
              <a:rPr lang="ja-JP" altLang="en-US" sz="1600">
                <a:latin typeface="ＭＳ ゴシック" panose="020B0609070205080204" pitchFamily="49" charset="-128"/>
                <a:ea typeface="ＭＳ ゴシック" panose="020B0609070205080204" pitchFamily="49" charset="-128"/>
              </a:rPr>
              <a:t>（</a:t>
            </a:r>
            <a:r>
              <a:rPr lang="en-US" altLang="ja-JP" sz="1600">
                <a:latin typeface="ＭＳ ゴシック" panose="020B0609070205080204" pitchFamily="49" charset="-128"/>
                <a:ea typeface="ＭＳ ゴシック" panose="020B0609070205080204" pitchFamily="49" charset="-128"/>
              </a:rPr>
              <a:t>Vehicle Information Service Specification</a:t>
            </a:r>
            <a:r>
              <a:rPr lang="ja-JP" altLang="en-US" sz="1600">
                <a:latin typeface="ＭＳ ゴシック" panose="020B0609070205080204" pitchFamily="49" charset="-128"/>
                <a:ea typeface="ＭＳ ゴシック" panose="020B0609070205080204" pitchFamily="49" charset="-128"/>
              </a:rPr>
              <a:t>）</a:t>
            </a:r>
            <a:endParaRPr lang="ja-JP" altLang="en-US" sz="1600" b="1">
              <a:latin typeface="ＭＳ ゴシック" panose="020B0609070205080204" pitchFamily="49" charset="-128"/>
              <a:ea typeface="ＭＳ ゴシック" panose="020B0609070205080204" pitchFamily="49" charset="-128"/>
              <a:cs typeface="Times New Roman"/>
            </a:endParaRPr>
          </a:p>
        </p:txBody>
      </p:sp>
      <p:cxnSp>
        <p:nvCxnSpPr>
          <p:cNvPr id="20" name="直線矢印コネクタ 19">
            <a:extLst>
              <a:ext uri="{FF2B5EF4-FFF2-40B4-BE49-F238E27FC236}">
                <a16:creationId xmlns:a16="http://schemas.microsoft.com/office/drawing/2014/main" id="{758F3194-D79E-5708-C5C1-AC72A9D53BAF}"/>
              </a:ext>
            </a:extLst>
          </p:cNvPr>
          <p:cNvCxnSpPr>
            <a:cxnSpLocks/>
          </p:cNvCxnSpPr>
          <p:nvPr/>
        </p:nvCxnSpPr>
        <p:spPr>
          <a:xfrm flipH="1">
            <a:off x="4491748" y="1725275"/>
            <a:ext cx="2182544" cy="0"/>
          </a:xfrm>
          <a:prstGeom prst="straightConnector1">
            <a:avLst/>
          </a:prstGeom>
          <a:noFill/>
          <a:ln w="28575" cap="flat" cmpd="sng" algn="ctr">
            <a:solidFill>
              <a:srgbClr val="00CC99"/>
            </a:solidFill>
            <a:prstDash val="solid"/>
            <a:miter lim="800000"/>
            <a:tailEnd type="triangle"/>
          </a:ln>
          <a:effectLst/>
        </p:spPr>
      </p:cxnSp>
      <p:sp>
        <p:nvSpPr>
          <p:cNvPr id="21" name="TextBox 3">
            <a:extLst>
              <a:ext uri="{FF2B5EF4-FFF2-40B4-BE49-F238E27FC236}">
                <a16:creationId xmlns:a16="http://schemas.microsoft.com/office/drawing/2014/main" id="{DF941589-7F10-EE85-E6C6-EEB46B1F3426}"/>
              </a:ext>
            </a:extLst>
          </p:cNvPr>
          <p:cNvSpPr txBox="1"/>
          <p:nvPr/>
        </p:nvSpPr>
        <p:spPr>
          <a:xfrm>
            <a:off x="1030969" y="650124"/>
            <a:ext cx="1234986"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ja-JP" altLang="en-US" sz="2000" b="1" u="sng">
                <a:latin typeface="+mj-ea"/>
                <a:ea typeface="+mj-ea"/>
                <a:cs typeface="Times New Roman"/>
              </a:rPr>
              <a:t>仕様定義</a:t>
            </a:r>
          </a:p>
        </p:txBody>
      </p:sp>
      <p:sp>
        <p:nvSpPr>
          <p:cNvPr id="26" name="TextBox 3">
            <a:extLst>
              <a:ext uri="{FF2B5EF4-FFF2-40B4-BE49-F238E27FC236}">
                <a16:creationId xmlns:a16="http://schemas.microsoft.com/office/drawing/2014/main" id="{5FDE25CF-E4DB-6A94-46CA-E7899040E024}"/>
              </a:ext>
            </a:extLst>
          </p:cNvPr>
          <p:cNvSpPr txBox="1"/>
          <p:nvPr/>
        </p:nvSpPr>
        <p:spPr>
          <a:xfrm>
            <a:off x="5829607" y="982750"/>
            <a:ext cx="709312"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ja-JP" altLang="en-US" sz="1800" b="1">
                <a:latin typeface="+mj-ea"/>
                <a:ea typeface="+mj-ea"/>
                <a:cs typeface="Times New Roman"/>
              </a:rPr>
              <a:t>参照</a:t>
            </a:r>
          </a:p>
        </p:txBody>
      </p:sp>
      <p:sp>
        <p:nvSpPr>
          <p:cNvPr id="27" name="TextBox 3">
            <a:extLst>
              <a:ext uri="{FF2B5EF4-FFF2-40B4-BE49-F238E27FC236}">
                <a16:creationId xmlns:a16="http://schemas.microsoft.com/office/drawing/2014/main" id="{677B9203-B4B2-7D31-06CC-DC42ADD9001F}"/>
              </a:ext>
            </a:extLst>
          </p:cNvPr>
          <p:cNvSpPr txBox="1"/>
          <p:nvPr/>
        </p:nvSpPr>
        <p:spPr>
          <a:xfrm>
            <a:off x="5833397" y="1724407"/>
            <a:ext cx="811467"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ja-JP" altLang="en-US" sz="1800" b="1">
                <a:latin typeface="+mj-ea"/>
                <a:ea typeface="+mj-ea"/>
                <a:cs typeface="Times New Roman"/>
              </a:rPr>
              <a:t>提案</a:t>
            </a:r>
          </a:p>
        </p:txBody>
      </p:sp>
      <p:sp>
        <p:nvSpPr>
          <p:cNvPr id="29" name="円柱 28">
            <a:extLst>
              <a:ext uri="{FF2B5EF4-FFF2-40B4-BE49-F238E27FC236}">
                <a16:creationId xmlns:a16="http://schemas.microsoft.com/office/drawing/2014/main" id="{0F4E6B2D-D94A-CC59-714C-DEC2B200861C}"/>
              </a:ext>
            </a:extLst>
          </p:cNvPr>
          <p:cNvSpPr/>
          <p:nvPr/>
        </p:nvSpPr>
        <p:spPr>
          <a:xfrm>
            <a:off x="7261767" y="2417770"/>
            <a:ext cx="1533569" cy="755929"/>
          </a:xfrm>
          <a:prstGeom prst="can">
            <a:avLst/>
          </a:prstGeom>
          <a:solidFill>
            <a:sysClr val="window" lastClr="FFFFFF">
              <a:lumMod val="75000"/>
            </a:sysClr>
          </a:solidFill>
          <a:ln w="3175" cap="flat" cmpd="sng" algn="ctr">
            <a:solidFill>
              <a:sysClr val="windowText" lastClr="000000"/>
            </a:solid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b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b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游ゴシック" panose="020B0400000000000000" pitchFamily="50" charset="-128"/>
              <a:ea typeface="游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游ゴシック" panose="020B0400000000000000" pitchFamily="50" charset="-128"/>
              <a:ea typeface="游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游ゴシック" panose="020B0400000000000000" pitchFamily="50" charset="-128"/>
              <a:ea typeface="游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游ゴシック" panose="020B0400000000000000" pitchFamily="50" charset="-128"/>
              <a:ea typeface="游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kern="0">
              <a:solidFill>
                <a:prstClr val="white"/>
              </a:solidFill>
              <a:latin typeface="游ゴシック" panose="020B0400000000000000" pitchFamily="50" charset="-128"/>
              <a:ea typeface="游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br>
              <a:rPr kumimoji="0" lang="en-US" altLang="ja-JP" sz="1400" b="1" kern="0">
                <a:solidFill>
                  <a:prstClr val="white"/>
                </a:solidFill>
                <a:latin typeface="游ゴシック" panose="020B0400000000000000" pitchFamily="50" charset="-128"/>
                <a:ea typeface="游ゴシック" panose="020B0400000000000000" pitchFamily="50" charset="-128"/>
              </a:rPr>
            </a:br>
            <a:br>
              <a:rPr kumimoji="0" lang="en-US" altLang="ja-JP" sz="1400" b="1" kern="0">
                <a:solidFill>
                  <a:prstClr val="white"/>
                </a:solidFill>
                <a:latin typeface="游ゴシック" panose="020B0400000000000000" pitchFamily="50" charset="-128"/>
                <a:ea typeface="游ゴシック" panose="020B0400000000000000" pitchFamily="50" charset="-128"/>
              </a:rPr>
            </a:br>
            <a:br>
              <a:rPr kumimoji="0" lang="en-US" altLang="ja-JP" sz="1400" b="1" kern="0">
                <a:solidFill>
                  <a:prstClr val="white"/>
                </a:solidFill>
                <a:latin typeface="游ゴシック" panose="020B0400000000000000" pitchFamily="50" charset="-128"/>
                <a:ea typeface="游ゴシック" panose="020B0400000000000000" pitchFamily="50" charset="-128"/>
              </a:rPr>
            </a:br>
            <a:r>
              <a:rPr kumimoji="0" lang="en-US" altLang="ja-JP" sz="1400" b="1" i="0" u="none" strike="noStrike" kern="0" cap="none" spc="0" normalizeH="0" baseline="0" noProof="0" err="1">
                <a:ln>
                  <a:noFill/>
                </a:ln>
                <a:solidFill>
                  <a:schemeClr val="bg1"/>
                </a:solidFill>
                <a:effectLst/>
                <a:uLnTx/>
                <a:uFillTx/>
                <a:latin typeface="游ゴシック" panose="020B0400000000000000" pitchFamily="50" charset="-128"/>
                <a:ea typeface="游ゴシック" panose="020B0400000000000000" pitchFamily="50" charset="-128"/>
                <a:cs typeface="+mn-cs"/>
              </a:rPr>
              <a:t>JasPar</a:t>
            </a:r>
            <a:br>
              <a:rPr kumimoji="0" lang="en-US" altLang="ja-JP"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br>
            <a:r>
              <a:rPr kumimoji="0" lang="en-US" altLang="ja-JP"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rPr>
              <a:t>Vehicle Signal</a:t>
            </a:r>
            <a:endParaRPr kumimoji="0" lang="ja-JP" altLang="en-US" sz="1400" b="1" i="0" u="none" strike="noStrike" kern="0" cap="none" spc="0" normalizeH="0" baseline="0" noProof="0">
              <a:ln>
                <a:noFill/>
              </a:ln>
              <a:solidFill>
                <a:schemeClr val="bg1"/>
              </a:solidFill>
              <a:effectLst/>
              <a:uLnTx/>
              <a:uFillTx/>
              <a:latin typeface="游ゴシック" panose="020B0400000000000000" pitchFamily="50" charset="-128"/>
              <a:ea typeface="游ゴシック" panose="020B0400000000000000" pitchFamily="50" charset="-128"/>
              <a:cs typeface="+mn-cs"/>
            </a:endParaRPr>
          </a:p>
        </p:txBody>
      </p:sp>
      <p:sp>
        <p:nvSpPr>
          <p:cNvPr id="30" name="TextBox 3">
            <a:extLst>
              <a:ext uri="{FF2B5EF4-FFF2-40B4-BE49-F238E27FC236}">
                <a16:creationId xmlns:a16="http://schemas.microsoft.com/office/drawing/2014/main" id="{836F72FD-013A-DE30-37F1-EB443641388B}"/>
              </a:ext>
            </a:extLst>
          </p:cNvPr>
          <p:cNvSpPr txBox="1"/>
          <p:nvPr/>
        </p:nvSpPr>
        <p:spPr>
          <a:xfrm>
            <a:off x="9272385" y="639375"/>
            <a:ext cx="1406678"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ja-JP" altLang="en-US" sz="2000" b="1" u="sng">
                <a:latin typeface="+mj-ea"/>
                <a:ea typeface="+mj-ea"/>
                <a:cs typeface="Times New Roman"/>
              </a:rPr>
              <a:t>実装・検証</a:t>
            </a:r>
          </a:p>
        </p:txBody>
      </p:sp>
      <p:sp>
        <p:nvSpPr>
          <p:cNvPr id="31" name="正方形/長方形 30">
            <a:extLst>
              <a:ext uri="{FF2B5EF4-FFF2-40B4-BE49-F238E27FC236}">
                <a16:creationId xmlns:a16="http://schemas.microsoft.com/office/drawing/2014/main" id="{E8624079-41AF-7C3C-B8D7-525E6D7CF85E}"/>
              </a:ext>
            </a:extLst>
          </p:cNvPr>
          <p:cNvSpPr/>
          <p:nvPr/>
        </p:nvSpPr>
        <p:spPr>
          <a:xfrm>
            <a:off x="7080895" y="4583801"/>
            <a:ext cx="2191490" cy="291958"/>
          </a:xfrm>
          <a:prstGeom prst="rect">
            <a:avLst/>
          </a:prstGeom>
          <a:solidFill>
            <a:srgbClr val="808080"/>
          </a:solidFill>
          <a:ln w="12700" cap="flat" cmpd="sng" algn="ctr">
            <a:no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1400" b="1" i="0" u="none" strike="noStrike" kern="0" cap="none" spc="0" normalizeH="0" baseline="0" noProof="0" err="1">
                <a:ln>
                  <a:noFill/>
                </a:ln>
                <a:solidFill>
                  <a:prstClr val="white"/>
                </a:solidFill>
                <a:effectLst/>
                <a:uLnTx/>
                <a:uFillTx/>
                <a:latin typeface="游ゴシック" panose="020B0400000000000000" pitchFamily="50" charset="-128"/>
                <a:ea typeface="游ゴシック" panose="020B0400000000000000" pitchFamily="50" charset="-128"/>
                <a:cs typeface="+mn-cs"/>
              </a:rPr>
              <a:t>Databroker</a:t>
            </a:r>
            <a:endParaRPr kumimoji="0" lang="ja-JP" altLang="en-US" sz="1400" b="1" i="0" u="none" strike="noStrike" kern="0" cap="none" spc="0" normalizeH="0" baseline="0" noProof="0">
              <a:ln>
                <a:noFill/>
              </a:ln>
              <a:solidFill>
                <a:prstClr val="white"/>
              </a:solidFill>
              <a:effectLst/>
              <a:uLnTx/>
              <a:uFillTx/>
              <a:latin typeface="游ゴシック" panose="020B0400000000000000" pitchFamily="50" charset="-128"/>
              <a:ea typeface="游ゴシック" panose="020B0400000000000000" pitchFamily="50" charset="-128"/>
              <a:cs typeface="+mn-cs"/>
            </a:endParaRPr>
          </a:p>
        </p:txBody>
      </p:sp>
      <p:cxnSp>
        <p:nvCxnSpPr>
          <p:cNvPr id="32" name="直線矢印コネクタ 31">
            <a:extLst>
              <a:ext uri="{FF2B5EF4-FFF2-40B4-BE49-F238E27FC236}">
                <a16:creationId xmlns:a16="http://schemas.microsoft.com/office/drawing/2014/main" id="{6F5C75E7-A3FB-3E81-3DC6-A5141F0509C0}"/>
              </a:ext>
            </a:extLst>
          </p:cNvPr>
          <p:cNvCxnSpPr>
            <a:cxnSpLocks/>
          </p:cNvCxnSpPr>
          <p:nvPr/>
        </p:nvCxnSpPr>
        <p:spPr>
          <a:xfrm>
            <a:off x="4571503" y="2780822"/>
            <a:ext cx="2009073" cy="0"/>
          </a:xfrm>
          <a:prstGeom prst="straightConnector1">
            <a:avLst/>
          </a:prstGeom>
          <a:noFill/>
          <a:ln w="28575" cap="flat" cmpd="sng" algn="ctr">
            <a:solidFill>
              <a:srgbClr val="00CC99"/>
            </a:solidFill>
            <a:prstDash val="solid"/>
            <a:miter lim="800000"/>
            <a:tailEnd type="triangle"/>
          </a:ln>
          <a:effectLst/>
        </p:spPr>
      </p:cxnSp>
      <p:cxnSp>
        <p:nvCxnSpPr>
          <p:cNvPr id="33" name="直線矢印コネクタ 32">
            <a:extLst>
              <a:ext uri="{FF2B5EF4-FFF2-40B4-BE49-F238E27FC236}">
                <a16:creationId xmlns:a16="http://schemas.microsoft.com/office/drawing/2014/main" id="{31CA5449-4906-DBFD-2A2D-8B2BFC07987C}"/>
              </a:ext>
            </a:extLst>
          </p:cNvPr>
          <p:cNvCxnSpPr>
            <a:cxnSpLocks/>
          </p:cNvCxnSpPr>
          <p:nvPr/>
        </p:nvCxnSpPr>
        <p:spPr>
          <a:xfrm>
            <a:off x="4583732" y="4729780"/>
            <a:ext cx="1955187" cy="0"/>
          </a:xfrm>
          <a:prstGeom prst="straightConnector1">
            <a:avLst/>
          </a:prstGeom>
          <a:noFill/>
          <a:ln w="28575" cap="flat" cmpd="sng" algn="ctr">
            <a:solidFill>
              <a:srgbClr val="00CC99"/>
            </a:solidFill>
            <a:prstDash val="solid"/>
            <a:miter lim="800000"/>
            <a:tailEnd type="triangle"/>
          </a:ln>
          <a:effectLst/>
        </p:spPr>
      </p:cxnSp>
      <p:sp>
        <p:nvSpPr>
          <p:cNvPr id="39" name="テキスト ボックス 38">
            <a:extLst>
              <a:ext uri="{FF2B5EF4-FFF2-40B4-BE49-F238E27FC236}">
                <a16:creationId xmlns:a16="http://schemas.microsoft.com/office/drawing/2014/main" id="{23ED391B-6181-98B4-C60D-999F576E690D}"/>
              </a:ext>
            </a:extLst>
          </p:cNvPr>
          <p:cNvSpPr txBox="1"/>
          <p:nvPr/>
        </p:nvSpPr>
        <p:spPr>
          <a:xfrm>
            <a:off x="1892743" y="5384732"/>
            <a:ext cx="3401910" cy="584775"/>
          </a:xfrm>
          <a:prstGeom prst="rect">
            <a:avLst/>
          </a:prstGeom>
          <a:noFill/>
        </p:spPr>
        <p:txBody>
          <a:bodyPr wrap="square">
            <a:spAutoFit/>
          </a:bodyPr>
          <a:lstStyle/>
          <a:p>
            <a:r>
              <a:rPr lang="en-US" altLang="ja-JP" sz="1600">
                <a:latin typeface="ＭＳ ゴシック" panose="020B0609070205080204" pitchFamily="49" charset="-128"/>
                <a:ea typeface="ＭＳ ゴシック" panose="020B0609070205080204" pitchFamily="49" charset="-128"/>
              </a:rPr>
              <a:t>VSS</a:t>
            </a:r>
            <a:r>
              <a:rPr lang="ja-JP" altLang="en-US" sz="1600">
                <a:latin typeface="ＭＳ ゴシック" panose="020B0609070205080204" pitchFamily="49" charset="-128"/>
                <a:ea typeface="ＭＳ ゴシック" panose="020B0609070205080204" pitchFamily="49" charset="-128"/>
              </a:rPr>
              <a:t>で定義された車両信号データに</a:t>
            </a:r>
            <a:endParaRPr lang="en-US" altLang="ja-JP" sz="1600">
              <a:latin typeface="ＭＳ ゴシック" panose="020B0609070205080204" pitchFamily="49" charset="-128"/>
              <a:ea typeface="ＭＳ ゴシック" panose="020B0609070205080204" pitchFamily="49" charset="-128"/>
            </a:endParaRPr>
          </a:p>
          <a:p>
            <a:r>
              <a:rPr lang="ja-JP" altLang="en-US" sz="1600">
                <a:latin typeface="ＭＳ ゴシック" panose="020B0609070205080204" pitchFamily="49" charset="-128"/>
                <a:ea typeface="ＭＳ ゴシック" panose="020B0609070205080204" pitchFamily="49" charset="-128"/>
              </a:rPr>
              <a:t>アクセスするための</a:t>
            </a:r>
            <a:r>
              <a:rPr lang="en-US" altLang="ja-JP" sz="1600" b="1">
                <a:latin typeface="ＭＳ ゴシック" panose="020B0609070205080204" pitchFamily="49" charset="-128"/>
                <a:ea typeface="ＭＳ ゴシック" panose="020B0609070205080204" pitchFamily="49" charset="-128"/>
              </a:rPr>
              <a:t>API</a:t>
            </a:r>
            <a:r>
              <a:rPr lang="ja-JP" altLang="en-US" sz="1600" b="1">
                <a:latin typeface="ＭＳ ゴシック" panose="020B0609070205080204" pitchFamily="49" charset="-128"/>
                <a:ea typeface="ＭＳ ゴシック" panose="020B0609070205080204" pitchFamily="49" charset="-128"/>
              </a:rPr>
              <a:t>仕様</a:t>
            </a:r>
            <a:endParaRPr lang="ja-JP" altLang="en-US" sz="1600">
              <a:latin typeface="ＭＳ ゴシック" panose="020B0609070205080204" pitchFamily="49" charset="-128"/>
              <a:ea typeface="ＭＳ ゴシック" panose="020B0609070205080204" pitchFamily="49" charset="-128"/>
            </a:endParaRPr>
          </a:p>
        </p:txBody>
      </p:sp>
      <p:sp>
        <p:nvSpPr>
          <p:cNvPr id="44" name="テキスト ボックス 43">
            <a:extLst>
              <a:ext uri="{FF2B5EF4-FFF2-40B4-BE49-F238E27FC236}">
                <a16:creationId xmlns:a16="http://schemas.microsoft.com/office/drawing/2014/main" id="{1078DAEE-48DF-F19F-239D-C5FF217E25C7}"/>
              </a:ext>
            </a:extLst>
          </p:cNvPr>
          <p:cNvSpPr txBox="1"/>
          <p:nvPr/>
        </p:nvSpPr>
        <p:spPr>
          <a:xfrm>
            <a:off x="1965458" y="3503895"/>
            <a:ext cx="3256481" cy="338554"/>
          </a:xfrm>
          <a:prstGeom prst="rect">
            <a:avLst/>
          </a:prstGeom>
          <a:noFill/>
        </p:spPr>
        <p:txBody>
          <a:bodyPr wrap="square">
            <a:spAutoFit/>
          </a:bodyPr>
          <a:lstStyle/>
          <a:p>
            <a:r>
              <a:rPr lang="ja-JP" altLang="en-US" sz="1600">
                <a:latin typeface="ＭＳ ゴシック" panose="020B0609070205080204" pitchFamily="49" charset="-128"/>
                <a:ea typeface="ＭＳ ゴシック" panose="020B0609070205080204" pitchFamily="49" charset="-128"/>
              </a:rPr>
              <a:t>車両信号の</a:t>
            </a:r>
            <a:r>
              <a:rPr lang="ja-JP" altLang="en-US" sz="1600" b="1">
                <a:latin typeface="ＭＳ ゴシック" panose="020B0609070205080204" pitchFamily="49" charset="-128"/>
                <a:ea typeface="ＭＳ ゴシック" panose="020B0609070205080204" pitchFamily="49" charset="-128"/>
              </a:rPr>
              <a:t>共通データモデル仕様</a:t>
            </a:r>
          </a:p>
        </p:txBody>
      </p:sp>
      <p:sp>
        <p:nvSpPr>
          <p:cNvPr id="45" name="TextBox 3">
            <a:extLst>
              <a:ext uri="{FF2B5EF4-FFF2-40B4-BE49-F238E27FC236}">
                <a16:creationId xmlns:a16="http://schemas.microsoft.com/office/drawing/2014/main" id="{D2337B82-7538-3973-991E-665421E3E140}"/>
              </a:ext>
            </a:extLst>
          </p:cNvPr>
          <p:cNvSpPr txBox="1"/>
          <p:nvPr/>
        </p:nvSpPr>
        <p:spPr>
          <a:xfrm>
            <a:off x="5864518" y="2835145"/>
            <a:ext cx="1265280"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ja-JP" altLang="en-US" sz="1600" b="1">
                <a:latin typeface="+mj-ea"/>
                <a:ea typeface="+mj-ea"/>
                <a:cs typeface="Times New Roman"/>
              </a:rPr>
              <a:t>追加・選択</a:t>
            </a:r>
          </a:p>
        </p:txBody>
      </p:sp>
      <p:sp>
        <p:nvSpPr>
          <p:cNvPr id="47" name="TextBox 3">
            <a:extLst>
              <a:ext uri="{FF2B5EF4-FFF2-40B4-BE49-F238E27FC236}">
                <a16:creationId xmlns:a16="http://schemas.microsoft.com/office/drawing/2014/main" id="{B24286B5-2E6E-F24C-8166-4767C5F73E41}"/>
              </a:ext>
            </a:extLst>
          </p:cNvPr>
          <p:cNvSpPr txBox="1"/>
          <p:nvPr/>
        </p:nvSpPr>
        <p:spPr>
          <a:xfrm>
            <a:off x="5906279" y="4755851"/>
            <a:ext cx="1265280"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a:lstStyle>
          <a:p>
            <a:r>
              <a:rPr lang="ja-JP" altLang="en-US" sz="1600" b="1">
                <a:latin typeface="+mj-ea"/>
                <a:ea typeface="+mj-ea"/>
                <a:cs typeface="Times New Roman"/>
              </a:rPr>
              <a:t>追加・選択</a:t>
            </a:r>
          </a:p>
        </p:txBody>
      </p:sp>
      <p:sp>
        <p:nvSpPr>
          <p:cNvPr id="3" name="Rectangle 2">
            <a:extLst>
              <a:ext uri="{FF2B5EF4-FFF2-40B4-BE49-F238E27FC236}">
                <a16:creationId xmlns:a16="http://schemas.microsoft.com/office/drawing/2014/main" id="{25B84ED0-6BD2-8D1C-14FD-18A95BA4B22C}"/>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ja-JP" altLang="en-US" sz="2400">
                <a:latin typeface="+mj-ea"/>
              </a:rPr>
              <a:t>②</a:t>
            </a:r>
            <a:r>
              <a:rPr lang="en-US" altLang="ja-JP" sz="2400">
                <a:latin typeface="+mj-ea"/>
              </a:rPr>
              <a:t>API</a:t>
            </a:r>
            <a:r>
              <a:rPr lang="ja-JP" altLang="en-US" sz="2400">
                <a:latin typeface="+mj-ea"/>
              </a:rPr>
              <a:t>開発：</a:t>
            </a:r>
            <a:r>
              <a:rPr lang="en-US" altLang="ja-JP" sz="2400">
                <a:latin typeface="+mj-ea"/>
              </a:rPr>
              <a:t> COVESA</a:t>
            </a:r>
            <a:r>
              <a:rPr lang="ja-JP" altLang="en-US" sz="2400">
                <a:latin typeface="+mj-ea"/>
              </a:rPr>
              <a:t>との関係</a:t>
            </a:r>
          </a:p>
        </p:txBody>
      </p:sp>
    </p:spTree>
    <p:extLst>
      <p:ext uri="{BB962C8B-B14F-4D97-AF65-F5344CB8AC3E}">
        <p14:creationId xmlns:p14="http://schemas.microsoft.com/office/powerpoint/2010/main" val="3933140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3CC0A5D-A09F-6061-0CF6-84ACD7F21AE4}"/>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2ADF261E-8A32-6F94-814E-D29E5242BAD2}"/>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ja-JP" altLang="en-US" sz="2400">
                <a:latin typeface="ＭＳ Ｐゴシック" panose="020B0600070205080204" pitchFamily="50" charset="-128"/>
                <a:ea typeface="ＭＳ Ｐゴシック" panose="020B0600070205080204" pitchFamily="50" charset="-128"/>
              </a:rPr>
              <a:t>③</a:t>
            </a:r>
            <a:r>
              <a:rPr lang="en-US" altLang="ja-JP" sz="2400">
                <a:latin typeface="ＭＳ Ｐゴシック" panose="020B0600070205080204" pitchFamily="50" charset="-128"/>
                <a:ea typeface="ＭＳ Ｐゴシック" panose="020B0600070205080204" pitchFamily="50" charset="-128"/>
              </a:rPr>
              <a:t>API</a:t>
            </a:r>
            <a:r>
              <a:rPr lang="ja-JP" altLang="en-US" sz="2400">
                <a:latin typeface="ＭＳ Ｐゴシック" panose="020B0600070205080204" pitchFamily="50" charset="-128"/>
                <a:ea typeface="ＭＳ Ｐゴシック" panose="020B0600070205080204" pitchFamily="50" charset="-128"/>
              </a:rPr>
              <a:t>企画</a:t>
            </a:r>
          </a:p>
        </p:txBody>
      </p:sp>
      <p:grpSp>
        <p:nvGrpSpPr>
          <p:cNvPr id="3" name="グループ化 2">
            <a:extLst>
              <a:ext uri="{FF2B5EF4-FFF2-40B4-BE49-F238E27FC236}">
                <a16:creationId xmlns:a16="http://schemas.microsoft.com/office/drawing/2014/main" id="{E09A28DC-4478-D8AF-4AA0-A2658708C831}"/>
              </a:ext>
            </a:extLst>
          </p:cNvPr>
          <p:cNvGrpSpPr/>
          <p:nvPr/>
        </p:nvGrpSpPr>
        <p:grpSpPr>
          <a:xfrm>
            <a:off x="157218" y="2677952"/>
            <a:ext cx="3876369" cy="1896307"/>
            <a:chOff x="60978" y="3231371"/>
            <a:chExt cx="4517836" cy="2210108"/>
          </a:xfrm>
        </p:grpSpPr>
        <p:pic>
          <p:nvPicPr>
            <p:cNvPr id="4" name="図 3">
              <a:extLst>
                <a:ext uri="{FF2B5EF4-FFF2-40B4-BE49-F238E27FC236}">
                  <a16:creationId xmlns:a16="http://schemas.microsoft.com/office/drawing/2014/main" id="{E2175EC8-46DB-7830-49BB-A9FF88AEA8B1}"/>
                </a:ext>
              </a:extLst>
            </p:cNvPr>
            <p:cNvPicPr>
              <a:picLocks noChangeAspect="1"/>
            </p:cNvPicPr>
            <p:nvPr/>
          </p:nvPicPr>
          <p:blipFill>
            <a:blip r:embed="rId3"/>
            <a:stretch>
              <a:fillRect/>
            </a:stretch>
          </p:blipFill>
          <p:spPr>
            <a:xfrm>
              <a:off x="60978" y="3331149"/>
              <a:ext cx="2348659" cy="1438476"/>
            </a:xfrm>
            <a:prstGeom prst="rect">
              <a:avLst/>
            </a:prstGeom>
          </p:spPr>
        </p:pic>
        <p:pic>
          <p:nvPicPr>
            <p:cNvPr id="5" name="図 4">
              <a:extLst>
                <a:ext uri="{FF2B5EF4-FFF2-40B4-BE49-F238E27FC236}">
                  <a16:creationId xmlns:a16="http://schemas.microsoft.com/office/drawing/2014/main" id="{EA7364A4-291D-334F-4A8E-6033E6CBCDD5}"/>
                </a:ext>
              </a:extLst>
            </p:cNvPr>
            <p:cNvPicPr>
              <a:picLocks noChangeAspect="1"/>
            </p:cNvPicPr>
            <p:nvPr/>
          </p:nvPicPr>
          <p:blipFill>
            <a:blip r:embed="rId4"/>
            <a:stretch>
              <a:fillRect/>
            </a:stretch>
          </p:blipFill>
          <p:spPr>
            <a:xfrm>
              <a:off x="2401119" y="3231371"/>
              <a:ext cx="2177695" cy="2210108"/>
            </a:xfrm>
            <a:prstGeom prst="rect">
              <a:avLst/>
            </a:prstGeom>
          </p:spPr>
        </p:pic>
      </p:grpSp>
      <p:pic>
        <p:nvPicPr>
          <p:cNvPr id="6" name="図 5">
            <a:extLst>
              <a:ext uri="{FF2B5EF4-FFF2-40B4-BE49-F238E27FC236}">
                <a16:creationId xmlns:a16="http://schemas.microsoft.com/office/drawing/2014/main" id="{62352724-A956-F622-088D-5F380DEDA0C4}"/>
              </a:ext>
            </a:extLst>
          </p:cNvPr>
          <p:cNvPicPr>
            <a:picLocks noChangeAspect="1"/>
          </p:cNvPicPr>
          <p:nvPr/>
        </p:nvPicPr>
        <p:blipFill>
          <a:blip r:embed="rId5"/>
          <a:stretch>
            <a:fillRect/>
          </a:stretch>
        </p:blipFill>
        <p:spPr>
          <a:xfrm>
            <a:off x="8542373" y="1004167"/>
            <a:ext cx="3595682" cy="1266553"/>
          </a:xfrm>
          <a:prstGeom prst="rect">
            <a:avLst/>
          </a:prstGeom>
        </p:spPr>
      </p:pic>
      <p:sp>
        <p:nvSpPr>
          <p:cNvPr id="7" name="TextBox 2">
            <a:extLst>
              <a:ext uri="{FF2B5EF4-FFF2-40B4-BE49-F238E27FC236}">
                <a16:creationId xmlns:a16="http://schemas.microsoft.com/office/drawing/2014/main" id="{43643C09-D55D-DFF4-0AA0-4BEE76BDDBF9}"/>
              </a:ext>
            </a:extLst>
          </p:cNvPr>
          <p:cNvSpPr txBox="1"/>
          <p:nvPr/>
        </p:nvSpPr>
        <p:spPr>
          <a:xfrm>
            <a:off x="383701" y="551816"/>
            <a:ext cx="8794794" cy="9435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Sans-Serif"/>
              <a:buChar char="•"/>
            </a:pPr>
            <a:r>
              <a:rPr lang="en-US" altLang="ja-JP" sz="2000" b="1">
                <a:latin typeface="+mn-ea"/>
                <a:ea typeface="+mn-ea"/>
                <a:cs typeface="Arial"/>
              </a:rPr>
              <a:t>“</a:t>
            </a:r>
            <a:r>
              <a:rPr lang="ja-JP" altLang="en-US" sz="2000" b="1">
                <a:latin typeface="+mn-ea"/>
                <a:ea typeface="+mn-ea"/>
                <a:cs typeface="Arial"/>
              </a:rPr>
              <a:t>将来</a:t>
            </a:r>
            <a:r>
              <a:rPr lang="en-US" altLang="ja-JP" sz="2000" b="1">
                <a:latin typeface="+mn-ea"/>
                <a:ea typeface="+mn-ea"/>
                <a:cs typeface="Arial"/>
              </a:rPr>
              <a:t>”</a:t>
            </a:r>
            <a:r>
              <a:rPr lang="ja-JP" altLang="en-US" sz="2000" b="1">
                <a:latin typeface="+mn-ea"/>
                <a:ea typeface="+mn-ea"/>
                <a:cs typeface="Arial"/>
              </a:rPr>
              <a:t>、利用が広がっていくビジネス・サービスに必要となりそうな</a:t>
            </a:r>
            <a:r>
              <a:rPr lang="en-US" altLang="ja-JP" sz="2000" b="1">
                <a:latin typeface="+mn-ea"/>
                <a:ea typeface="+mn-ea"/>
                <a:cs typeface="Arial"/>
              </a:rPr>
              <a:t>API</a:t>
            </a:r>
            <a:r>
              <a:rPr lang="ja-JP" altLang="en-US" sz="2000">
                <a:latin typeface="+mn-ea"/>
                <a:ea typeface="+mn-ea"/>
                <a:cs typeface="Arial"/>
              </a:rPr>
              <a:t>の探索</a:t>
            </a:r>
            <a:endParaRPr lang="en-US" altLang="ja-JP" sz="2000">
              <a:latin typeface="+mn-ea"/>
              <a:ea typeface="+mn-ea"/>
              <a:cs typeface="Arial"/>
            </a:endParaRPr>
          </a:p>
          <a:p>
            <a:pPr marL="285750" indent="-285750">
              <a:lnSpc>
                <a:spcPct val="150000"/>
              </a:lnSpc>
              <a:buFont typeface="Arial,Sans-Serif"/>
              <a:buChar char="•"/>
            </a:pPr>
            <a:r>
              <a:rPr lang="ja-JP" altLang="en-US" sz="2000">
                <a:latin typeface="+mn-ea"/>
                <a:ea typeface="+mn-ea"/>
                <a:cs typeface="Arial"/>
              </a:rPr>
              <a:t>「</a:t>
            </a:r>
            <a:r>
              <a:rPr lang="ja-JP" altLang="en-US" sz="2000" b="1">
                <a:latin typeface="+mn-ea"/>
                <a:ea typeface="+mn-ea"/>
                <a:cs typeface="Arial"/>
              </a:rPr>
              <a:t>アイディエーション</a:t>
            </a:r>
            <a:r>
              <a:rPr lang="ja-JP" altLang="en-US" sz="2000">
                <a:latin typeface="+mn-ea"/>
                <a:ea typeface="+mn-ea"/>
                <a:cs typeface="Arial"/>
              </a:rPr>
              <a:t>」　と　「</a:t>
            </a:r>
            <a:r>
              <a:rPr lang="ja-JP" altLang="en-US" sz="2000" b="1">
                <a:latin typeface="+mn-ea"/>
                <a:ea typeface="+mn-ea"/>
                <a:cs typeface="Arial"/>
              </a:rPr>
              <a:t>サービス調査</a:t>
            </a:r>
            <a:r>
              <a:rPr lang="ja-JP" altLang="en-US" sz="2000">
                <a:latin typeface="+mn-ea"/>
                <a:ea typeface="+mn-ea"/>
                <a:cs typeface="Arial"/>
              </a:rPr>
              <a:t>」 の</a:t>
            </a:r>
            <a:r>
              <a:rPr lang="en-US" altLang="ja-JP" sz="2000">
                <a:latin typeface="+mn-ea"/>
                <a:ea typeface="+mn-ea"/>
                <a:cs typeface="Arial"/>
              </a:rPr>
              <a:t>2</a:t>
            </a:r>
            <a:r>
              <a:rPr lang="ja-JP" altLang="en-US" sz="2000">
                <a:latin typeface="+mn-ea"/>
                <a:ea typeface="+mn-ea"/>
                <a:cs typeface="Arial"/>
              </a:rPr>
              <a:t>本立てで推進</a:t>
            </a:r>
            <a:endParaRPr lang="en-US" altLang="ja-JP" sz="2000">
              <a:latin typeface="+mn-ea"/>
              <a:ea typeface="+mn-ea"/>
              <a:cs typeface="Arial"/>
            </a:endParaRPr>
          </a:p>
        </p:txBody>
      </p:sp>
      <p:sp>
        <p:nvSpPr>
          <p:cNvPr id="8" name="TextBox 3">
            <a:extLst>
              <a:ext uri="{FF2B5EF4-FFF2-40B4-BE49-F238E27FC236}">
                <a16:creationId xmlns:a16="http://schemas.microsoft.com/office/drawing/2014/main" id="{73A6CC84-379A-3702-BAC8-824C81BE3E1F}"/>
              </a:ext>
            </a:extLst>
          </p:cNvPr>
          <p:cNvSpPr txBox="1"/>
          <p:nvPr/>
        </p:nvSpPr>
        <p:spPr>
          <a:xfrm>
            <a:off x="9040632" y="661608"/>
            <a:ext cx="259073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ja-JP" sz="1600" u="sng">
                <a:latin typeface="+mn-ea"/>
                <a:ea typeface="+mn-ea"/>
                <a:cs typeface="Times New Roman"/>
              </a:rPr>
              <a:t>API</a:t>
            </a:r>
            <a:r>
              <a:rPr lang="ja-JP" altLang="en-US" sz="1600" u="sng">
                <a:latin typeface="+mn-ea"/>
                <a:ea typeface="+mn-ea"/>
                <a:cs typeface="Times New Roman"/>
              </a:rPr>
              <a:t>企画全体のスコープ</a:t>
            </a:r>
          </a:p>
        </p:txBody>
      </p:sp>
      <p:sp>
        <p:nvSpPr>
          <p:cNvPr id="11" name="TextBox 2">
            <a:extLst>
              <a:ext uri="{FF2B5EF4-FFF2-40B4-BE49-F238E27FC236}">
                <a16:creationId xmlns:a16="http://schemas.microsoft.com/office/drawing/2014/main" id="{FED9CB98-E9CA-2E16-BA94-07F86C85F75C}"/>
              </a:ext>
            </a:extLst>
          </p:cNvPr>
          <p:cNvSpPr txBox="1"/>
          <p:nvPr/>
        </p:nvSpPr>
        <p:spPr>
          <a:xfrm>
            <a:off x="5988923" y="4994151"/>
            <a:ext cx="4197221" cy="138499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lvl="1"/>
            <a:r>
              <a:rPr lang="ja-JP" altLang="en-US" sz="1400">
                <a:latin typeface="+mn-ea"/>
                <a:ea typeface="+mn-ea"/>
                <a:cs typeface="Arial"/>
              </a:rPr>
              <a:t>あらゆる業界</a:t>
            </a:r>
            <a:r>
              <a:rPr lang="en-US" altLang="ja-JP" sz="1400">
                <a:latin typeface="+mn-ea"/>
                <a:ea typeface="+mn-ea"/>
                <a:cs typeface="Arial"/>
              </a:rPr>
              <a:t>(</a:t>
            </a:r>
            <a:r>
              <a:rPr lang="ja-JP" altLang="en-US" sz="1400">
                <a:latin typeface="+mn-ea"/>
                <a:ea typeface="+mn-ea"/>
                <a:cs typeface="Arial"/>
              </a:rPr>
              <a:t>自動車業界も含む</a:t>
            </a:r>
            <a:r>
              <a:rPr lang="en-US" altLang="ja-JP" sz="1400">
                <a:latin typeface="+mn-ea"/>
                <a:ea typeface="+mn-ea"/>
                <a:cs typeface="Arial"/>
              </a:rPr>
              <a:t>)</a:t>
            </a:r>
            <a:r>
              <a:rPr lang="ja-JP" altLang="en-US" sz="1400">
                <a:latin typeface="+mn-ea"/>
                <a:ea typeface="+mn-ea"/>
                <a:cs typeface="Arial"/>
              </a:rPr>
              <a:t>のサービスを調査中</a:t>
            </a:r>
            <a:endParaRPr lang="en-US" altLang="ja-JP" sz="1400">
              <a:latin typeface="+mn-ea"/>
              <a:ea typeface="+mn-ea"/>
              <a:cs typeface="Arial"/>
            </a:endParaRPr>
          </a:p>
          <a:p>
            <a:r>
              <a:rPr lang="ja-JP" altLang="en-US" sz="1400">
                <a:latin typeface="+mn-ea"/>
                <a:ea typeface="+mn-ea"/>
              </a:rPr>
              <a:t>　・開発インフラ　　　　　・データ</a:t>
            </a:r>
            <a:r>
              <a:rPr lang="en-US" altLang="ja-JP" sz="1400">
                <a:latin typeface="+mn-ea"/>
                <a:ea typeface="+mn-ea"/>
              </a:rPr>
              <a:t>/</a:t>
            </a:r>
            <a:r>
              <a:rPr lang="ja-JP" altLang="en-US" sz="1400">
                <a:latin typeface="+mn-ea"/>
                <a:ea typeface="+mn-ea"/>
              </a:rPr>
              <a:t>サーバー</a:t>
            </a:r>
            <a:endParaRPr lang="en-US" altLang="ja-JP" sz="1400">
              <a:latin typeface="+mn-ea"/>
              <a:ea typeface="+mn-ea"/>
            </a:endParaRPr>
          </a:p>
          <a:p>
            <a:r>
              <a:rPr lang="ja-JP" altLang="en-US" sz="1400">
                <a:latin typeface="+mn-ea"/>
                <a:ea typeface="+mn-ea"/>
              </a:rPr>
              <a:t>　・フリート</a:t>
            </a:r>
            <a:r>
              <a:rPr lang="en-US" altLang="ja-JP" sz="1400">
                <a:latin typeface="+mn-ea"/>
                <a:ea typeface="+mn-ea"/>
              </a:rPr>
              <a:t>/</a:t>
            </a:r>
            <a:r>
              <a:rPr lang="ja-JP" altLang="en-US" sz="1400">
                <a:latin typeface="+mn-ea"/>
                <a:ea typeface="+mn-ea"/>
              </a:rPr>
              <a:t>公共交通　 ・保険　</a:t>
            </a:r>
            <a:endParaRPr lang="en-US" altLang="ja-JP" sz="1400">
              <a:latin typeface="+mn-ea"/>
              <a:ea typeface="+mn-ea"/>
            </a:endParaRPr>
          </a:p>
          <a:p>
            <a:r>
              <a:rPr lang="ja-JP" altLang="en-US" sz="1400">
                <a:latin typeface="+mn-ea"/>
                <a:ea typeface="+mn-ea"/>
              </a:rPr>
              <a:t>　・インフラ　　　　　　　　・販売</a:t>
            </a:r>
            <a:endParaRPr lang="en-US" altLang="ja-JP" sz="1400">
              <a:latin typeface="+mn-ea"/>
              <a:ea typeface="+mn-ea"/>
              <a:cs typeface="Arial"/>
            </a:endParaRPr>
          </a:p>
          <a:p>
            <a:r>
              <a:rPr lang="ja-JP" altLang="en-US" sz="1400">
                <a:latin typeface="+mn-ea"/>
                <a:ea typeface="+mn-ea"/>
                <a:cs typeface="Arial"/>
              </a:rPr>
              <a:t>　・エンタメ</a:t>
            </a:r>
            <a:endParaRPr lang="en-US" altLang="ja-JP" sz="1400">
              <a:latin typeface="+mn-ea"/>
              <a:ea typeface="+mn-ea"/>
              <a:cs typeface="Arial"/>
            </a:endParaRPr>
          </a:p>
          <a:p>
            <a:r>
              <a:rPr lang="ja-JP" altLang="en-US" sz="1400">
                <a:latin typeface="+mn-ea"/>
                <a:ea typeface="+mn-ea"/>
                <a:cs typeface="Arial"/>
              </a:rPr>
              <a:t>　　・・・</a:t>
            </a:r>
            <a:endParaRPr lang="ja-JP" altLang="en-US" sz="1400">
              <a:latin typeface="+mn-ea"/>
              <a:ea typeface="+mn-ea"/>
            </a:endParaRPr>
          </a:p>
        </p:txBody>
      </p:sp>
      <p:grpSp>
        <p:nvGrpSpPr>
          <p:cNvPr id="12" name="グループ化 11">
            <a:extLst>
              <a:ext uri="{FF2B5EF4-FFF2-40B4-BE49-F238E27FC236}">
                <a16:creationId xmlns:a16="http://schemas.microsoft.com/office/drawing/2014/main" id="{AFD960F1-F617-3A8D-46A8-AE127C501F4A}"/>
              </a:ext>
            </a:extLst>
          </p:cNvPr>
          <p:cNvGrpSpPr/>
          <p:nvPr/>
        </p:nvGrpSpPr>
        <p:grpSpPr>
          <a:xfrm>
            <a:off x="759796" y="1927399"/>
            <a:ext cx="4104000" cy="684000"/>
            <a:chOff x="419100" y="2924174"/>
            <a:chExt cx="4104000" cy="684000"/>
          </a:xfrm>
        </p:grpSpPr>
        <p:sp>
          <p:nvSpPr>
            <p:cNvPr id="13" name="テキスト ボックス 12">
              <a:extLst>
                <a:ext uri="{FF2B5EF4-FFF2-40B4-BE49-F238E27FC236}">
                  <a16:creationId xmlns:a16="http://schemas.microsoft.com/office/drawing/2014/main" id="{2394D883-5AD2-1FA4-AD63-58309BD210B6}"/>
                </a:ext>
              </a:extLst>
            </p:cNvPr>
            <p:cNvSpPr txBox="1"/>
            <p:nvPr/>
          </p:nvSpPr>
          <p:spPr>
            <a:xfrm>
              <a:off x="419100" y="2950245"/>
              <a:ext cx="4104000" cy="646331"/>
            </a:xfrm>
            <a:prstGeom prst="rect">
              <a:avLst/>
            </a:prstGeom>
            <a:noFill/>
          </p:spPr>
          <p:txBody>
            <a:bodyPr wrap="square">
              <a:spAutoFit/>
            </a:bodyPr>
            <a:lstStyle/>
            <a:p>
              <a:pPr algn="ctr"/>
              <a:r>
                <a:rPr lang="ja-JP" altLang="en-US" sz="1800">
                  <a:latin typeface="+mn-ea"/>
                  <a:ea typeface="+mn-ea"/>
                </a:rPr>
                <a:t>クルマを使ったビジネス・サービス案から</a:t>
              </a:r>
              <a:endParaRPr lang="en-US" altLang="ja-JP" sz="1800">
                <a:latin typeface="+mn-ea"/>
                <a:ea typeface="+mn-ea"/>
              </a:endParaRPr>
            </a:p>
            <a:p>
              <a:pPr algn="ctr"/>
              <a:r>
                <a:rPr lang="en-US" altLang="ja-JP" sz="1800" b="1">
                  <a:latin typeface="+mn-ea"/>
                  <a:ea typeface="+mn-ea"/>
                </a:rPr>
                <a:t>VSS</a:t>
              </a:r>
              <a:r>
                <a:rPr lang="ja-JP" altLang="en-US" sz="1800" b="1">
                  <a:latin typeface="+mn-ea"/>
                  <a:ea typeface="+mn-ea"/>
                </a:rPr>
                <a:t>発の検討で生まれない</a:t>
              </a:r>
              <a:r>
                <a:rPr lang="en-US" altLang="ja-JP" sz="1800" b="1">
                  <a:latin typeface="+mn-ea"/>
                  <a:ea typeface="+mn-ea"/>
                </a:rPr>
                <a:t>API</a:t>
              </a:r>
              <a:r>
                <a:rPr lang="ja-JP" altLang="en-US" sz="1800" b="1">
                  <a:latin typeface="+mn-ea"/>
                  <a:ea typeface="+mn-ea"/>
                </a:rPr>
                <a:t>の</a:t>
              </a:r>
              <a:r>
                <a:rPr lang="ja-JP" altLang="en-US" sz="1800">
                  <a:latin typeface="+mn-ea"/>
                  <a:ea typeface="+mn-ea"/>
                </a:rPr>
                <a:t>探索</a:t>
              </a:r>
            </a:p>
          </p:txBody>
        </p:sp>
        <p:sp>
          <p:nvSpPr>
            <p:cNvPr id="16" name="正方形/長方形 15">
              <a:extLst>
                <a:ext uri="{FF2B5EF4-FFF2-40B4-BE49-F238E27FC236}">
                  <a16:creationId xmlns:a16="http://schemas.microsoft.com/office/drawing/2014/main" id="{3B1309E9-6F95-775F-3449-91BACC014DA5}"/>
                </a:ext>
              </a:extLst>
            </p:cNvPr>
            <p:cNvSpPr/>
            <p:nvPr/>
          </p:nvSpPr>
          <p:spPr>
            <a:xfrm>
              <a:off x="452711" y="2924174"/>
              <a:ext cx="4032000" cy="684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nvGrpSpPr>
          <p:cNvPr id="17" name="グループ化 16">
            <a:extLst>
              <a:ext uri="{FF2B5EF4-FFF2-40B4-BE49-F238E27FC236}">
                <a16:creationId xmlns:a16="http://schemas.microsoft.com/office/drawing/2014/main" id="{A3538019-293C-F542-4863-3C3964C98C73}"/>
              </a:ext>
            </a:extLst>
          </p:cNvPr>
          <p:cNvGrpSpPr/>
          <p:nvPr/>
        </p:nvGrpSpPr>
        <p:grpSpPr>
          <a:xfrm>
            <a:off x="6012730" y="1927399"/>
            <a:ext cx="4112970" cy="684000"/>
            <a:chOff x="4857750" y="2928288"/>
            <a:chExt cx="4041526" cy="684000"/>
          </a:xfrm>
        </p:grpSpPr>
        <p:sp>
          <p:nvSpPr>
            <p:cNvPr id="18" name="テキスト ボックス 17">
              <a:extLst>
                <a:ext uri="{FF2B5EF4-FFF2-40B4-BE49-F238E27FC236}">
                  <a16:creationId xmlns:a16="http://schemas.microsoft.com/office/drawing/2014/main" id="{2ED1FEFA-786C-09A1-056E-0C40C30AF27A}"/>
                </a:ext>
              </a:extLst>
            </p:cNvPr>
            <p:cNvSpPr txBox="1"/>
            <p:nvPr/>
          </p:nvSpPr>
          <p:spPr>
            <a:xfrm>
              <a:off x="4857750" y="2950245"/>
              <a:ext cx="3959059" cy="646331"/>
            </a:xfrm>
            <a:prstGeom prst="rect">
              <a:avLst/>
            </a:prstGeom>
            <a:noFill/>
          </p:spPr>
          <p:txBody>
            <a:bodyPr wrap="square">
              <a:spAutoFit/>
            </a:bodyPr>
            <a:lstStyle/>
            <a:p>
              <a:pPr algn="ctr"/>
              <a:r>
                <a:rPr lang="en-US" altLang="ja-JP" sz="1800">
                  <a:latin typeface="+mn-ea"/>
                  <a:ea typeface="+mn-ea"/>
                </a:rPr>
                <a:t>JASPAR</a:t>
              </a:r>
              <a:r>
                <a:rPr lang="ja-JP" altLang="en-US" sz="1800">
                  <a:latin typeface="+mn-ea"/>
                  <a:ea typeface="+mn-ea"/>
                </a:rPr>
                <a:t>の標準</a:t>
              </a:r>
              <a:r>
                <a:rPr lang="en-US" altLang="ja-JP" sz="1800">
                  <a:latin typeface="+mn-ea"/>
                  <a:ea typeface="+mn-ea"/>
                </a:rPr>
                <a:t>API</a:t>
              </a:r>
              <a:r>
                <a:rPr lang="ja-JP" altLang="en-US" sz="1800">
                  <a:latin typeface="+mn-ea"/>
                  <a:ea typeface="+mn-ea"/>
                </a:rPr>
                <a:t>が将来のビジネス・</a:t>
              </a:r>
              <a:endParaRPr lang="en-US" altLang="ja-JP" sz="1800">
                <a:latin typeface="+mn-ea"/>
                <a:ea typeface="+mn-ea"/>
              </a:endParaRPr>
            </a:p>
            <a:p>
              <a:pPr algn="ctr"/>
              <a:r>
                <a:rPr lang="ja-JP" altLang="en-US" sz="1800" b="1">
                  <a:latin typeface="+mn-ea"/>
                  <a:ea typeface="+mn-ea"/>
                </a:rPr>
                <a:t>サービス実現に不足ないか</a:t>
              </a:r>
              <a:r>
                <a:rPr lang="ja-JP" altLang="en-US" sz="1800">
                  <a:latin typeface="+mn-ea"/>
                  <a:ea typeface="+mn-ea"/>
                </a:rPr>
                <a:t>の確認</a:t>
              </a:r>
            </a:p>
          </p:txBody>
        </p:sp>
        <p:sp>
          <p:nvSpPr>
            <p:cNvPr id="21" name="正方形/長方形 20">
              <a:extLst>
                <a:ext uri="{FF2B5EF4-FFF2-40B4-BE49-F238E27FC236}">
                  <a16:creationId xmlns:a16="http://schemas.microsoft.com/office/drawing/2014/main" id="{FA745E36-457F-0A31-7FB3-34323984A1C1}"/>
                </a:ext>
              </a:extLst>
            </p:cNvPr>
            <p:cNvSpPr/>
            <p:nvPr/>
          </p:nvSpPr>
          <p:spPr>
            <a:xfrm>
              <a:off x="4867276" y="2928288"/>
              <a:ext cx="4032000" cy="684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22" name="Arrow: Right 11">
            <a:extLst>
              <a:ext uri="{FF2B5EF4-FFF2-40B4-BE49-F238E27FC236}">
                <a16:creationId xmlns:a16="http://schemas.microsoft.com/office/drawing/2014/main" id="{8BDC44E8-B8D4-8CCC-68F6-03A9719D2F20}"/>
              </a:ext>
            </a:extLst>
          </p:cNvPr>
          <p:cNvSpPr/>
          <p:nvPr/>
        </p:nvSpPr>
        <p:spPr>
          <a:xfrm rot="5400000">
            <a:off x="1632948" y="1432592"/>
            <a:ext cx="360000" cy="485506"/>
          </a:xfrm>
          <a:prstGeom prst="rightArrow">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ea"/>
              <a:ea typeface="+mj-ea"/>
            </a:endParaRPr>
          </a:p>
        </p:txBody>
      </p:sp>
      <p:sp>
        <p:nvSpPr>
          <p:cNvPr id="23" name="テキスト ボックス 22">
            <a:extLst>
              <a:ext uri="{FF2B5EF4-FFF2-40B4-BE49-F238E27FC236}">
                <a16:creationId xmlns:a16="http://schemas.microsoft.com/office/drawing/2014/main" id="{D7F48952-BE56-A059-B1D6-A2800A2FB609}"/>
              </a:ext>
            </a:extLst>
          </p:cNvPr>
          <p:cNvSpPr txBox="1"/>
          <p:nvPr/>
        </p:nvSpPr>
        <p:spPr>
          <a:xfrm>
            <a:off x="150097" y="1927399"/>
            <a:ext cx="578284" cy="684000"/>
          </a:xfrm>
          <a:prstGeom prst="rect">
            <a:avLst/>
          </a:prstGeom>
          <a:noFill/>
          <a:ln>
            <a:solidFill>
              <a:schemeClr val="tx1"/>
            </a:solidFill>
          </a:ln>
        </p:spPr>
        <p:txBody>
          <a:bodyPr wrap="square" lIns="72000" rIns="72000" rtlCol="0">
            <a:spAutoFit/>
          </a:bodyPr>
          <a:lstStyle/>
          <a:p>
            <a:pPr algn="ctr">
              <a:spcAft>
                <a:spcPts val="600"/>
              </a:spcAft>
              <a:buClr>
                <a:schemeClr val="accent5">
                  <a:lumMod val="50000"/>
                </a:schemeClr>
              </a:buClr>
            </a:pPr>
            <a:r>
              <a:rPr lang="ja-JP" altLang="en-US" sz="1600">
                <a:latin typeface="+mn-ea"/>
                <a:ea typeface="+mn-ea"/>
              </a:rPr>
              <a:t>達成</a:t>
            </a:r>
            <a:endParaRPr lang="en-US" altLang="ja-JP" sz="1600">
              <a:latin typeface="+mn-ea"/>
              <a:ea typeface="+mn-ea"/>
            </a:endParaRPr>
          </a:p>
          <a:p>
            <a:pPr algn="ctr">
              <a:spcAft>
                <a:spcPts val="600"/>
              </a:spcAft>
              <a:buClr>
                <a:schemeClr val="accent5">
                  <a:lumMod val="50000"/>
                </a:schemeClr>
              </a:buClr>
            </a:pPr>
            <a:r>
              <a:rPr lang="ja-JP" altLang="en-US" sz="1600">
                <a:latin typeface="+mn-ea"/>
                <a:ea typeface="+mn-ea"/>
              </a:rPr>
              <a:t>目標</a:t>
            </a:r>
            <a:endParaRPr lang="en-US" altLang="ja-JP" sz="1600">
              <a:latin typeface="+mn-ea"/>
              <a:ea typeface="+mn-ea"/>
            </a:endParaRPr>
          </a:p>
        </p:txBody>
      </p:sp>
      <p:sp>
        <p:nvSpPr>
          <p:cNvPr id="24" name="Arrow: Right 11">
            <a:extLst>
              <a:ext uri="{FF2B5EF4-FFF2-40B4-BE49-F238E27FC236}">
                <a16:creationId xmlns:a16="http://schemas.microsoft.com/office/drawing/2014/main" id="{17C68A88-EE30-D70B-BCA7-9D63640D16B1}"/>
              </a:ext>
            </a:extLst>
          </p:cNvPr>
          <p:cNvSpPr/>
          <p:nvPr/>
        </p:nvSpPr>
        <p:spPr>
          <a:xfrm rot="2283131">
            <a:off x="5114287" y="1511433"/>
            <a:ext cx="828000" cy="485506"/>
          </a:xfrm>
          <a:prstGeom prst="rightArrow">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ea"/>
              <a:ea typeface="+mj-ea"/>
            </a:endParaRPr>
          </a:p>
        </p:txBody>
      </p:sp>
      <p:sp>
        <p:nvSpPr>
          <p:cNvPr id="25" name="テキスト ボックス 24">
            <a:extLst>
              <a:ext uri="{FF2B5EF4-FFF2-40B4-BE49-F238E27FC236}">
                <a16:creationId xmlns:a16="http://schemas.microsoft.com/office/drawing/2014/main" id="{6FD161AF-7C3A-F5FE-5E94-0D30E9797570}"/>
              </a:ext>
            </a:extLst>
          </p:cNvPr>
          <p:cNvSpPr txBox="1"/>
          <p:nvPr/>
        </p:nvSpPr>
        <p:spPr>
          <a:xfrm>
            <a:off x="75143" y="4347085"/>
            <a:ext cx="4898144" cy="2031325"/>
          </a:xfrm>
          <a:prstGeom prst="rect">
            <a:avLst/>
          </a:prstGeom>
          <a:solidFill>
            <a:schemeClr val="bg1"/>
          </a:solidFill>
          <a:ln>
            <a:solidFill>
              <a:schemeClr val="tx1"/>
            </a:solidFill>
          </a:ln>
        </p:spPr>
        <p:txBody>
          <a:bodyPr wrap="square">
            <a:spAutoFit/>
          </a:bodyPr>
          <a:lstStyle/>
          <a:p>
            <a:pPr algn="l">
              <a:buNone/>
            </a:pPr>
            <a:r>
              <a:rPr lang="ja-JP" altLang="en-US" sz="1400" b="0">
                <a:solidFill>
                  <a:srgbClr val="292A2E"/>
                </a:solidFill>
                <a:effectLst/>
                <a:latin typeface="+mn-ea"/>
                <a:ea typeface="+mn-ea"/>
              </a:rPr>
              <a:t>現状の</a:t>
            </a:r>
            <a:r>
              <a:rPr lang="en-US" altLang="ja-JP" sz="1400">
                <a:solidFill>
                  <a:srgbClr val="292A2E"/>
                </a:solidFill>
                <a:latin typeface="+mn-ea"/>
                <a:ea typeface="+mn-ea"/>
              </a:rPr>
              <a:t>JASPAR</a:t>
            </a:r>
            <a:r>
              <a:rPr lang="ja-JP" altLang="en-US" sz="1400" b="0">
                <a:solidFill>
                  <a:srgbClr val="292A2E"/>
                </a:solidFill>
                <a:effectLst/>
                <a:latin typeface="+mn-ea"/>
                <a:ea typeface="+mn-ea"/>
              </a:rPr>
              <a:t>方針の「まず</a:t>
            </a:r>
            <a:r>
              <a:rPr lang="en-US" altLang="ja-JP" sz="1400" b="0">
                <a:solidFill>
                  <a:srgbClr val="292A2E"/>
                </a:solidFill>
                <a:effectLst/>
                <a:latin typeface="+mn-ea"/>
                <a:ea typeface="+mn-ea"/>
              </a:rPr>
              <a:t>Body</a:t>
            </a:r>
            <a:r>
              <a:rPr lang="ja-JP" altLang="en-US" sz="1400">
                <a:solidFill>
                  <a:srgbClr val="292A2E"/>
                </a:solidFill>
                <a:latin typeface="+mn-ea"/>
                <a:ea typeface="+mn-ea"/>
              </a:rPr>
              <a:t>系</a:t>
            </a:r>
            <a:r>
              <a:rPr lang="ja-JP" altLang="en-US" sz="1400" b="0">
                <a:solidFill>
                  <a:srgbClr val="292A2E"/>
                </a:solidFill>
                <a:effectLst/>
                <a:latin typeface="+mn-ea"/>
                <a:ea typeface="+mn-ea"/>
              </a:rPr>
              <a:t>」や「</a:t>
            </a:r>
            <a:r>
              <a:rPr lang="en-US" altLang="ja-JP" sz="1400">
                <a:solidFill>
                  <a:srgbClr val="292A2E"/>
                </a:solidFill>
                <a:latin typeface="+mn-ea"/>
                <a:ea typeface="+mn-ea"/>
              </a:rPr>
              <a:t>2030</a:t>
            </a:r>
            <a:r>
              <a:rPr lang="ja-JP" altLang="en-US" sz="1400">
                <a:solidFill>
                  <a:srgbClr val="292A2E"/>
                </a:solidFill>
                <a:latin typeface="+mn-ea"/>
                <a:ea typeface="+mn-ea"/>
              </a:rPr>
              <a:t>年前後の</a:t>
            </a:r>
            <a:r>
              <a:rPr lang="en-US" altLang="ja-JP" sz="1400">
                <a:solidFill>
                  <a:srgbClr val="292A2E"/>
                </a:solidFill>
                <a:latin typeface="+mn-ea"/>
                <a:ea typeface="+mn-ea"/>
              </a:rPr>
              <a:t>SOP</a:t>
            </a:r>
            <a:r>
              <a:rPr lang="ja-JP" altLang="en-US" sz="1400">
                <a:solidFill>
                  <a:srgbClr val="292A2E"/>
                </a:solidFill>
                <a:latin typeface="+mn-ea"/>
                <a:ea typeface="+mn-ea"/>
              </a:rPr>
              <a:t>への採用を目標」 等を意識し、</a:t>
            </a:r>
            <a:r>
              <a:rPr lang="ja-JP" altLang="en-US" sz="1400" b="1">
                <a:solidFill>
                  <a:srgbClr val="292A2E"/>
                </a:solidFill>
                <a:latin typeface="+mn-ea"/>
                <a:ea typeface="+mn-ea"/>
              </a:rPr>
              <a:t>比較的 </a:t>
            </a:r>
            <a:r>
              <a:rPr lang="ja-JP" altLang="en-US" sz="1400" b="1">
                <a:effectLst/>
                <a:latin typeface="+mn-ea"/>
                <a:ea typeface="+mn-ea"/>
              </a:rPr>
              <a:t>現実的なアイディアを選定</a:t>
            </a:r>
            <a:r>
              <a:rPr lang="ja-JP" altLang="en-US" sz="1400">
                <a:solidFill>
                  <a:srgbClr val="292A2E"/>
                </a:solidFill>
                <a:effectLst/>
                <a:latin typeface="+mn-ea"/>
                <a:ea typeface="+mn-ea"/>
              </a:rPr>
              <a:t>（選定しなかったものはアイディアバンクへ）</a:t>
            </a:r>
            <a:endParaRPr lang="en-US" altLang="ja-JP" sz="1400">
              <a:solidFill>
                <a:srgbClr val="292A2E"/>
              </a:solidFill>
              <a:effectLst/>
              <a:latin typeface="+mn-ea"/>
              <a:ea typeface="+mn-ea"/>
            </a:endParaRPr>
          </a:p>
          <a:p>
            <a:pPr algn="l">
              <a:buNone/>
            </a:pPr>
            <a:endParaRPr lang="en-US" altLang="ja-JP" sz="1400" b="0">
              <a:solidFill>
                <a:srgbClr val="292A2E"/>
              </a:solidFill>
              <a:effectLst/>
              <a:latin typeface="+mn-ea"/>
              <a:ea typeface="+mn-ea"/>
            </a:endParaRPr>
          </a:p>
          <a:p>
            <a:pPr algn="l">
              <a:buNone/>
            </a:pPr>
            <a:r>
              <a:rPr lang="ja-JP" altLang="en-US" sz="1400">
                <a:solidFill>
                  <a:srgbClr val="292A2E"/>
                </a:solidFill>
                <a:latin typeface="+mn-ea"/>
                <a:ea typeface="+mn-ea"/>
              </a:rPr>
              <a:t>　　今回選定しなかったアイディア例</a:t>
            </a:r>
            <a:endParaRPr lang="en-US" altLang="ja-JP" sz="1400">
              <a:solidFill>
                <a:srgbClr val="292A2E"/>
              </a:solidFill>
              <a:latin typeface="+mn-ea"/>
              <a:ea typeface="+mn-ea"/>
            </a:endParaRPr>
          </a:p>
          <a:p>
            <a:pPr algn="l">
              <a:buNone/>
            </a:pPr>
            <a:r>
              <a:rPr lang="ja-JP" altLang="en-US" sz="1400" b="0">
                <a:solidFill>
                  <a:srgbClr val="292A2E"/>
                </a:solidFill>
                <a:effectLst/>
                <a:latin typeface="+mn-ea"/>
                <a:ea typeface="+mn-ea"/>
              </a:rPr>
              <a:t>　　　　・現状、検知方式・センサが無い</a:t>
            </a:r>
            <a:endParaRPr lang="en-US" altLang="ja-JP" sz="1400" b="0">
              <a:solidFill>
                <a:srgbClr val="292A2E"/>
              </a:solidFill>
              <a:effectLst/>
              <a:latin typeface="+mn-ea"/>
              <a:ea typeface="+mn-ea"/>
            </a:endParaRPr>
          </a:p>
          <a:p>
            <a:pPr algn="l">
              <a:buNone/>
            </a:pPr>
            <a:r>
              <a:rPr lang="ja-JP" altLang="en-US" sz="1400">
                <a:solidFill>
                  <a:srgbClr val="292A2E"/>
                </a:solidFill>
                <a:latin typeface="+mn-ea"/>
                <a:ea typeface="+mn-ea"/>
              </a:rPr>
              <a:t>　　　　</a:t>
            </a:r>
            <a:r>
              <a:rPr lang="ja-JP" altLang="en-US" sz="1400" b="0">
                <a:solidFill>
                  <a:srgbClr val="292A2E"/>
                </a:solidFill>
                <a:effectLst/>
                <a:latin typeface="+mn-ea"/>
                <a:ea typeface="+mn-ea"/>
              </a:rPr>
              <a:t>・現状、車両機構・アクチュエータが無い</a:t>
            </a:r>
          </a:p>
          <a:p>
            <a:pPr algn="l">
              <a:buNone/>
            </a:pPr>
            <a:r>
              <a:rPr lang="ja-JP" altLang="en-US" sz="1400">
                <a:solidFill>
                  <a:srgbClr val="292A2E"/>
                </a:solidFill>
                <a:latin typeface="+mn-ea"/>
                <a:ea typeface="+mn-ea"/>
              </a:rPr>
              <a:t>　　　　・</a:t>
            </a:r>
            <a:r>
              <a:rPr lang="en-US" altLang="ja-JP" sz="1400">
                <a:solidFill>
                  <a:srgbClr val="292A2E"/>
                </a:solidFill>
                <a:latin typeface="+mn-ea"/>
                <a:ea typeface="+mn-ea"/>
              </a:rPr>
              <a:t>Body</a:t>
            </a:r>
            <a:r>
              <a:rPr lang="ja-JP" altLang="en-US" sz="1400">
                <a:solidFill>
                  <a:srgbClr val="292A2E"/>
                </a:solidFill>
                <a:latin typeface="+mn-ea"/>
                <a:ea typeface="+mn-ea"/>
              </a:rPr>
              <a:t>以外 </a:t>
            </a:r>
            <a:r>
              <a:rPr lang="en-US" altLang="ja-JP" sz="1400">
                <a:solidFill>
                  <a:srgbClr val="292A2E"/>
                </a:solidFill>
                <a:latin typeface="+mn-ea"/>
                <a:ea typeface="+mn-ea"/>
              </a:rPr>
              <a:t>(ex. AD/ADAS</a:t>
            </a:r>
            <a:r>
              <a:rPr lang="ja-JP" altLang="en-US" sz="1400">
                <a:solidFill>
                  <a:srgbClr val="292A2E"/>
                </a:solidFill>
                <a:latin typeface="+mn-ea"/>
                <a:ea typeface="+mn-ea"/>
              </a:rPr>
              <a:t>系</a:t>
            </a:r>
            <a:r>
              <a:rPr lang="en-US" altLang="ja-JP" sz="1400">
                <a:solidFill>
                  <a:srgbClr val="292A2E"/>
                </a:solidFill>
                <a:latin typeface="+mn-ea"/>
                <a:ea typeface="+mn-ea"/>
              </a:rPr>
              <a:t>)</a:t>
            </a:r>
          </a:p>
          <a:p>
            <a:pPr algn="l">
              <a:buNone/>
            </a:pPr>
            <a:r>
              <a:rPr lang="ja-JP" altLang="en-US" sz="1400">
                <a:solidFill>
                  <a:srgbClr val="292A2E"/>
                </a:solidFill>
                <a:latin typeface="+mn-ea"/>
                <a:ea typeface="+mn-ea"/>
              </a:rPr>
              <a:t>　　　　・標準化の対象から外れそう・・・</a:t>
            </a:r>
            <a:r>
              <a:rPr lang="en-US" altLang="ja-JP" sz="1400">
                <a:solidFill>
                  <a:srgbClr val="292A2E"/>
                </a:solidFill>
                <a:latin typeface="+mn-ea"/>
                <a:ea typeface="+mn-ea"/>
              </a:rPr>
              <a:t>(</a:t>
            </a:r>
            <a:r>
              <a:rPr lang="ja-JP" altLang="en-US" sz="1400">
                <a:solidFill>
                  <a:srgbClr val="292A2E"/>
                </a:solidFill>
                <a:latin typeface="+mn-ea"/>
                <a:ea typeface="+mn-ea"/>
              </a:rPr>
              <a:t>競争領域案件</a:t>
            </a:r>
            <a:r>
              <a:rPr lang="en-US" altLang="ja-JP" sz="1400">
                <a:solidFill>
                  <a:srgbClr val="292A2E"/>
                </a:solidFill>
                <a:latin typeface="+mn-ea"/>
                <a:ea typeface="+mn-ea"/>
              </a:rPr>
              <a:t>)</a:t>
            </a:r>
          </a:p>
        </p:txBody>
      </p:sp>
      <p:cxnSp>
        <p:nvCxnSpPr>
          <p:cNvPr id="26" name="直線コネクタ 25">
            <a:extLst>
              <a:ext uri="{FF2B5EF4-FFF2-40B4-BE49-F238E27FC236}">
                <a16:creationId xmlns:a16="http://schemas.microsoft.com/office/drawing/2014/main" id="{C861BB91-FCAB-2633-7782-3E0295795BF4}"/>
              </a:ext>
            </a:extLst>
          </p:cNvPr>
          <p:cNvCxnSpPr>
            <a:cxnSpLocks/>
          </p:cNvCxnSpPr>
          <p:nvPr/>
        </p:nvCxnSpPr>
        <p:spPr>
          <a:xfrm>
            <a:off x="2396538" y="3602658"/>
            <a:ext cx="144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D1607BA4-69A1-5E4A-7D8A-F352B6992133}"/>
              </a:ext>
            </a:extLst>
          </p:cNvPr>
          <p:cNvCxnSpPr>
            <a:cxnSpLocks/>
          </p:cNvCxnSpPr>
          <p:nvPr/>
        </p:nvCxnSpPr>
        <p:spPr>
          <a:xfrm>
            <a:off x="3393987" y="3602658"/>
            <a:ext cx="432000" cy="0"/>
          </a:xfrm>
          <a:prstGeom prst="line">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8" name="図 27">
            <a:extLst>
              <a:ext uri="{FF2B5EF4-FFF2-40B4-BE49-F238E27FC236}">
                <a16:creationId xmlns:a16="http://schemas.microsoft.com/office/drawing/2014/main" id="{A43F6C37-363A-1F3E-87E7-B22ECABE6F63}"/>
              </a:ext>
            </a:extLst>
          </p:cNvPr>
          <p:cNvPicPr>
            <a:picLocks noChangeAspect="1"/>
          </p:cNvPicPr>
          <p:nvPr/>
        </p:nvPicPr>
        <p:blipFill>
          <a:blip r:embed="rId6"/>
          <a:stretch>
            <a:fillRect/>
          </a:stretch>
        </p:blipFill>
        <p:spPr>
          <a:xfrm>
            <a:off x="6059263" y="2688431"/>
            <a:ext cx="4032000" cy="1963772"/>
          </a:xfrm>
          <a:prstGeom prst="rect">
            <a:avLst/>
          </a:prstGeom>
        </p:spPr>
      </p:pic>
      <p:sp>
        <p:nvSpPr>
          <p:cNvPr id="29" name="テキスト ボックス 28">
            <a:extLst>
              <a:ext uri="{FF2B5EF4-FFF2-40B4-BE49-F238E27FC236}">
                <a16:creationId xmlns:a16="http://schemas.microsoft.com/office/drawing/2014/main" id="{281083F6-D600-DFA7-1B81-E600DFCBFA0A}"/>
              </a:ext>
            </a:extLst>
          </p:cNvPr>
          <p:cNvSpPr txBox="1"/>
          <p:nvPr/>
        </p:nvSpPr>
        <p:spPr>
          <a:xfrm>
            <a:off x="6216763" y="2724422"/>
            <a:ext cx="1598738" cy="954107"/>
          </a:xfrm>
          <a:prstGeom prst="rect">
            <a:avLst/>
          </a:prstGeom>
          <a:solidFill>
            <a:schemeClr val="bg1"/>
          </a:solidFill>
          <a:ln>
            <a:solidFill>
              <a:schemeClr val="bg1">
                <a:lumMod val="75000"/>
              </a:schemeClr>
            </a:solidFill>
          </a:ln>
        </p:spPr>
        <p:txBody>
          <a:bodyPr wrap="square" rtlCol="0">
            <a:spAutoFit/>
          </a:bodyPr>
          <a:lstStyle/>
          <a:p>
            <a:r>
              <a:rPr kumimoji="1" lang="ja-JP" altLang="en-US" sz="1400">
                <a:latin typeface="+mn-ea"/>
                <a:ea typeface="+mn-ea"/>
              </a:rPr>
              <a:t>サービス情報</a:t>
            </a:r>
            <a:endParaRPr kumimoji="1" lang="en-US" altLang="ja-JP" sz="1400">
              <a:latin typeface="+mn-ea"/>
              <a:ea typeface="+mn-ea"/>
            </a:endParaRPr>
          </a:p>
          <a:p>
            <a:r>
              <a:rPr lang="ja-JP" altLang="en-US" sz="1400">
                <a:latin typeface="+mn-ea"/>
                <a:ea typeface="+mn-ea"/>
              </a:rPr>
              <a:t>・提供企業</a:t>
            </a:r>
            <a:endParaRPr lang="en-US" altLang="ja-JP" sz="1400">
              <a:latin typeface="+mn-ea"/>
              <a:ea typeface="+mn-ea"/>
            </a:endParaRPr>
          </a:p>
          <a:p>
            <a:r>
              <a:rPr lang="ja-JP" altLang="en-US" sz="1400">
                <a:latin typeface="+mn-ea"/>
                <a:ea typeface="+mn-ea"/>
              </a:rPr>
              <a:t>・サービス名、価値</a:t>
            </a:r>
            <a:endParaRPr lang="en-US" altLang="ja-JP" sz="1400">
              <a:latin typeface="+mn-ea"/>
              <a:ea typeface="+mn-ea"/>
            </a:endParaRPr>
          </a:p>
          <a:p>
            <a:r>
              <a:rPr kumimoji="1" lang="ja-JP" altLang="en-US" sz="1400">
                <a:latin typeface="+mn-ea"/>
                <a:ea typeface="+mn-ea"/>
              </a:rPr>
              <a:t>・サービス内容</a:t>
            </a:r>
            <a:endParaRPr kumimoji="1" lang="en-US" altLang="ja-JP" sz="1400">
              <a:latin typeface="+mn-ea"/>
              <a:ea typeface="+mn-ea"/>
            </a:endParaRPr>
          </a:p>
        </p:txBody>
      </p:sp>
      <p:sp>
        <p:nvSpPr>
          <p:cNvPr id="30" name="テキスト ボックス 29">
            <a:extLst>
              <a:ext uri="{FF2B5EF4-FFF2-40B4-BE49-F238E27FC236}">
                <a16:creationId xmlns:a16="http://schemas.microsoft.com/office/drawing/2014/main" id="{C27C42FE-E8DD-24DC-6AA1-6497A1A23AFB}"/>
              </a:ext>
            </a:extLst>
          </p:cNvPr>
          <p:cNvSpPr txBox="1"/>
          <p:nvPr/>
        </p:nvSpPr>
        <p:spPr>
          <a:xfrm>
            <a:off x="8037452" y="2721832"/>
            <a:ext cx="663772" cy="307777"/>
          </a:xfrm>
          <a:prstGeom prst="rect">
            <a:avLst/>
          </a:prstGeom>
          <a:solidFill>
            <a:schemeClr val="bg1"/>
          </a:solidFill>
          <a:ln>
            <a:solidFill>
              <a:schemeClr val="bg1">
                <a:lumMod val="75000"/>
              </a:schemeClr>
            </a:solidFill>
          </a:ln>
        </p:spPr>
        <p:txBody>
          <a:bodyPr wrap="square" rtlCol="0">
            <a:spAutoFit/>
          </a:bodyPr>
          <a:lstStyle/>
          <a:p>
            <a:pPr algn="ctr"/>
            <a:r>
              <a:rPr lang="ja-JP" altLang="en-US" sz="1400">
                <a:latin typeface="+mn-ea"/>
                <a:ea typeface="+mn-ea"/>
              </a:rPr>
              <a:t>機能</a:t>
            </a:r>
            <a:endParaRPr kumimoji="1" lang="en-US" altLang="ja-JP" sz="1400">
              <a:latin typeface="+mn-ea"/>
              <a:ea typeface="+mn-ea"/>
            </a:endParaRPr>
          </a:p>
        </p:txBody>
      </p:sp>
      <p:sp>
        <p:nvSpPr>
          <p:cNvPr id="31" name="テキスト ボックス 30">
            <a:extLst>
              <a:ext uri="{FF2B5EF4-FFF2-40B4-BE49-F238E27FC236}">
                <a16:creationId xmlns:a16="http://schemas.microsoft.com/office/drawing/2014/main" id="{8811D7B8-9311-B64F-D2E1-16B462086384}"/>
              </a:ext>
            </a:extLst>
          </p:cNvPr>
          <p:cNvSpPr txBox="1"/>
          <p:nvPr/>
        </p:nvSpPr>
        <p:spPr>
          <a:xfrm>
            <a:off x="8755916" y="2718263"/>
            <a:ext cx="1276324" cy="307777"/>
          </a:xfrm>
          <a:prstGeom prst="rect">
            <a:avLst/>
          </a:prstGeom>
          <a:solidFill>
            <a:schemeClr val="bg1"/>
          </a:solidFill>
          <a:ln>
            <a:solidFill>
              <a:schemeClr val="bg1">
                <a:lumMod val="75000"/>
              </a:schemeClr>
            </a:solidFill>
          </a:ln>
        </p:spPr>
        <p:txBody>
          <a:bodyPr wrap="square" rtlCol="0">
            <a:spAutoFit/>
          </a:bodyPr>
          <a:lstStyle/>
          <a:p>
            <a:pPr algn="ctr"/>
            <a:r>
              <a:rPr kumimoji="1" lang="en-US" altLang="ja-JP" sz="1400">
                <a:latin typeface="+mn-ea"/>
                <a:ea typeface="+mn-ea"/>
              </a:rPr>
              <a:t>GET/SET</a:t>
            </a:r>
          </a:p>
        </p:txBody>
      </p:sp>
      <p:sp>
        <p:nvSpPr>
          <p:cNvPr id="32" name="テキスト ボックス 31">
            <a:extLst>
              <a:ext uri="{FF2B5EF4-FFF2-40B4-BE49-F238E27FC236}">
                <a16:creationId xmlns:a16="http://schemas.microsoft.com/office/drawing/2014/main" id="{D33F8DFA-7846-6A7A-93ED-FB73BFE901C2}"/>
              </a:ext>
            </a:extLst>
          </p:cNvPr>
          <p:cNvSpPr txBox="1"/>
          <p:nvPr/>
        </p:nvSpPr>
        <p:spPr>
          <a:xfrm>
            <a:off x="8380717" y="5810126"/>
            <a:ext cx="1756097" cy="523220"/>
          </a:xfrm>
          <a:prstGeom prst="rect">
            <a:avLst/>
          </a:prstGeom>
          <a:solidFill>
            <a:srgbClr val="FF99FF"/>
          </a:solidFill>
          <a:ln>
            <a:solidFill>
              <a:schemeClr val="tx1"/>
            </a:solidFill>
          </a:ln>
        </p:spPr>
        <p:txBody>
          <a:bodyPr wrap="square">
            <a:spAutoFit/>
          </a:bodyPr>
          <a:lstStyle/>
          <a:p>
            <a:pPr algn="ctr"/>
            <a:r>
              <a:rPr lang="ja-JP" altLang="en-US" sz="1400" b="1">
                <a:latin typeface="+mn-ea"/>
                <a:ea typeface="+mn-ea"/>
              </a:rPr>
              <a:t>どの業界を深掘りするのが良いか議論中</a:t>
            </a:r>
          </a:p>
        </p:txBody>
      </p:sp>
      <p:sp>
        <p:nvSpPr>
          <p:cNvPr id="62" name="テキスト ボックス 61">
            <a:extLst>
              <a:ext uri="{FF2B5EF4-FFF2-40B4-BE49-F238E27FC236}">
                <a16:creationId xmlns:a16="http://schemas.microsoft.com/office/drawing/2014/main" id="{8C717F65-8CB6-0BA9-241D-7D33ECC96AFD}"/>
              </a:ext>
            </a:extLst>
          </p:cNvPr>
          <p:cNvSpPr txBox="1"/>
          <p:nvPr/>
        </p:nvSpPr>
        <p:spPr>
          <a:xfrm>
            <a:off x="3997689" y="2807325"/>
            <a:ext cx="1655435" cy="1384995"/>
          </a:xfrm>
          <a:prstGeom prst="rect">
            <a:avLst/>
          </a:prstGeom>
          <a:solidFill>
            <a:schemeClr val="accent1">
              <a:lumMod val="60000"/>
              <a:lumOff val="40000"/>
            </a:schemeClr>
          </a:solidFill>
          <a:ln>
            <a:noFill/>
          </a:ln>
        </p:spPr>
        <p:txBody>
          <a:bodyPr wrap="square" rtlCol="0" anchor="t">
            <a:spAutoFit/>
          </a:bodyPr>
          <a:lstStyle/>
          <a:p>
            <a:pPr>
              <a:spcAft>
                <a:spcPts val="0"/>
              </a:spcAft>
            </a:pPr>
            <a:r>
              <a:rPr lang="ja-JP" altLang="en-US" sz="1400" b="1">
                <a:latin typeface="+mn-ea"/>
                <a:ea typeface="+mn-ea"/>
              </a:rPr>
              <a:t>実現したい機能やユーザペイン、あったらいいなという自由な発想</a:t>
            </a:r>
            <a:r>
              <a:rPr lang="ja-JP" altLang="en-US" sz="1400">
                <a:latin typeface="+mn-ea"/>
                <a:ea typeface="+mn-ea"/>
              </a:rPr>
              <a:t>でアイデアの種、</a:t>
            </a:r>
            <a:r>
              <a:rPr lang="en-US" altLang="ja-JP" sz="1400">
                <a:latin typeface="+mn-ea"/>
                <a:ea typeface="+mn-ea"/>
              </a:rPr>
              <a:t>How</a:t>
            </a:r>
            <a:r>
              <a:rPr lang="ja-JP" altLang="en-US" sz="1400">
                <a:latin typeface="+mn-ea"/>
                <a:ea typeface="+mn-ea"/>
              </a:rPr>
              <a:t>をブレストにて創出</a:t>
            </a:r>
            <a:endParaRPr lang="en-US" altLang="ja-JP" sz="1400">
              <a:latin typeface="+mn-ea"/>
              <a:ea typeface="+mn-ea"/>
            </a:endParaRPr>
          </a:p>
        </p:txBody>
      </p:sp>
      <p:sp>
        <p:nvSpPr>
          <p:cNvPr id="65" name="テキスト ボックス 64">
            <a:extLst>
              <a:ext uri="{FF2B5EF4-FFF2-40B4-BE49-F238E27FC236}">
                <a16:creationId xmlns:a16="http://schemas.microsoft.com/office/drawing/2014/main" id="{176824E0-E9FA-5C5E-61CE-EDA74117BD28}"/>
              </a:ext>
            </a:extLst>
          </p:cNvPr>
          <p:cNvSpPr txBox="1"/>
          <p:nvPr/>
        </p:nvSpPr>
        <p:spPr>
          <a:xfrm>
            <a:off x="10180806" y="2807325"/>
            <a:ext cx="1672492" cy="1384995"/>
          </a:xfrm>
          <a:prstGeom prst="rect">
            <a:avLst/>
          </a:prstGeom>
          <a:solidFill>
            <a:schemeClr val="accent1">
              <a:lumMod val="60000"/>
              <a:lumOff val="40000"/>
            </a:schemeClr>
          </a:solidFill>
          <a:ln>
            <a:noFill/>
          </a:ln>
        </p:spPr>
        <p:txBody>
          <a:bodyPr wrap="square" rtlCol="0" anchor="t">
            <a:spAutoFit/>
          </a:bodyPr>
          <a:lstStyle/>
          <a:p>
            <a:pPr>
              <a:spcAft>
                <a:spcPts val="0"/>
              </a:spcAft>
            </a:pPr>
            <a:r>
              <a:rPr lang="ja-JP" altLang="en-US" sz="1400">
                <a:latin typeface="+mn-ea"/>
                <a:ea typeface="+mn-ea"/>
              </a:rPr>
              <a:t>まずは、浅く広く調査を実施</a:t>
            </a:r>
            <a:endParaRPr lang="en-US" altLang="ja-JP" sz="1400">
              <a:latin typeface="+mn-ea"/>
              <a:ea typeface="+mn-ea"/>
            </a:endParaRPr>
          </a:p>
          <a:p>
            <a:pPr>
              <a:spcAft>
                <a:spcPts val="0"/>
              </a:spcAft>
            </a:pPr>
            <a:r>
              <a:rPr lang="ja-JP" altLang="en-US" sz="1400">
                <a:latin typeface="+mn-ea"/>
                <a:ea typeface="+mn-ea"/>
              </a:rPr>
              <a:t>⇒注力先を検討中</a:t>
            </a:r>
            <a:endParaRPr lang="en-US" altLang="ja-JP" sz="1400">
              <a:latin typeface="+mn-ea"/>
              <a:ea typeface="+mn-ea"/>
            </a:endParaRPr>
          </a:p>
          <a:p>
            <a:pPr>
              <a:spcAft>
                <a:spcPts val="0"/>
              </a:spcAft>
            </a:pPr>
            <a:endParaRPr lang="en-US" altLang="ja-JP" sz="1400">
              <a:latin typeface="+mn-ea"/>
              <a:ea typeface="+mn-ea"/>
            </a:endParaRPr>
          </a:p>
          <a:p>
            <a:pPr>
              <a:spcAft>
                <a:spcPts val="0"/>
              </a:spcAft>
            </a:pPr>
            <a:r>
              <a:rPr lang="en-US" altLang="ja-JP" sz="1400">
                <a:latin typeface="+mn-ea"/>
                <a:ea typeface="+mn-ea"/>
              </a:rPr>
              <a:t>(</a:t>
            </a:r>
            <a:r>
              <a:rPr lang="ja-JP" altLang="en-US" sz="1400">
                <a:latin typeface="+mn-ea"/>
                <a:ea typeface="+mn-ea"/>
              </a:rPr>
              <a:t>本格調査は</a:t>
            </a:r>
            <a:r>
              <a:rPr lang="en-US" altLang="ja-JP" sz="1400">
                <a:latin typeface="+mn-ea"/>
                <a:ea typeface="+mn-ea"/>
              </a:rPr>
              <a:t>FY26</a:t>
            </a:r>
            <a:r>
              <a:rPr lang="ja-JP" altLang="en-US" sz="1400">
                <a:latin typeface="+mn-ea"/>
                <a:ea typeface="+mn-ea"/>
              </a:rPr>
              <a:t>実施予定）</a:t>
            </a:r>
            <a:endParaRPr lang="en-US" altLang="ja-JP" sz="1400">
              <a:latin typeface="+mn-ea"/>
              <a:ea typeface="+mn-ea"/>
            </a:endParaRPr>
          </a:p>
        </p:txBody>
      </p:sp>
      <p:sp>
        <p:nvSpPr>
          <p:cNvPr id="67" name="正方形/長方形 66">
            <a:extLst>
              <a:ext uri="{FF2B5EF4-FFF2-40B4-BE49-F238E27FC236}">
                <a16:creationId xmlns:a16="http://schemas.microsoft.com/office/drawing/2014/main" id="{A5E9D5E2-8262-0A0F-F1A2-020CA4AAFB92}"/>
              </a:ext>
            </a:extLst>
          </p:cNvPr>
          <p:cNvSpPr/>
          <p:nvPr/>
        </p:nvSpPr>
        <p:spPr>
          <a:xfrm>
            <a:off x="1229006" y="3234097"/>
            <a:ext cx="761722" cy="737116"/>
          </a:xfrm>
          <a:prstGeom prst="rect">
            <a:avLst/>
          </a:prstGeom>
          <a:solidFill>
            <a:srgbClr val="FEF7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 name="直線コネクタ 67">
            <a:extLst>
              <a:ext uri="{FF2B5EF4-FFF2-40B4-BE49-F238E27FC236}">
                <a16:creationId xmlns:a16="http://schemas.microsoft.com/office/drawing/2014/main" id="{F0A1281E-11B8-4F5B-102B-2E1FAEC23020}"/>
              </a:ext>
            </a:extLst>
          </p:cNvPr>
          <p:cNvCxnSpPr>
            <a:cxnSpLocks/>
          </p:cNvCxnSpPr>
          <p:nvPr/>
        </p:nvCxnSpPr>
        <p:spPr>
          <a:xfrm>
            <a:off x="1052567" y="3596359"/>
            <a:ext cx="180000" cy="0"/>
          </a:xfrm>
          <a:prstGeom prst="line">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9" name="テキスト ボックス 68">
            <a:extLst>
              <a:ext uri="{FF2B5EF4-FFF2-40B4-BE49-F238E27FC236}">
                <a16:creationId xmlns:a16="http://schemas.microsoft.com/office/drawing/2014/main" id="{F67A2769-7190-C3E6-0786-4AA269FE9857}"/>
              </a:ext>
            </a:extLst>
          </p:cNvPr>
          <p:cNvSpPr txBox="1"/>
          <p:nvPr/>
        </p:nvSpPr>
        <p:spPr>
          <a:xfrm>
            <a:off x="1285501" y="3052426"/>
            <a:ext cx="612000" cy="216000"/>
          </a:xfrm>
          <a:prstGeom prst="rect">
            <a:avLst/>
          </a:prstGeom>
          <a:noFill/>
        </p:spPr>
        <p:txBody>
          <a:bodyPr wrap="square" lIns="36000" rIns="36000" rtlCol="0" anchor="ctr">
            <a:spAutoFit/>
          </a:bodyPr>
          <a:lstStyle/>
          <a:p>
            <a:pPr marL="0" marR="0" algn="ctr">
              <a:buNone/>
            </a:pPr>
            <a:r>
              <a:rPr lang="en-US" altLang="ja-JP" sz="1400" b="1">
                <a:latin typeface="+mn-ea"/>
                <a:ea typeface="+mn-ea"/>
              </a:rPr>
              <a:t>STEP2</a:t>
            </a:r>
          </a:p>
        </p:txBody>
      </p:sp>
      <p:sp>
        <p:nvSpPr>
          <p:cNvPr id="70" name="テキスト ボックス 69">
            <a:extLst>
              <a:ext uri="{FF2B5EF4-FFF2-40B4-BE49-F238E27FC236}">
                <a16:creationId xmlns:a16="http://schemas.microsoft.com/office/drawing/2014/main" id="{C7667CE3-5FEA-3151-4284-F79A5FDD0E71}"/>
              </a:ext>
            </a:extLst>
          </p:cNvPr>
          <p:cNvSpPr txBox="1"/>
          <p:nvPr/>
        </p:nvSpPr>
        <p:spPr>
          <a:xfrm>
            <a:off x="1265018" y="3334750"/>
            <a:ext cx="661043" cy="523220"/>
          </a:xfrm>
          <a:prstGeom prst="rect">
            <a:avLst/>
          </a:prstGeom>
          <a:solidFill>
            <a:srgbClr val="FEF7C8"/>
          </a:solidFill>
        </p:spPr>
        <p:txBody>
          <a:bodyPr wrap="square" lIns="36000" rIns="36000" rtlCol="0" anchor="ctr">
            <a:spAutoFit/>
          </a:bodyPr>
          <a:lstStyle/>
          <a:p>
            <a:pPr marL="0" marR="0" algn="ctr">
              <a:buNone/>
            </a:pPr>
            <a:r>
              <a:rPr lang="en-US" altLang="ja-JP" sz="1400" b="1">
                <a:latin typeface="+mn-ea"/>
                <a:ea typeface="+mn-ea"/>
              </a:rPr>
              <a:t>How</a:t>
            </a:r>
          </a:p>
          <a:p>
            <a:pPr marL="0" marR="0" algn="ctr">
              <a:buNone/>
            </a:pPr>
            <a:r>
              <a:rPr lang="ja-JP" altLang="en-US" sz="1400" b="1">
                <a:latin typeface="+mn-ea"/>
                <a:ea typeface="+mn-ea"/>
              </a:rPr>
              <a:t>ブレスト</a:t>
            </a:r>
            <a:endParaRPr lang="en-US" altLang="ja-JP" sz="1400" b="1">
              <a:latin typeface="+mn-ea"/>
              <a:ea typeface="+mn-ea"/>
            </a:endParaRPr>
          </a:p>
        </p:txBody>
      </p:sp>
      <p:sp>
        <p:nvSpPr>
          <p:cNvPr id="71" name="正方形/長方形 70">
            <a:extLst>
              <a:ext uri="{FF2B5EF4-FFF2-40B4-BE49-F238E27FC236}">
                <a16:creationId xmlns:a16="http://schemas.microsoft.com/office/drawing/2014/main" id="{D3D021B4-41AB-74E1-290F-AAFECC7739DC}"/>
              </a:ext>
            </a:extLst>
          </p:cNvPr>
          <p:cNvSpPr/>
          <p:nvPr/>
        </p:nvSpPr>
        <p:spPr>
          <a:xfrm>
            <a:off x="278524" y="3237756"/>
            <a:ext cx="761722" cy="737116"/>
          </a:xfrm>
          <a:prstGeom prst="rect">
            <a:avLst/>
          </a:prstGeom>
          <a:solidFill>
            <a:srgbClr val="FEF7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19E671B7-162D-6959-F35E-597FF5F6BEB2}"/>
              </a:ext>
            </a:extLst>
          </p:cNvPr>
          <p:cNvSpPr txBox="1"/>
          <p:nvPr/>
        </p:nvSpPr>
        <p:spPr>
          <a:xfrm>
            <a:off x="359885" y="3056740"/>
            <a:ext cx="612000" cy="216000"/>
          </a:xfrm>
          <a:prstGeom prst="rect">
            <a:avLst/>
          </a:prstGeom>
          <a:noFill/>
        </p:spPr>
        <p:txBody>
          <a:bodyPr wrap="square" lIns="36000" rIns="36000" rtlCol="0" anchor="ctr">
            <a:spAutoFit/>
          </a:bodyPr>
          <a:lstStyle/>
          <a:p>
            <a:pPr marL="0" marR="0" algn="ctr">
              <a:buNone/>
            </a:pPr>
            <a:r>
              <a:rPr lang="en-US" altLang="ja-JP" sz="1400" b="1">
                <a:latin typeface="+mn-ea"/>
                <a:ea typeface="+mn-ea"/>
              </a:rPr>
              <a:t>STEP1</a:t>
            </a:r>
          </a:p>
        </p:txBody>
      </p:sp>
      <p:sp>
        <p:nvSpPr>
          <p:cNvPr id="73" name="テキスト ボックス 72">
            <a:extLst>
              <a:ext uri="{FF2B5EF4-FFF2-40B4-BE49-F238E27FC236}">
                <a16:creationId xmlns:a16="http://schemas.microsoft.com/office/drawing/2014/main" id="{3E8CCE1D-C75F-52DF-85D1-332236AAB681}"/>
              </a:ext>
            </a:extLst>
          </p:cNvPr>
          <p:cNvSpPr txBox="1"/>
          <p:nvPr/>
        </p:nvSpPr>
        <p:spPr>
          <a:xfrm>
            <a:off x="329825" y="3341045"/>
            <a:ext cx="661043" cy="523220"/>
          </a:xfrm>
          <a:prstGeom prst="rect">
            <a:avLst/>
          </a:prstGeom>
          <a:solidFill>
            <a:srgbClr val="FEF7C8"/>
          </a:solidFill>
        </p:spPr>
        <p:txBody>
          <a:bodyPr wrap="square" lIns="36000" rIns="36000" rtlCol="0" anchor="ctr">
            <a:spAutoFit/>
          </a:bodyPr>
          <a:lstStyle/>
          <a:p>
            <a:pPr marL="0" marR="0" algn="ctr">
              <a:buNone/>
            </a:pPr>
            <a:r>
              <a:rPr lang="ja-JP" altLang="en-US" sz="1400" b="1">
                <a:latin typeface="+mn-ea"/>
                <a:ea typeface="+mn-ea"/>
              </a:rPr>
              <a:t>種</a:t>
            </a:r>
            <a:endParaRPr lang="en-US" altLang="ja-JP" sz="1400" b="1">
              <a:latin typeface="+mn-ea"/>
              <a:ea typeface="+mn-ea"/>
            </a:endParaRPr>
          </a:p>
          <a:p>
            <a:pPr marL="0" marR="0" algn="ctr">
              <a:buNone/>
            </a:pPr>
            <a:r>
              <a:rPr lang="ja-JP" altLang="en-US" sz="1400" b="1">
                <a:latin typeface="+mn-ea"/>
                <a:ea typeface="+mn-ea"/>
              </a:rPr>
              <a:t>ブレスト</a:t>
            </a:r>
            <a:endParaRPr lang="en-US" altLang="ja-JP" sz="1400" b="1">
              <a:latin typeface="+mn-ea"/>
              <a:ea typeface="+mn-ea"/>
            </a:endParaRPr>
          </a:p>
        </p:txBody>
      </p:sp>
      <p:sp>
        <p:nvSpPr>
          <p:cNvPr id="74" name="正方形/長方形 73">
            <a:extLst>
              <a:ext uri="{FF2B5EF4-FFF2-40B4-BE49-F238E27FC236}">
                <a16:creationId xmlns:a16="http://schemas.microsoft.com/office/drawing/2014/main" id="{F4876169-2B4F-B2C2-A149-C1811975676D}"/>
              </a:ext>
            </a:extLst>
          </p:cNvPr>
          <p:cNvSpPr/>
          <p:nvPr/>
        </p:nvSpPr>
        <p:spPr>
          <a:xfrm>
            <a:off x="2186169" y="3253316"/>
            <a:ext cx="761722" cy="737116"/>
          </a:xfrm>
          <a:prstGeom prst="rect">
            <a:avLst/>
          </a:prstGeom>
          <a:solidFill>
            <a:srgbClr val="FEF7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37033EFA-8604-7632-28DB-C8D05B049CCE}"/>
              </a:ext>
            </a:extLst>
          </p:cNvPr>
          <p:cNvSpPr txBox="1"/>
          <p:nvPr/>
        </p:nvSpPr>
        <p:spPr>
          <a:xfrm>
            <a:off x="2217060" y="3040216"/>
            <a:ext cx="612000" cy="216000"/>
          </a:xfrm>
          <a:prstGeom prst="rect">
            <a:avLst/>
          </a:prstGeom>
          <a:noFill/>
        </p:spPr>
        <p:txBody>
          <a:bodyPr wrap="square" lIns="36000" rIns="36000" rtlCol="0" anchor="ctr">
            <a:spAutoFit/>
          </a:bodyPr>
          <a:lstStyle/>
          <a:p>
            <a:pPr marL="0" marR="0" algn="ctr">
              <a:buNone/>
            </a:pPr>
            <a:r>
              <a:rPr lang="en-US" altLang="ja-JP" sz="1400" b="1">
                <a:latin typeface="+mn-ea"/>
                <a:ea typeface="+mn-ea"/>
              </a:rPr>
              <a:t>STEP3</a:t>
            </a:r>
          </a:p>
        </p:txBody>
      </p:sp>
      <p:sp>
        <p:nvSpPr>
          <p:cNvPr id="76" name="テキスト ボックス 75">
            <a:extLst>
              <a:ext uri="{FF2B5EF4-FFF2-40B4-BE49-F238E27FC236}">
                <a16:creationId xmlns:a16="http://schemas.microsoft.com/office/drawing/2014/main" id="{23DE8465-A261-274B-D36A-09361723D8DC}"/>
              </a:ext>
            </a:extLst>
          </p:cNvPr>
          <p:cNvSpPr txBox="1"/>
          <p:nvPr/>
        </p:nvSpPr>
        <p:spPr>
          <a:xfrm>
            <a:off x="2238291" y="3273255"/>
            <a:ext cx="661043" cy="738664"/>
          </a:xfrm>
          <a:prstGeom prst="rect">
            <a:avLst/>
          </a:prstGeom>
          <a:solidFill>
            <a:srgbClr val="FEF7C8"/>
          </a:solidFill>
        </p:spPr>
        <p:txBody>
          <a:bodyPr wrap="square" lIns="36000" rIns="36000" rtlCol="0" anchor="ctr">
            <a:spAutoFit/>
          </a:bodyPr>
          <a:lstStyle/>
          <a:p>
            <a:pPr marL="0" marR="0" algn="ctr">
              <a:buNone/>
            </a:pPr>
            <a:r>
              <a:rPr lang="ja-JP" altLang="en-US" sz="1400" b="1">
                <a:latin typeface="+mn-ea"/>
                <a:ea typeface="+mn-ea"/>
              </a:rPr>
              <a:t>ユーザストーリ</a:t>
            </a:r>
            <a:endParaRPr lang="en-US" altLang="ja-JP" sz="1400" b="1">
              <a:latin typeface="+mn-ea"/>
              <a:ea typeface="+mn-ea"/>
            </a:endParaRPr>
          </a:p>
          <a:p>
            <a:pPr marL="0" marR="0" algn="ctr">
              <a:buNone/>
            </a:pPr>
            <a:r>
              <a:rPr lang="ja-JP" altLang="en-US" sz="1400" b="1">
                <a:latin typeface="+mn-ea"/>
                <a:ea typeface="+mn-ea"/>
              </a:rPr>
              <a:t>作成</a:t>
            </a:r>
            <a:endParaRPr lang="en-US" altLang="ja-JP" sz="1400" b="1">
              <a:latin typeface="+mn-ea"/>
              <a:ea typeface="+mn-ea"/>
            </a:endParaRPr>
          </a:p>
        </p:txBody>
      </p:sp>
      <p:sp>
        <p:nvSpPr>
          <p:cNvPr id="77" name="テキスト ボックス 76">
            <a:extLst>
              <a:ext uri="{FF2B5EF4-FFF2-40B4-BE49-F238E27FC236}">
                <a16:creationId xmlns:a16="http://schemas.microsoft.com/office/drawing/2014/main" id="{7E50390D-3C6D-9844-9E1F-684C7FB2BED5}"/>
              </a:ext>
            </a:extLst>
          </p:cNvPr>
          <p:cNvSpPr txBox="1"/>
          <p:nvPr/>
        </p:nvSpPr>
        <p:spPr>
          <a:xfrm>
            <a:off x="1718313" y="4008412"/>
            <a:ext cx="686044" cy="307777"/>
          </a:xfrm>
          <a:prstGeom prst="rect">
            <a:avLst/>
          </a:prstGeom>
          <a:noFill/>
        </p:spPr>
        <p:txBody>
          <a:bodyPr wrap="square" lIns="36000" rIns="36000" rtlCol="0">
            <a:spAutoFit/>
          </a:bodyPr>
          <a:lstStyle/>
          <a:p>
            <a:pPr marL="0" marR="0" algn="ctr">
              <a:buNone/>
            </a:pPr>
            <a:r>
              <a:rPr lang="ja-JP" altLang="en-US" sz="1400" u="sng">
                <a:latin typeface="+mn-ea"/>
                <a:ea typeface="+mn-ea"/>
              </a:rPr>
              <a:t>選定</a:t>
            </a:r>
            <a:endParaRPr lang="en-US" altLang="ja-JP" sz="1400" u="sng">
              <a:latin typeface="+mn-ea"/>
              <a:ea typeface="+mn-ea"/>
            </a:endParaRPr>
          </a:p>
        </p:txBody>
      </p:sp>
      <p:sp>
        <p:nvSpPr>
          <p:cNvPr id="78" name="矢印: 上カーブ 77">
            <a:extLst>
              <a:ext uri="{FF2B5EF4-FFF2-40B4-BE49-F238E27FC236}">
                <a16:creationId xmlns:a16="http://schemas.microsoft.com/office/drawing/2014/main" id="{40804A8E-C491-D619-84DB-5AF20EFD6DCC}"/>
              </a:ext>
            </a:extLst>
          </p:cNvPr>
          <p:cNvSpPr/>
          <p:nvPr/>
        </p:nvSpPr>
        <p:spPr>
          <a:xfrm>
            <a:off x="1788092" y="3848355"/>
            <a:ext cx="552928" cy="195005"/>
          </a:xfrm>
          <a:prstGeom prst="curved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9" name="正方形/長方形 78">
            <a:extLst>
              <a:ext uri="{FF2B5EF4-FFF2-40B4-BE49-F238E27FC236}">
                <a16:creationId xmlns:a16="http://schemas.microsoft.com/office/drawing/2014/main" id="{379DECDA-E491-92D0-E689-D10C5AB0AFE7}"/>
              </a:ext>
            </a:extLst>
          </p:cNvPr>
          <p:cNvSpPr/>
          <p:nvPr/>
        </p:nvSpPr>
        <p:spPr>
          <a:xfrm>
            <a:off x="3140192" y="3234097"/>
            <a:ext cx="761722" cy="737116"/>
          </a:xfrm>
          <a:prstGeom prst="rect">
            <a:avLst/>
          </a:prstGeom>
          <a:solidFill>
            <a:srgbClr val="FEF7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56BE4A6C-858B-EF82-B1E8-18642B096922}"/>
              </a:ext>
            </a:extLst>
          </p:cNvPr>
          <p:cNvSpPr txBox="1"/>
          <p:nvPr/>
        </p:nvSpPr>
        <p:spPr>
          <a:xfrm>
            <a:off x="3235926" y="3034614"/>
            <a:ext cx="612000" cy="216000"/>
          </a:xfrm>
          <a:prstGeom prst="rect">
            <a:avLst/>
          </a:prstGeom>
          <a:noFill/>
        </p:spPr>
        <p:txBody>
          <a:bodyPr wrap="square" lIns="36000" rIns="36000" rtlCol="0" anchor="ctr">
            <a:spAutoFit/>
          </a:bodyPr>
          <a:lstStyle/>
          <a:p>
            <a:pPr marL="0" marR="0" algn="ctr">
              <a:buNone/>
            </a:pPr>
            <a:r>
              <a:rPr lang="en-US" altLang="ja-JP" sz="1400" b="1">
                <a:latin typeface="+mn-ea"/>
                <a:ea typeface="+mn-ea"/>
              </a:rPr>
              <a:t>STEP4</a:t>
            </a:r>
          </a:p>
        </p:txBody>
      </p:sp>
      <p:sp>
        <p:nvSpPr>
          <p:cNvPr id="81" name="テキスト ボックス 80">
            <a:extLst>
              <a:ext uri="{FF2B5EF4-FFF2-40B4-BE49-F238E27FC236}">
                <a16:creationId xmlns:a16="http://schemas.microsoft.com/office/drawing/2014/main" id="{24146452-C40A-0E0F-8E44-2C352BA94D6B}"/>
              </a:ext>
            </a:extLst>
          </p:cNvPr>
          <p:cNvSpPr txBox="1"/>
          <p:nvPr/>
        </p:nvSpPr>
        <p:spPr>
          <a:xfrm>
            <a:off x="3200295" y="3253136"/>
            <a:ext cx="661043" cy="738664"/>
          </a:xfrm>
          <a:prstGeom prst="rect">
            <a:avLst/>
          </a:prstGeom>
          <a:solidFill>
            <a:srgbClr val="FEF7C8"/>
          </a:solidFill>
        </p:spPr>
        <p:txBody>
          <a:bodyPr wrap="square" lIns="36000" rIns="36000" rtlCol="0" anchor="ctr">
            <a:spAutoFit/>
          </a:bodyPr>
          <a:lstStyle/>
          <a:p>
            <a:pPr marL="0" marR="0" algn="ctr">
              <a:buNone/>
            </a:pPr>
            <a:r>
              <a:rPr lang="ja-JP" altLang="en-US" sz="1400" b="1">
                <a:latin typeface="+mn-ea"/>
                <a:ea typeface="+mn-ea"/>
              </a:rPr>
              <a:t>ユースケース</a:t>
            </a:r>
            <a:endParaRPr lang="en-US" altLang="ja-JP" sz="1400" b="1">
              <a:latin typeface="+mn-ea"/>
              <a:ea typeface="+mn-ea"/>
            </a:endParaRPr>
          </a:p>
          <a:p>
            <a:pPr marL="0" marR="0" algn="ctr">
              <a:buNone/>
            </a:pPr>
            <a:r>
              <a:rPr lang="ja-JP" altLang="en-US" sz="1400" b="1">
                <a:latin typeface="+mn-ea"/>
                <a:ea typeface="+mn-ea"/>
              </a:rPr>
              <a:t>作成</a:t>
            </a:r>
            <a:endParaRPr lang="en-US" altLang="ja-JP" sz="1400" b="1">
              <a:latin typeface="+mn-ea"/>
              <a:ea typeface="+mn-ea"/>
            </a:endParaRPr>
          </a:p>
        </p:txBody>
      </p:sp>
      <p:cxnSp>
        <p:nvCxnSpPr>
          <p:cNvPr id="82" name="直線コネクタ 81">
            <a:extLst>
              <a:ext uri="{FF2B5EF4-FFF2-40B4-BE49-F238E27FC236}">
                <a16:creationId xmlns:a16="http://schemas.microsoft.com/office/drawing/2014/main" id="{054FBEFE-6CF1-430B-6C68-3D7053BB1371}"/>
              </a:ext>
            </a:extLst>
          </p:cNvPr>
          <p:cNvCxnSpPr>
            <a:cxnSpLocks/>
          </p:cNvCxnSpPr>
          <p:nvPr/>
        </p:nvCxnSpPr>
        <p:spPr>
          <a:xfrm>
            <a:off x="2037429" y="3596359"/>
            <a:ext cx="180000" cy="0"/>
          </a:xfrm>
          <a:prstGeom prst="line">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C1B8073D-9F44-B600-3389-D03A1C73A285}"/>
              </a:ext>
            </a:extLst>
          </p:cNvPr>
          <p:cNvCxnSpPr>
            <a:cxnSpLocks/>
          </p:cNvCxnSpPr>
          <p:nvPr/>
        </p:nvCxnSpPr>
        <p:spPr>
          <a:xfrm>
            <a:off x="2962287" y="3596359"/>
            <a:ext cx="180000" cy="0"/>
          </a:xfrm>
          <a:prstGeom prst="line">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879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3BAC65D-E3AB-D3EF-67CA-830A6EF2CEEE}"/>
            </a:ext>
          </a:extLst>
        </p:cNvPr>
        <p:cNvGrpSpPr/>
        <p:nvPr/>
      </p:nvGrpSpPr>
      <p:grpSpPr>
        <a:xfrm>
          <a:off x="0" y="0"/>
          <a:ext cx="0" cy="0"/>
          <a:chOff x="0" y="0"/>
          <a:chExt cx="0" cy="0"/>
        </a:xfrm>
      </p:grpSpPr>
      <p:sp>
        <p:nvSpPr>
          <p:cNvPr id="19" name="テキスト プレースホルダー 4">
            <a:extLst>
              <a:ext uri="{FF2B5EF4-FFF2-40B4-BE49-F238E27FC236}">
                <a16:creationId xmlns:a16="http://schemas.microsoft.com/office/drawing/2014/main" id="{E6677A55-0609-E0A6-DE47-73B87172F454}"/>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a:buNone/>
            </a:pPr>
            <a:r>
              <a:rPr kumimoji="1" lang="en-US" altLang="ja-JP" sz="2200" b="1">
                <a:solidFill>
                  <a:schemeClr val="tx1"/>
                </a:solidFill>
                <a:latin typeface="+mn-ea"/>
              </a:rPr>
              <a:t>API</a:t>
            </a:r>
            <a:r>
              <a:rPr kumimoji="1" lang="ja-JP" altLang="en-US" sz="2200" b="1">
                <a:solidFill>
                  <a:schemeClr val="tx1"/>
                </a:solidFill>
                <a:latin typeface="+mn-ea"/>
              </a:rPr>
              <a:t>開発者向けに</a:t>
            </a:r>
            <a:r>
              <a:rPr kumimoji="1" lang="en-US" altLang="ja-JP" sz="2200" b="1">
                <a:solidFill>
                  <a:schemeClr val="tx1"/>
                </a:solidFill>
                <a:latin typeface="+mn-ea"/>
              </a:rPr>
              <a:t>SDK</a:t>
            </a:r>
            <a:r>
              <a:rPr kumimoji="1" lang="ja-JP" altLang="en-US" sz="2200" b="1">
                <a:solidFill>
                  <a:schemeClr val="tx1"/>
                </a:solidFill>
                <a:latin typeface="+mn-ea"/>
              </a:rPr>
              <a:t>を作成して、効率よい開発を推進。</a:t>
            </a:r>
            <a:r>
              <a:rPr kumimoji="1" lang="en-US" altLang="ja-JP" sz="2200" b="1">
                <a:solidFill>
                  <a:schemeClr val="tx1"/>
                </a:solidFill>
                <a:latin typeface="+mn-ea"/>
              </a:rPr>
              <a:t>26</a:t>
            </a:r>
            <a:r>
              <a:rPr kumimoji="1" lang="ja-JP" altLang="en-US" sz="2200" b="1">
                <a:solidFill>
                  <a:schemeClr val="tx1"/>
                </a:solidFill>
                <a:latin typeface="+mn-ea"/>
              </a:rPr>
              <a:t>年度には、</a:t>
            </a:r>
            <a:r>
              <a:rPr kumimoji="1" lang="en-US" altLang="ja-JP" sz="2200" b="1">
                <a:solidFill>
                  <a:schemeClr val="tx1"/>
                </a:solidFill>
                <a:latin typeface="+mn-ea"/>
              </a:rPr>
              <a:t>API</a:t>
            </a:r>
            <a:r>
              <a:rPr kumimoji="1" lang="ja-JP" altLang="en-US" sz="2200" b="1">
                <a:solidFill>
                  <a:schemeClr val="tx1"/>
                </a:solidFill>
                <a:latin typeface="+mn-ea"/>
              </a:rPr>
              <a:t>利用者向けを開発開始</a:t>
            </a:r>
            <a:endParaRPr kumimoji="1" lang="ja-JP" altLang="en-US" sz="2200" b="1">
              <a:latin typeface="+mn-ea"/>
            </a:endParaRPr>
          </a:p>
        </p:txBody>
      </p:sp>
      <p:sp>
        <p:nvSpPr>
          <p:cNvPr id="2" name="Rectangle 2">
            <a:extLst>
              <a:ext uri="{FF2B5EF4-FFF2-40B4-BE49-F238E27FC236}">
                <a16:creationId xmlns:a16="http://schemas.microsoft.com/office/drawing/2014/main" id="{BE06950C-79F5-8213-DD54-6AD03B080F62}"/>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ja-JP" altLang="en-US" sz="2400">
                <a:latin typeface="ＭＳ Ｐゴシック" panose="020B0600070205080204" pitchFamily="50" charset="-128"/>
                <a:ea typeface="ＭＳ Ｐゴシック" panose="020B0600070205080204" pitchFamily="50" charset="-128"/>
              </a:rPr>
              <a:t>④開発環境：</a:t>
            </a:r>
            <a:r>
              <a:rPr lang="en-US" altLang="ja-JP" sz="2400">
                <a:latin typeface="ＭＳ Ｐゴシック" panose="020B0600070205080204" pitchFamily="50" charset="-128"/>
                <a:ea typeface="ＭＳ Ｐゴシック" panose="020B0600070205080204" pitchFamily="50" charset="-128"/>
              </a:rPr>
              <a:t>API</a:t>
            </a:r>
            <a:r>
              <a:rPr lang="ja-JP" altLang="en-US" sz="2400">
                <a:latin typeface="ＭＳ Ｐゴシック" panose="020B0600070205080204" pitchFamily="50" charset="-128"/>
                <a:ea typeface="ＭＳ Ｐゴシック" panose="020B0600070205080204" pitchFamily="50" charset="-128"/>
              </a:rPr>
              <a:t>開発の流れ</a:t>
            </a:r>
          </a:p>
        </p:txBody>
      </p:sp>
      <p:grpSp>
        <p:nvGrpSpPr>
          <p:cNvPr id="50" name="グループ化 49">
            <a:extLst>
              <a:ext uri="{FF2B5EF4-FFF2-40B4-BE49-F238E27FC236}">
                <a16:creationId xmlns:a16="http://schemas.microsoft.com/office/drawing/2014/main" id="{A8414FAA-D359-DEC1-51D5-EF568DC3C158}"/>
              </a:ext>
            </a:extLst>
          </p:cNvPr>
          <p:cNvGrpSpPr/>
          <p:nvPr/>
        </p:nvGrpSpPr>
        <p:grpSpPr>
          <a:xfrm>
            <a:off x="1910679" y="1319348"/>
            <a:ext cx="3860016" cy="4452982"/>
            <a:chOff x="1451094" y="1211730"/>
            <a:chExt cx="3860016" cy="4452982"/>
          </a:xfrm>
        </p:grpSpPr>
        <p:sp>
          <p:nvSpPr>
            <p:cNvPr id="51" name="正方形/長方形 50">
              <a:extLst>
                <a:ext uri="{FF2B5EF4-FFF2-40B4-BE49-F238E27FC236}">
                  <a16:creationId xmlns:a16="http://schemas.microsoft.com/office/drawing/2014/main" id="{1D3B5FDE-E0C9-B3BB-9A97-D1FA4168B1FE}"/>
                </a:ext>
              </a:extLst>
            </p:cNvPr>
            <p:cNvSpPr/>
            <p:nvPr/>
          </p:nvSpPr>
          <p:spPr>
            <a:xfrm>
              <a:off x="1457140" y="4335145"/>
              <a:ext cx="3853970" cy="1329567"/>
            </a:xfrm>
            <a:prstGeom prst="rect">
              <a:avLst/>
            </a:prstGeom>
            <a:solidFill>
              <a:srgbClr val="808080"/>
            </a:solidFill>
            <a:ln w="12700" cap="flat" cmpd="sng" algn="ctr">
              <a:no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a:t>
              </a:r>
              <a:r>
                <a:rPr kumimoji="0" lang="en-US" altLang="ja-JP" sz="18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Databroker</a:t>
              </a:r>
              <a:endParaRPr kumimoji="0" lang="ja-JP" altLang="en-US"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2" name="円柱 51">
              <a:extLst>
                <a:ext uri="{FF2B5EF4-FFF2-40B4-BE49-F238E27FC236}">
                  <a16:creationId xmlns:a16="http://schemas.microsoft.com/office/drawing/2014/main" id="{036C529F-DEDF-325C-FD63-AA881681813B}"/>
                </a:ext>
              </a:extLst>
            </p:cNvPr>
            <p:cNvSpPr/>
            <p:nvPr/>
          </p:nvSpPr>
          <p:spPr>
            <a:xfrm>
              <a:off x="2148936" y="4761981"/>
              <a:ext cx="2489288" cy="778869"/>
            </a:xfrm>
            <a:prstGeom prst="can">
              <a:avLst/>
            </a:prstGeom>
            <a:solidFill>
              <a:srgbClr val="FFFFFF">
                <a:lumMod val="75000"/>
              </a:srgbClr>
            </a:solidFill>
            <a:ln w="3175" cap="flat" cmpd="sng" algn="ctr">
              <a:solidFill>
                <a:srgbClr val="000000"/>
              </a:solid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VSS</a:t>
              </a:r>
              <a:endParaRPr kumimoji="0" lang="ja-JP" altLang="en-US"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3" name="正方形/長方形 52">
              <a:extLst>
                <a:ext uri="{FF2B5EF4-FFF2-40B4-BE49-F238E27FC236}">
                  <a16:creationId xmlns:a16="http://schemas.microsoft.com/office/drawing/2014/main" id="{7A2A8BEC-353B-F0CB-65DC-F909CB90A435}"/>
                </a:ext>
              </a:extLst>
            </p:cNvPr>
            <p:cNvSpPr/>
            <p:nvPr/>
          </p:nvSpPr>
          <p:spPr>
            <a:xfrm>
              <a:off x="1457138" y="3359434"/>
              <a:ext cx="3853971" cy="252000"/>
            </a:xfrm>
            <a:prstGeom prst="rect">
              <a:avLst/>
            </a:prstGeom>
            <a:solidFill>
              <a:srgbClr val="00CC99"/>
            </a:solidFill>
            <a:ln w="12700" cap="flat" cmpd="sng" algn="ctr">
              <a:solidFill>
                <a:srgbClr val="00CC99">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PAL</a:t>
              </a:r>
              <a:r>
                <a:rPr kumimoji="0" lang="en-US" altLang="ja-JP" sz="105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a:t>
              </a:r>
              <a:r>
                <a:rPr kumimoji="0" lang="en-US" altLang="ja-JP"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API</a:t>
              </a:r>
              <a:endParaRPr kumimoji="0" lang="ja-JP" altLang="en-US"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4" name="正方形/長方形 53">
              <a:extLst>
                <a:ext uri="{FF2B5EF4-FFF2-40B4-BE49-F238E27FC236}">
                  <a16:creationId xmlns:a16="http://schemas.microsoft.com/office/drawing/2014/main" id="{DAF3E304-B910-5E06-9670-0D6BB2E4E037}"/>
                </a:ext>
              </a:extLst>
            </p:cNvPr>
            <p:cNvSpPr/>
            <p:nvPr/>
          </p:nvSpPr>
          <p:spPr>
            <a:xfrm>
              <a:off x="1463078" y="3621339"/>
              <a:ext cx="3848031" cy="492795"/>
            </a:xfrm>
            <a:prstGeom prst="rect">
              <a:avLst/>
            </a:prstGeom>
            <a:solidFill>
              <a:srgbClr val="FFFFFF">
                <a:lumMod val="50000"/>
              </a:srgbClr>
            </a:soli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a:t>
              </a:r>
              <a:r>
                <a:rPr kumimoji="0" lang="en-US" altLang="ja-JP" sz="18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Databroker</a:t>
              </a:r>
              <a:r>
                <a:rPr kumimoji="0" lang="en-US" altLang="ja-JP"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Client Library</a:t>
              </a:r>
              <a:endParaRPr kumimoji="0" lang="ja-JP" altLang="en-US"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5" name="正方形/長方形 54">
              <a:extLst>
                <a:ext uri="{FF2B5EF4-FFF2-40B4-BE49-F238E27FC236}">
                  <a16:creationId xmlns:a16="http://schemas.microsoft.com/office/drawing/2014/main" id="{9544508D-561E-542C-EBF1-D0360C615CAA}"/>
                </a:ext>
              </a:extLst>
            </p:cNvPr>
            <p:cNvSpPr/>
            <p:nvPr/>
          </p:nvSpPr>
          <p:spPr>
            <a:xfrm>
              <a:off x="1457033" y="2521220"/>
              <a:ext cx="3854077" cy="576000"/>
            </a:xfrm>
            <a:prstGeom prst="rect">
              <a:avLst/>
            </a:prstGeom>
            <a:solidFill>
              <a:srgbClr val="FFFFFF">
                <a:lumMod val="50000"/>
              </a:srgbClr>
            </a:soli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Signal Library</a:t>
              </a:r>
              <a:endParaRPr kumimoji="0" lang="ja-JP" altLang="en-US"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6" name="正方形/長方形 55">
              <a:extLst>
                <a:ext uri="{FF2B5EF4-FFF2-40B4-BE49-F238E27FC236}">
                  <a16:creationId xmlns:a16="http://schemas.microsoft.com/office/drawing/2014/main" id="{C587F475-4C27-1CDA-3973-118665653A94}"/>
                </a:ext>
              </a:extLst>
            </p:cNvPr>
            <p:cNvSpPr/>
            <p:nvPr/>
          </p:nvSpPr>
          <p:spPr>
            <a:xfrm>
              <a:off x="1451094" y="2253530"/>
              <a:ext cx="3852000" cy="252000"/>
            </a:xfrm>
            <a:prstGeom prst="rect">
              <a:avLst/>
            </a:prstGeom>
            <a:solidFill>
              <a:srgbClr val="00CC99"/>
            </a:solidFill>
            <a:ln w="12700" cap="flat" cmpd="sng" algn="ctr">
              <a:solidFill>
                <a:srgbClr val="00CC99">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Signal API</a:t>
              </a:r>
              <a:endParaRPr kumimoji="0" lang="ja-JP" altLang="en-US"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7" name="正方形/長方形 56">
              <a:extLst>
                <a:ext uri="{FF2B5EF4-FFF2-40B4-BE49-F238E27FC236}">
                  <a16:creationId xmlns:a16="http://schemas.microsoft.com/office/drawing/2014/main" id="{5215C5DD-F39D-5ABE-90B6-9D3EF5AA4497}"/>
                </a:ext>
              </a:extLst>
            </p:cNvPr>
            <p:cNvSpPr/>
            <p:nvPr/>
          </p:nvSpPr>
          <p:spPr>
            <a:xfrm>
              <a:off x="1457033" y="1474779"/>
              <a:ext cx="3854077" cy="576000"/>
            </a:xfrm>
            <a:prstGeom prst="rect">
              <a:avLst/>
            </a:prstGeom>
            <a:solidFill>
              <a:srgbClr val="FFFFFF">
                <a:lumMod val="50000"/>
              </a:srgbClr>
            </a:soli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Access Library</a:t>
              </a:r>
              <a:endParaRPr kumimoji="0" lang="ja-JP" altLang="en-US" sz="18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8" name="正方形/長方形 57">
              <a:extLst>
                <a:ext uri="{FF2B5EF4-FFF2-40B4-BE49-F238E27FC236}">
                  <a16:creationId xmlns:a16="http://schemas.microsoft.com/office/drawing/2014/main" id="{A3E1E889-50E3-9B1E-B1F6-604CD35FF1C8}"/>
                </a:ext>
              </a:extLst>
            </p:cNvPr>
            <p:cNvSpPr/>
            <p:nvPr/>
          </p:nvSpPr>
          <p:spPr>
            <a:xfrm>
              <a:off x="1451094" y="1211730"/>
              <a:ext cx="3852000" cy="252000"/>
            </a:xfrm>
            <a:prstGeom prst="rect">
              <a:avLst/>
            </a:prstGeom>
            <a:solidFill>
              <a:srgbClr val="00CC99"/>
            </a:solidFill>
            <a:ln w="12700" cap="flat" cmpd="sng" algn="ctr">
              <a:solidFill>
                <a:srgbClr val="00CC99">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err="1">
                  <a:ln>
                    <a:noFill/>
                  </a:ln>
                  <a:solidFill>
                    <a:srgbClr val="FFFFFF"/>
                  </a:solidFill>
                  <a:effectLst/>
                  <a:uLnTx/>
                  <a:uFillTx/>
                  <a:latin typeface="游ゴシック" panose="020B0400000000000000" pitchFamily="50" charset="-128"/>
                  <a:ea typeface="游ゴシック" panose="020B0400000000000000" pitchFamily="50" charset="-128"/>
                  <a:cs typeface="+mn-cs"/>
                </a:rPr>
                <a:t>JasPar</a:t>
              </a:r>
              <a:r>
                <a:rPr kumimoji="0" lang="en-US" altLang="ja-JP"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rPr>
                <a:t> Access API</a:t>
              </a:r>
              <a:endParaRPr kumimoji="0" lang="ja-JP" altLang="en-US" sz="1400" b="1" i="0" u="none" strike="noStrike" kern="0" cap="none" spc="0" normalizeH="0" baseline="0" noProof="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
          <p:nvSpPr>
            <p:cNvPr id="59" name="正方形/長方形 58">
              <a:extLst>
                <a:ext uri="{FF2B5EF4-FFF2-40B4-BE49-F238E27FC236}">
                  <a16:creationId xmlns:a16="http://schemas.microsoft.com/office/drawing/2014/main" id="{2FA3F36A-5DAD-2640-3942-68E90C80673D}"/>
                </a:ext>
              </a:extLst>
            </p:cNvPr>
            <p:cNvSpPr/>
            <p:nvPr/>
          </p:nvSpPr>
          <p:spPr>
            <a:xfrm>
              <a:off x="1515708" y="1211730"/>
              <a:ext cx="432000" cy="1880695"/>
            </a:xfrm>
            <a:prstGeom prst="rect">
              <a:avLst/>
            </a:prstGeom>
            <a:solidFill>
              <a:srgbClr val="FFFFFF">
                <a:lumMod val="65000"/>
                <a:alpha val="55000"/>
              </a:srgb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rPr>
                <a:t>body</a:t>
              </a:r>
              <a:endParaRPr kumimoji="0" lang="ja-JP" altLang="en-US" sz="1800" b="0" i="0" u="none" strike="noStrike" kern="0" cap="none" spc="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60" name="正方形/長方形 59">
              <a:extLst>
                <a:ext uri="{FF2B5EF4-FFF2-40B4-BE49-F238E27FC236}">
                  <a16:creationId xmlns:a16="http://schemas.microsoft.com/office/drawing/2014/main" id="{579BA137-4211-2817-7BB4-FB7A06EBB369}"/>
                </a:ext>
              </a:extLst>
            </p:cNvPr>
            <p:cNvSpPr/>
            <p:nvPr/>
          </p:nvSpPr>
          <p:spPr>
            <a:xfrm>
              <a:off x="2049092" y="1211730"/>
              <a:ext cx="432000" cy="1880695"/>
            </a:xfrm>
            <a:prstGeom prst="rect">
              <a:avLst/>
            </a:prstGeom>
            <a:solidFill>
              <a:srgbClr val="FFFFFF">
                <a:lumMod val="65000"/>
                <a:alpha val="55000"/>
              </a:srgb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rPr>
                <a:t>cabin</a:t>
              </a:r>
              <a:endParaRPr kumimoji="0" lang="ja-JP" altLang="en-US" sz="1800" b="0" i="0" u="none" strike="noStrike" kern="0" cap="none" spc="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61" name="正方形/長方形 60">
              <a:extLst>
                <a:ext uri="{FF2B5EF4-FFF2-40B4-BE49-F238E27FC236}">
                  <a16:creationId xmlns:a16="http://schemas.microsoft.com/office/drawing/2014/main" id="{5A1D1165-E189-5CE6-08B1-A40EAAB9FF51}"/>
                </a:ext>
              </a:extLst>
            </p:cNvPr>
            <p:cNvSpPr/>
            <p:nvPr/>
          </p:nvSpPr>
          <p:spPr>
            <a:xfrm>
              <a:off x="4272414" y="1211730"/>
              <a:ext cx="432000" cy="1880695"/>
            </a:xfrm>
            <a:prstGeom prst="rect">
              <a:avLst/>
            </a:prstGeom>
            <a:solidFill>
              <a:srgbClr val="FFFFFF">
                <a:lumMod val="65000"/>
                <a:alpha val="55000"/>
              </a:srgb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rPr>
                <a:t>・・・</a:t>
              </a:r>
            </a:p>
          </p:txBody>
        </p:sp>
        <p:sp>
          <p:nvSpPr>
            <p:cNvPr id="62" name="正方形/長方形 61">
              <a:extLst>
                <a:ext uri="{FF2B5EF4-FFF2-40B4-BE49-F238E27FC236}">
                  <a16:creationId xmlns:a16="http://schemas.microsoft.com/office/drawing/2014/main" id="{4C2BC466-9465-FD67-E660-5F4C38FA65E7}"/>
                </a:ext>
              </a:extLst>
            </p:cNvPr>
            <p:cNvSpPr/>
            <p:nvPr/>
          </p:nvSpPr>
          <p:spPr>
            <a:xfrm>
              <a:off x="4804806" y="1211730"/>
              <a:ext cx="432000" cy="1880695"/>
            </a:xfrm>
            <a:prstGeom prst="rect">
              <a:avLst/>
            </a:prstGeom>
            <a:solidFill>
              <a:srgbClr val="FFFFFF">
                <a:lumMod val="65000"/>
                <a:alpha val="55000"/>
              </a:srgbClr>
            </a:solidFill>
            <a:ln w="12700" cap="flat" cmpd="sng" algn="ctr">
              <a:solidFill>
                <a:srgbClr val="00CC99">
                  <a:shade val="15000"/>
                </a:srgbClr>
              </a:solidFill>
              <a:prstDash val="solid"/>
              <a:miter lim="800000"/>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rPr>
                <a:t>・・・</a:t>
              </a:r>
            </a:p>
          </p:txBody>
        </p:sp>
      </p:grpSp>
      <p:sp>
        <p:nvSpPr>
          <p:cNvPr id="63" name="円柱 62">
            <a:extLst>
              <a:ext uri="{FF2B5EF4-FFF2-40B4-BE49-F238E27FC236}">
                <a16:creationId xmlns:a16="http://schemas.microsoft.com/office/drawing/2014/main" id="{7BE818E5-FE86-0B5D-5C07-0E66678D3281}"/>
              </a:ext>
            </a:extLst>
          </p:cNvPr>
          <p:cNvSpPr/>
          <p:nvPr/>
        </p:nvSpPr>
        <p:spPr bwMode="auto">
          <a:xfrm>
            <a:off x="6726699" y="2775340"/>
            <a:ext cx="1796863" cy="1539665"/>
          </a:xfrm>
          <a:prstGeom prst="can">
            <a:avLst>
              <a:gd name="adj" fmla="val 32077"/>
            </a:avLst>
          </a:prstGeom>
          <a:solidFill>
            <a:srgbClr val="FFFFFF">
              <a:lumMod val="50000"/>
            </a:srgbClr>
          </a:solidFill>
          <a:ln w="9525" cap="flat" cmpd="sng" algn="ctr">
            <a:solidFill>
              <a:srgbClr val="FFFFFF"/>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000000"/>
              </a:solidFill>
              <a:effectLst/>
              <a:uLnTx/>
              <a:uFillTx/>
            </a:endParaRPr>
          </a:p>
        </p:txBody>
      </p:sp>
      <p:sp>
        <p:nvSpPr>
          <p:cNvPr id="64" name="直方体 63">
            <a:extLst>
              <a:ext uri="{FF2B5EF4-FFF2-40B4-BE49-F238E27FC236}">
                <a16:creationId xmlns:a16="http://schemas.microsoft.com/office/drawing/2014/main" id="{250384B9-60BA-2AD8-D7A1-07B3CC1C87B6}"/>
              </a:ext>
            </a:extLst>
          </p:cNvPr>
          <p:cNvSpPr/>
          <p:nvPr/>
        </p:nvSpPr>
        <p:spPr>
          <a:xfrm>
            <a:off x="6758216" y="3471720"/>
            <a:ext cx="1733828" cy="499135"/>
          </a:xfrm>
          <a:prstGeom prst="cube">
            <a:avLst>
              <a:gd name="adj" fmla="val 17593"/>
            </a:avLst>
          </a:prstGeom>
          <a:solidFill>
            <a:sysClr val="windowText" lastClr="000000">
              <a:lumMod val="50000"/>
              <a:lumOff val="50000"/>
            </a:sysClr>
          </a:solidFill>
          <a:ln w="12700" cap="flat" cmpd="sng" algn="ctr">
            <a:solidFill>
              <a:sysClr val="window" lastClr="FFFFFF"/>
            </a:solidFill>
            <a:prstDash val="solid"/>
            <a:miter lim="800000"/>
          </a:ln>
          <a:effectLst/>
        </p:spPr>
        <p:txBody>
          <a:bodyPr rtlCol="0" anchor="ctr"/>
          <a:lstStyle/>
          <a:p>
            <a:pPr algn="ctr" eaLnBrk="1" fontAlgn="auto" hangingPunct="1">
              <a:spcBef>
                <a:spcPts val="0"/>
              </a:spcBef>
              <a:spcAft>
                <a:spcPts val="0"/>
              </a:spcAft>
              <a:defRPr/>
            </a:pPr>
            <a:r>
              <a:rPr kumimoji="0" lang="en-US" altLang="ja-JP" sz="1400" b="1" kern="0">
                <a:solidFill>
                  <a:prstClr val="white"/>
                </a:solidFill>
                <a:latin typeface="游ゴシック" panose="020F0502020204030204"/>
                <a:ea typeface="游ゴシック" panose="020B0400000000000000" pitchFamily="50" charset="-128"/>
              </a:rPr>
              <a:t>Container Image</a:t>
            </a:r>
          </a:p>
          <a:p>
            <a:pPr algn="ctr" eaLnBrk="1" fontAlgn="auto" hangingPunct="1">
              <a:spcBef>
                <a:spcPts val="0"/>
              </a:spcBef>
              <a:spcAft>
                <a:spcPts val="0"/>
              </a:spcAft>
              <a:defRPr/>
            </a:pPr>
            <a:r>
              <a:rPr kumimoji="0" lang="en-US" altLang="ja-JP" sz="1400" b="1" kern="0">
                <a:solidFill>
                  <a:prstClr val="white"/>
                </a:solidFill>
                <a:latin typeface="游ゴシック" panose="020F0502020204030204"/>
                <a:ea typeface="游ゴシック" panose="020B0400000000000000" pitchFamily="50" charset="-128"/>
              </a:rPr>
              <a:t>(SDK)</a:t>
            </a:r>
            <a:endParaRPr kumimoji="0" lang="ja-JP" altLang="en-US" sz="1400" b="1" kern="0">
              <a:solidFill>
                <a:prstClr val="white"/>
              </a:solidFill>
              <a:latin typeface="游ゴシック" panose="020F0502020204030204"/>
              <a:ea typeface="游ゴシック" panose="020B0400000000000000" pitchFamily="50" charset="-128"/>
            </a:endParaRPr>
          </a:p>
        </p:txBody>
      </p:sp>
      <p:sp>
        <p:nvSpPr>
          <p:cNvPr id="65" name="テキスト ボックス 64">
            <a:extLst>
              <a:ext uri="{FF2B5EF4-FFF2-40B4-BE49-F238E27FC236}">
                <a16:creationId xmlns:a16="http://schemas.microsoft.com/office/drawing/2014/main" id="{F4514E73-4637-4EFC-E657-1D8315655F01}"/>
              </a:ext>
            </a:extLst>
          </p:cNvPr>
          <p:cNvSpPr txBox="1"/>
          <p:nvPr/>
        </p:nvSpPr>
        <p:spPr>
          <a:xfrm>
            <a:off x="6758216" y="2775340"/>
            <a:ext cx="1733828" cy="523220"/>
          </a:xfrm>
          <a:prstGeom prst="rect">
            <a:avLst/>
          </a:prstGeom>
          <a:noFill/>
        </p:spPr>
        <p:txBody>
          <a:bodyPr wrap="square">
            <a:spAutoFit/>
          </a:bodyPr>
          <a:lstStyle/>
          <a:p>
            <a:pPr algn="ctr"/>
            <a:r>
              <a:rPr lang="en-US" altLang="ja-JP" sz="1400" b="1">
                <a:solidFill>
                  <a:srgbClr val="FFFFFF"/>
                </a:solidFill>
                <a:latin typeface="游ゴシック" panose="020B0400000000000000" pitchFamily="50" charset="-128"/>
                <a:ea typeface="游ゴシック" panose="020B0400000000000000" pitchFamily="50" charset="-128"/>
              </a:rPr>
              <a:t>GHCR</a:t>
            </a:r>
            <a:br>
              <a:rPr lang="en-US" altLang="ja-JP" sz="1400" b="1">
                <a:solidFill>
                  <a:srgbClr val="FFFFFF"/>
                </a:solidFill>
                <a:latin typeface="游ゴシック" panose="020B0400000000000000" pitchFamily="50" charset="-128"/>
                <a:ea typeface="游ゴシック" panose="020B0400000000000000" pitchFamily="50" charset="-128"/>
              </a:rPr>
            </a:br>
            <a:r>
              <a:rPr lang="en-US" altLang="ja-JP" sz="1400" b="1" err="1">
                <a:solidFill>
                  <a:srgbClr val="FFFFFF"/>
                </a:solidFill>
                <a:latin typeface="游ゴシック" panose="020B0400000000000000" pitchFamily="50" charset="-128"/>
                <a:ea typeface="游ゴシック" panose="020B0400000000000000" pitchFamily="50" charset="-128"/>
              </a:rPr>
              <a:t>jaspar</a:t>
            </a:r>
            <a:r>
              <a:rPr lang="en-US" altLang="ja-JP" sz="1400" b="1">
                <a:solidFill>
                  <a:srgbClr val="FFFFFF"/>
                </a:solidFill>
                <a:latin typeface="游ゴシック" panose="020B0400000000000000" pitchFamily="50" charset="-128"/>
                <a:ea typeface="游ゴシック" panose="020B0400000000000000" pitchFamily="50" charset="-128"/>
              </a:rPr>
              <a:t>-</a:t>
            </a:r>
            <a:r>
              <a:rPr lang="en-US" altLang="ja-JP" sz="1400" b="1" err="1">
                <a:solidFill>
                  <a:srgbClr val="FFFFFF"/>
                </a:solidFill>
                <a:latin typeface="游ゴシック" panose="020B0400000000000000" pitchFamily="50" charset="-128"/>
                <a:ea typeface="游ゴシック" panose="020B0400000000000000" pitchFamily="50" charset="-128"/>
              </a:rPr>
              <a:t>sdv</a:t>
            </a:r>
            <a:r>
              <a:rPr lang="en-US" altLang="ja-JP" sz="1400" b="1">
                <a:solidFill>
                  <a:srgbClr val="FFFFFF"/>
                </a:solidFill>
                <a:latin typeface="游ゴシック" panose="020B0400000000000000" pitchFamily="50" charset="-128"/>
                <a:ea typeface="游ゴシック" panose="020B0400000000000000" pitchFamily="50" charset="-128"/>
              </a:rPr>
              <a:t>-dev</a:t>
            </a:r>
          </a:p>
        </p:txBody>
      </p:sp>
      <p:cxnSp>
        <p:nvCxnSpPr>
          <p:cNvPr id="66" name="直線矢印コネクタ 65">
            <a:extLst>
              <a:ext uri="{FF2B5EF4-FFF2-40B4-BE49-F238E27FC236}">
                <a16:creationId xmlns:a16="http://schemas.microsoft.com/office/drawing/2014/main" id="{6B3C4570-E28A-2317-F676-797045535456}"/>
              </a:ext>
            </a:extLst>
          </p:cNvPr>
          <p:cNvCxnSpPr>
            <a:cxnSpLocks/>
          </p:cNvCxnSpPr>
          <p:nvPr/>
        </p:nvCxnSpPr>
        <p:spPr>
          <a:xfrm>
            <a:off x="8628336" y="3545173"/>
            <a:ext cx="648000" cy="0"/>
          </a:xfrm>
          <a:prstGeom prst="straightConnector1">
            <a:avLst/>
          </a:prstGeom>
          <a:noFill/>
          <a:ln w="28575" cap="flat" cmpd="sng" algn="ctr">
            <a:solidFill>
              <a:srgbClr val="000000"/>
            </a:solidFill>
            <a:prstDash val="solid"/>
            <a:miter lim="800000"/>
            <a:tailEnd type="triangle"/>
          </a:ln>
          <a:effectLst/>
        </p:spPr>
      </p:cxnSp>
      <p:pic>
        <p:nvPicPr>
          <p:cNvPr id="67" name="図 66">
            <a:extLst>
              <a:ext uri="{FF2B5EF4-FFF2-40B4-BE49-F238E27FC236}">
                <a16:creationId xmlns:a16="http://schemas.microsoft.com/office/drawing/2014/main" id="{CBD1BD90-6813-EEF5-3E70-038230F038E5}"/>
              </a:ext>
            </a:extLst>
          </p:cNvPr>
          <p:cNvPicPr>
            <a:picLocks noChangeAspect="1"/>
          </p:cNvPicPr>
          <p:nvPr/>
        </p:nvPicPr>
        <p:blipFill>
          <a:blip r:embed="rId3">
            <a:duotone>
              <a:srgbClr val="808080">
                <a:shade val="45000"/>
                <a:satMod val="135000"/>
              </a:srgbClr>
              <a:prstClr val="white"/>
            </a:duotone>
          </a:blip>
          <a:stretch>
            <a:fillRect/>
          </a:stretch>
        </p:blipFill>
        <p:spPr>
          <a:xfrm>
            <a:off x="9387093" y="2550790"/>
            <a:ext cx="2668906" cy="1841859"/>
          </a:xfrm>
          <a:prstGeom prst="rect">
            <a:avLst/>
          </a:prstGeom>
        </p:spPr>
      </p:pic>
      <p:sp>
        <p:nvSpPr>
          <p:cNvPr id="68" name="正方形/長方形 67">
            <a:extLst>
              <a:ext uri="{FF2B5EF4-FFF2-40B4-BE49-F238E27FC236}">
                <a16:creationId xmlns:a16="http://schemas.microsoft.com/office/drawing/2014/main" id="{14BB2A72-0512-8244-6F13-968995C6EFD1}"/>
              </a:ext>
            </a:extLst>
          </p:cNvPr>
          <p:cNvSpPr/>
          <p:nvPr/>
        </p:nvSpPr>
        <p:spPr>
          <a:xfrm>
            <a:off x="9954278" y="3641185"/>
            <a:ext cx="1534535" cy="225563"/>
          </a:xfrm>
          <a:prstGeom prst="rect">
            <a:avLst/>
          </a:prstGeom>
          <a:solidFill>
            <a:srgbClr val="FFFFFF">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30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rPr>
              <a:t>SDK</a:t>
            </a:r>
            <a:endParaRPr kumimoji="0" lang="ja-JP" altLang="en-US" sz="2000" b="0" i="0" u="none" strike="noStrike" kern="0" cap="none" spc="300" normalizeH="0" baseline="0" noProof="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pic>
        <p:nvPicPr>
          <p:cNvPr id="69" name="図 68" descr="図形&#10;&#10;AI によって生成されたコンテンツは間違っている可能性があります。">
            <a:extLst>
              <a:ext uri="{FF2B5EF4-FFF2-40B4-BE49-F238E27FC236}">
                <a16:creationId xmlns:a16="http://schemas.microsoft.com/office/drawing/2014/main" id="{58B3AF96-A43A-1671-0161-F47D3FB01A22}"/>
              </a:ext>
            </a:extLst>
          </p:cNvPr>
          <p:cNvPicPr>
            <a:picLocks noChangeAspect="1"/>
          </p:cNvPicPr>
          <p:nvPr/>
        </p:nvPicPr>
        <p:blipFill>
          <a:blip r:embed="rId4" cstate="print">
            <a:duotone>
              <a:srgbClr val="808080">
                <a:shade val="45000"/>
                <a:satMod val="135000"/>
              </a:srgbClr>
              <a:prstClr val="white"/>
            </a:duotone>
            <a:extLst>
              <a:ext uri="{28A0092B-C50C-407E-A947-70E740481C1C}">
                <a14:useLocalDpi xmlns:a14="http://schemas.microsoft.com/office/drawing/2010/main" val="0"/>
              </a:ext>
            </a:extLst>
          </a:blip>
          <a:stretch>
            <a:fillRect/>
          </a:stretch>
        </p:blipFill>
        <p:spPr>
          <a:xfrm>
            <a:off x="10073131" y="2678870"/>
            <a:ext cx="1296830" cy="938341"/>
          </a:xfrm>
          <a:prstGeom prst="rect">
            <a:avLst/>
          </a:prstGeom>
        </p:spPr>
      </p:pic>
      <p:sp>
        <p:nvSpPr>
          <p:cNvPr id="70" name="四角形: メモ 69">
            <a:extLst>
              <a:ext uri="{FF2B5EF4-FFF2-40B4-BE49-F238E27FC236}">
                <a16:creationId xmlns:a16="http://schemas.microsoft.com/office/drawing/2014/main" id="{888F1869-AFC9-F7FD-C605-BE4771277E44}"/>
              </a:ext>
            </a:extLst>
          </p:cNvPr>
          <p:cNvSpPr/>
          <p:nvPr/>
        </p:nvSpPr>
        <p:spPr>
          <a:xfrm>
            <a:off x="174157" y="2967034"/>
            <a:ext cx="873543" cy="1156276"/>
          </a:xfrm>
          <a:prstGeom prst="foldedCorner">
            <a:avLst>
              <a:gd name="adj" fmla="val 19792"/>
            </a:avLst>
          </a:prstGeom>
          <a:solidFill>
            <a:srgbClr val="000000">
              <a:lumMod val="50000"/>
              <a:lumOff val="50000"/>
            </a:srgbClr>
          </a:solidFill>
          <a:ln w="6350" cap="flat" cmpd="sng" algn="ctr">
            <a:solidFill>
              <a:srgbClr val="000000"/>
            </a:solidFill>
            <a:prstDash val="solid"/>
            <a:miter lim="800000"/>
          </a:ln>
          <a:effectLst/>
        </p:spPr>
        <p:txBody>
          <a:bodyPr lIns="0" r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Times New Roman"/>
                <a:ea typeface="ＭＳ Ｐゴシック"/>
                <a:cs typeface="+mn-cs"/>
              </a:rPr>
              <a:t>アーキ</a:t>
            </a:r>
            <a:endParaRPr kumimoji="0" lang="en-US" altLang="ja-JP" sz="1600" b="0" i="0" u="none" strike="noStrike" kern="0" cap="none" spc="0" normalizeH="0" baseline="0" noProof="0">
              <a:ln>
                <a:noFill/>
              </a:ln>
              <a:solidFill>
                <a:srgbClr val="FFFFFF"/>
              </a:solidFill>
              <a:effectLst/>
              <a:uLnTx/>
              <a:uFillTx/>
              <a:latin typeface="Times New Roman"/>
              <a:ea typeface="ＭＳ Ｐゴシック"/>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Times New Roman"/>
                <a:ea typeface="ＭＳ Ｐゴシック"/>
                <a:cs typeface="+mn-cs"/>
              </a:rPr>
              <a:t>テクチャ</a:t>
            </a:r>
            <a:endParaRPr kumimoji="0" lang="en-US" altLang="ja-JP" sz="1600" b="0" i="0" u="none" strike="noStrike" kern="0" cap="none" spc="0" normalizeH="0" baseline="0" noProof="0">
              <a:ln>
                <a:noFill/>
              </a:ln>
              <a:solidFill>
                <a:srgbClr val="FFFFFF"/>
              </a:solidFill>
              <a:effectLst/>
              <a:uLnTx/>
              <a:uFillTx/>
              <a:latin typeface="Times New Roman"/>
              <a:ea typeface="ＭＳ Ｐゴシック"/>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FFFFFF"/>
                </a:solidFill>
                <a:effectLst/>
                <a:uLnTx/>
                <a:uFillTx/>
                <a:latin typeface="Times New Roman"/>
                <a:ea typeface="ＭＳ Ｐゴシック"/>
                <a:cs typeface="+mn-cs"/>
              </a:rPr>
              <a:t>設計書</a:t>
            </a:r>
          </a:p>
        </p:txBody>
      </p:sp>
      <p:cxnSp>
        <p:nvCxnSpPr>
          <p:cNvPr id="71" name="直線矢印コネクタ 70">
            <a:extLst>
              <a:ext uri="{FF2B5EF4-FFF2-40B4-BE49-F238E27FC236}">
                <a16:creationId xmlns:a16="http://schemas.microsoft.com/office/drawing/2014/main" id="{9DEC6F5C-65EC-66BE-4DF2-CEF9BF5D1FA4}"/>
              </a:ext>
            </a:extLst>
          </p:cNvPr>
          <p:cNvCxnSpPr>
            <a:cxnSpLocks/>
          </p:cNvCxnSpPr>
          <p:nvPr/>
        </p:nvCxnSpPr>
        <p:spPr>
          <a:xfrm>
            <a:off x="5924604" y="3545173"/>
            <a:ext cx="648000" cy="0"/>
          </a:xfrm>
          <a:prstGeom prst="straightConnector1">
            <a:avLst/>
          </a:prstGeom>
          <a:noFill/>
          <a:ln w="28575" cap="flat" cmpd="sng" algn="ctr">
            <a:solidFill>
              <a:srgbClr val="000000"/>
            </a:solidFill>
            <a:prstDash val="solid"/>
            <a:miter lim="800000"/>
            <a:tailEnd type="triangle"/>
          </a:ln>
          <a:effectLst/>
        </p:spPr>
      </p:cxnSp>
      <p:cxnSp>
        <p:nvCxnSpPr>
          <p:cNvPr id="72" name="直線矢印コネクタ 71">
            <a:extLst>
              <a:ext uri="{FF2B5EF4-FFF2-40B4-BE49-F238E27FC236}">
                <a16:creationId xmlns:a16="http://schemas.microsoft.com/office/drawing/2014/main" id="{FD2C0299-3725-2792-D15B-37720F3D2D6A}"/>
              </a:ext>
            </a:extLst>
          </p:cNvPr>
          <p:cNvCxnSpPr>
            <a:cxnSpLocks/>
          </p:cNvCxnSpPr>
          <p:nvPr/>
        </p:nvCxnSpPr>
        <p:spPr>
          <a:xfrm>
            <a:off x="1142628" y="3545172"/>
            <a:ext cx="648000" cy="0"/>
          </a:xfrm>
          <a:prstGeom prst="straightConnector1">
            <a:avLst/>
          </a:prstGeom>
          <a:noFill/>
          <a:ln w="28575" cap="flat" cmpd="sng" algn="ctr">
            <a:solidFill>
              <a:srgbClr val="000000"/>
            </a:solidFill>
            <a:prstDash val="solid"/>
            <a:miter lim="800000"/>
            <a:tailEnd type="triangle"/>
          </a:ln>
          <a:effectLst/>
        </p:spPr>
      </p:cxnSp>
      <p:sp>
        <p:nvSpPr>
          <p:cNvPr id="73" name="テキスト ボックス 72">
            <a:extLst>
              <a:ext uri="{FF2B5EF4-FFF2-40B4-BE49-F238E27FC236}">
                <a16:creationId xmlns:a16="http://schemas.microsoft.com/office/drawing/2014/main" id="{FE20ABFF-BC9B-8E07-6536-7557D0E5DCBB}"/>
              </a:ext>
            </a:extLst>
          </p:cNvPr>
          <p:cNvSpPr txBox="1"/>
          <p:nvPr/>
        </p:nvSpPr>
        <p:spPr>
          <a:xfrm>
            <a:off x="5895618" y="4680426"/>
            <a:ext cx="2064989" cy="646331"/>
          </a:xfrm>
          <a:prstGeom prst="rect">
            <a:avLst/>
          </a:prstGeom>
          <a:noFill/>
        </p:spPr>
        <p:txBody>
          <a:bodyPr wrap="none" rtlCol="0">
            <a:spAutoFit/>
          </a:bodyPr>
          <a:lstStyle/>
          <a:p>
            <a:pPr algn="ctr"/>
            <a:r>
              <a:rPr lang="en-US" altLang="ja-JP" sz="1800" b="1">
                <a:solidFill>
                  <a:srgbClr val="000000"/>
                </a:solidFill>
                <a:latin typeface="游ゴシック" panose="020B0400000000000000" pitchFamily="50" charset="-128"/>
                <a:ea typeface="游ゴシック" panose="020B0400000000000000" pitchFamily="50" charset="-128"/>
              </a:rPr>
              <a:t>CI/CD</a:t>
            </a:r>
            <a:r>
              <a:rPr lang="ja-JP" altLang="en-US" sz="1800" b="1">
                <a:solidFill>
                  <a:srgbClr val="000000"/>
                </a:solidFill>
                <a:latin typeface="游ゴシック" panose="020B0400000000000000" pitchFamily="50" charset="-128"/>
                <a:ea typeface="游ゴシック" panose="020B0400000000000000" pitchFamily="50" charset="-128"/>
              </a:rPr>
              <a:t>による</a:t>
            </a:r>
            <a:endParaRPr lang="en-US" altLang="ja-JP" sz="1800" b="1">
              <a:solidFill>
                <a:srgbClr val="000000"/>
              </a:solidFill>
              <a:latin typeface="游ゴシック" panose="020B0400000000000000" pitchFamily="50" charset="-128"/>
              <a:ea typeface="游ゴシック" panose="020B0400000000000000" pitchFamily="50" charset="-128"/>
            </a:endParaRPr>
          </a:p>
          <a:p>
            <a:pPr algn="ctr"/>
            <a:r>
              <a:rPr lang="en-US" altLang="ja-JP" sz="1800" b="1">
                <a:solidFill>
                  <a:srgbClr val="000000"/>
                </a:solidFill>
                <a:latin typeface="游ゴシック" panose="020B0400000000000000" pitchFamily="50" charset="-128"/>
                <a:ea typeface="游ゴシック" panose="020B0400000000000000" pitchFamily="50" charset="-128"/>
              </a:rPr>
              <a:t>SDK</a:t>
            </a:r>
            <a:r>
              <a:rPr lang="ja-JP" altLang="en-US" sz="1800" b="1">
                <a:solidFill>
                  <a:srgbClr val="000000"/>
                </a:solidFill>
                <a:latin typeface="游ゴシック" panose="020B0400000000000000" pitchFamily="50" charset="-128"/>
                <a:ea typeface="游ゴシック" panose="020B0400000000000000" pitchFamily="50" charset="-128"/>
              </a:rPr>
              <a:t>自動リリース</a:t>
            </a:r>
          </a:p>
        </p:txBody>
      </p:sp>
      <p:cxnSp>
        <p:nvCxnSpPr>
          <p:cNvPr id="74" name="直線コネクタ 73">
            <a:extLst>
              <a:ext uri="{FF2B5EF4-FFF2-40B4-BE49-F238E27FC236}">
                <a16:creationId xmlns:a16="http://schemas.microsoft.com/office/drawing/2014/main" id="{1F4BE014-C8E9-1C9C-8F8D-CA4A840BA988}"/>
              </a:ext>
            </a:extLst>
          </p:cNvPr>
          <p:cNvCxnSpPr>
            <a:cxnSpLocks/>
          </p:cNvCxnSpPr>
          <p:nvPr/>
        </p:nvCxnSpPr>
        <p:spPr>
          <a:xfrm>
            <a:off x="1828728" y="1216860"/>
            <a:ext cx="0" cy="4648200"/>
          </a:xfrm>
          <a:prstGeom prst="line">
            <a:avLst/>
          </a:prstGeom>
          <a:noFill/>
          <a:ln w="38100" cap="flat" cmpd="sng" algn="ctr">
            <a:solidFill>
              <a:srgbClr val="00CC99"/>
            </a:solidFill>
            <a:prstDash val="dash"/>
            <a:miter lim="800000"/>
          </a:ln>
          <a:effectLst/>
        </p:spPr>
      </p:cxnSp>
      <p:cxnSp>
        <p:nvCxnSpPr>
          <p:cNvPr id="75" name="直線コネクタ 74">
            <a:extLst>
              <a:ext uri="{FF2B5EF4-FFF2-40B4-BE49-F238E27FC236}">
                <a16:creationId xmlns:a16="http://schemas.microsoft.com/office/drawing/2014/main" id="{0997476F-7EF5-181B-2DCA-B673E3C7F9EF}"/>
              </a:ext>
            </a:extLst>
          </p:cNvPr>
          <p:cNvCxnSpPr>
            <a:cxnSpLocks/>
          </p:cNvCxnSpPr>
          <p:nvPr/>
        </p:nvCxnSpPr>
        <p:spPr>
          <a:xfrm>
            <a:off x="5829148" y="1187953"/>
            <a:ext cx="0" cy="4677107"/>
          </a:xfrm>
          <a:prstGeom prst="line">
            <a:avLst/>
          </a:prstGeom>
          <a:noFill/>
          <a:ln w="38100" cap="flat" cmpd="sng" algn="ctr">
            <a:solidFill>
              <a:srgbClr val="00CC99"/>
            </a:solidFill>
            <a:prstDash val="dash"/>
            <a:miter lim="800000"/>
          </a:ln>
          <a:effectLst/>
        </p:spPr>
      </p:cxnSp>
      <p:cxnSp>
        <p:nvCxnSpPr>
          <p:cNvPr id="76" name="直線コネクタ 75">
            <a:extLst>
              <a:ext uri="{FF2B5EF4-FFF2-40B4-BE49-F238E27FC236}">
                <a16:creationId xmlns:a16="http://schemas.microsoft.com/office/drawing/2014/main" id="{FB9C8BA3-217F-4CF1-9616-024985CB6334}"/>
              </a:ext>
            </a:extLst>
          </p:cNvPr>
          <p:cNvCxnSpPr>
            <a:cxnSpLocks/>
          </p:cNvCxnSpPr>
          <p:nvPr/>
        </p:nvCxnSpPr>
        <p:spPr>
          <a:xfrm>
            <a:off x="1828728" y="1216860"/>
            <a:ext cx="4000420" cy="0"/>
          </a:xfrm>
          <a:prstGeom prst="line">
            <a:avLst/>
          </a:prstGeom>
          <a:noFill/>
          <a:ln w="38100" cap="flat" cmpd="sng" algn="ctr">
            <a:solidFill>
              <a:srgbClr val="00CC99"/>
            </a:solidFill>
            <a:prstDash val="dash"/>
            <a:miter lim="800000"/>
          </a:ln>
          <a:effectLst/>
        </p:spPr>
      </p:cxnSp>
      <p:cxnSp>
        <p:nvCxnSpPr>
          <p:cNvPr id="77" name="直線コネクタ 76">
            <a:extLst>
              <a:ext uri="{FF2B5EF4-FFF2-40B4-BE49-F238E27FC236}">
                <a16:creationId xmlns:a16="http://schemas.microsoft.com/office/drawing/2014/main" id="{71BA5675-1173-DC4B-0C46-87646028C6D2}"/>
              </a:ext>
            </a:extLst>
          </p:cNvPr>
          <p:cNvCxnSpPr>
            <a:cxnSpLocks/>
          </p:cNvCxnSpPr>
          <p:nvPr/>
        </p:nvCxnSpPr>
        <p:spPr>
          <a:xfrm>
            <a:off x="1828728" y="5865060"/>
            <a:ext cx="4000420" cy="0"/>
          </a:xfrm>
          <a:prstGeom prst="line">
            <a:avLst/>
          </a:prstGeom>
          <a:noFill/>
          <a:ln w="38100" cap="flat" cmpd="sng" algn="ctr">
            <a:solidFill>
              <a:srgbClr val="00CC99"/>
            </a:solidFill>
            <a:prstDash val="dash"/>
            <a:miter lim="800000"/>
          </a:ln>
          <a:effectLst/>
        </p:spPr>
      </p:cxnSp>
      <p:cxnSp>
        <p:nvCxnSpPr>
          <p:cNvPr id="78" name="コネクタ: カギ線 77">
            <a:extLst>
              <a:ext uri="{FF2B5EF4-FFF2-40B4-BE49-F238E27FC236}">
                <a16:creationId xmlns:a16="http://schemas.microsoft.com/office/drawing/2014/main" id="{DD610437-48DE-CCAB-A89E-6D78F48967A6}"/>
              </a:ext>
            </a:extLst>
          </p:cNvPr>
          <p:cNvCxnSpPr>
            <a:cxnSpLocks/>
            <a:stCxn id="67" idx="0"/>
            <a:endCxn id="79" idx="0"/>
          </p:cNvCxnSpPr>
          <p:nvPr/>
        </p:nvCxnSpPr>
        <p:spPr>
          <a:xfrm rot="16200000" flipV="1">
            <a:off x="6565653" y="-1605103"/>
            <a:ext cx="1419178" cy="6892608"/>
          </a:xfrm>
          <a:prstGeom prst="bentConnector3">
            <a:avLst>
              <a:gd name="adj1" fmla="val 116108"/>
            </a:avLst>
          </a:prstGeom>
          <a:noFill/>
          <a:ln w="28575" cap="flat" cmpd="sng" algn="ctr">
            <a:solidFill>
              <a:srgbClr val="000000"/>
            </a:solidFill>
            <a:prstDash val="solid"/>
            <a:miter lim="800000"/>
            <a:tailEnd type="triangle"/>
          </a:ln>
          <a:effectLst/>
        </p:spPr>
      </p:cxnSp>
      <p:sp>
        <p:nvSpPr>
          <p:cNvPr id="79" name="正方形/長方形 78">
            <a:extLst>
              <a:ext uri="{FF2B5EF4-FFF2-40B4-BE49-F238E27FC236}">
                <a16:creationId xmlns:a16="http://schemas.microsoft.com/office/drawing/2014/main" id="{CDDB2DF0-1759-1688-D282-3EEDD0086F66}"/>
              </a:ext>
            </a:extLst>
          </p:cNvPr>
          <p:cNvSpPr/>
          <p:nvPr/>
        </p:nvSpPr>
        <p:spPr>
          <a:xfrm>
            <a:off x="3762263" y="1131612"/>
            <a:ext cx="133350" cy="125636"/>
          </a:xfrm>
          <a:prstGeom prst="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Times New Roman"/>
              <a:ea typeface="ＭＳ Ｐゴシック"/>
              <a:cs typeface="+mn-cs"/>
            </a:endParaRPr>
          </a:p>
        </p:txBody>
      </p:sp>
      <p:sp>
        <p:nvSpPr>
          <p:cNvPr id="80" name="テキスト ボックス 79">
            <a:extLst>
              <a:ext uri="{FF2B5EF4-FFF2-40B4-BE49-F238E27FC236}">
                <a16:creationId xmlns:a16="http://schemas.microsoft.com/office/drawing/2014/main" id="{32E5184B-4499-7818-CF0F-CFB96E0D74C9}"/>
              </a:ext>
            </a:extLst>
          </p:cNvPr>
          <p:cNvSpPr txBox="1"/>
          <p:nvPr/>
        </p:nvSpPr>
        <p:spPr>
          <a:xfrm>
            <a:off x="5974367" y="596917"/>
            <a:ext cx="2457725" cy="369332"/>
          </a:xfrm>
          <a:prstGeom prst="rect">
            <a:avLst/>
          </a:prstGeom>
          <a:noFill/>
        </p:spPr>
        <p:txBody>
          <a:bodyPr wrap="none" rtlCol="0">
            <a:spAutoFit/>
          </a:bodyPr>
          <a:lstStyle/>
          <a:p>
            <a:pPr algn="ctr"/>
            <a:r>
              <a:rPr lang="en-US" altLang="ja-JP" sz="1800" b="1">
                <a:solidFill>
                  <a:srgbClr val="000000"/>
                </a:solidFill>
                <a:latin typeface="游ゴシック" panose="020B0400000000000000" pitchFamily="50" charset="-128"/>
                <a:ea typeface="游ゴシック" panose="020B0400000000000000" pitchFamily="50" charset="-128"/>
              </a:rPr>
              <a:t>SDK</a:t>
            </a:r>
            <a:r>
              <a:rPr lang="ja-JP" altLang="en-US" sz="1800" b="1">
                <a:solidFill>
                  <a:srgbClr val="000000"/>
                </a:solidFill>
                <a:latin typeface="游ゴシック" panose="020B0400000000000000" pitchFamily="50" charset="-128"/>
                <a:ea typeface="游ゴシック" panose="020B0400000000000000" pitchFamily="50" charset="-128"/>
              </a:rPr>
              <a:t>による</a:t>
            </a:r>
            <a:r>
              <a:rPr lang="en-US" altLang="ja-JP" sz="1800" b="1">
                <a:solidFill>
                  <a:srgbClr val="000000"/>
                </a:solidFill>
                <a:latin typeface="游ゴシック" panose="020B0400000000000000" pitchFamily="50" charset="-128"/>
                <a:ea typeface="游ゴシック" panose="020B0400000000000000" pitchFamily="50" charset="-128"/>
              </a:rPr>
              <a:t>API</a:t>
            </a:r>
            <a:r>
              <a:rPr lang="ja-JP" altLang="en-US" sz="1800" b="1">
                <a:solidFill>
                  <a:srgbClr val="000000"/>
                </a:solidFill>
                <a:latin typeface="游ゴシック" panose="020B0400000000000000" pitchFamily="50" charset="-128"/>
                <a:ea typeface="游ゴシック" panose="020B0400000000000000" pitchFamily="50" charset="-128"/>
              </a:rPr>
              <a:t>を開発</a:t>
            </a:r>
          </a:p>
        </p:txBody>
      </p:sp>
      <p:sp>
        <p:nvSpPr>
          <p:cNvPr id="81" name="テキスト ボックス 80">
            <a:extLst>
              <a:ext uri="{FF2B5EF4-FFF2-40B4-BE49-F238E27FC236}">
                <a16:creationId xmlns:a16="http://schemas.microsoft.com/office/drawing/2014/main" id="{12A174BF-7CCB-E7D8-EEA0-BB5D9FF1808E}"/>
              </a:ext>
            </a:extLst>
          </p:cNvPr>
          <p:cNvSpPr txBox="1"/>
          <p:nvPr/>
        </p:nvSpPr>
        <p:spPr>
          <a:xfrm>
            <a:off x="799042" y="4686779"/>
            <a:ext cx="1107996" cy="646331"/>
          </a:xfrm>
          <a:prstGeom prst="rect">
            <a:avLst/>
          </a:prstGeom>
          <a:noFill/>
        </p:spPr>
        <p:txBody>
          <a:bodyPr wrap="none" rtlCol="0">
            <a:spAutoFit/>
          </a:bodyPr>
          <a:lstStyle/>
          <a:p>
            <a:pPr algn="ctr"/>
            <a:r>
              <a:rPr lang="ja-JP" altLang="en-US" sz="1800" b="1">
                <a:solidFill>
                  <a:srgbClr val="000000"/>
                </a:solidFill>
                <a:latin typeface="游ゴシック" panose="020B0400000000000000" pitchFamily="50" charset="-128"/>
                <a:ea typeface="游ゴシック" panose="020B0400000000000000" pitchFamily="50" charset="-128"/>
              </a:rPr>
              <a:t>設計</a:t>
            </a:r>
            <a:endParaRPr lang="en-US" altLang="ja-JP" sz="1800" b="1">
              <a:solidFill>
                <a:srgbClr val="000000"/>
              </a:solidFill>
              <a:latin typeface="游ゴシック" panose="020B0400000000000000" pitchFamily="50" charset="-128"/>
              <a:ea typeface="游ゴシック" panose="020B0400000000000000" pitchFamily="50" charset="-128"/>
            </a:endParaRPr>
          </a:p>
          <a:p>
            <a:pPr algn="ctr"/>
            <a:r>
              <a:rPr lang="ja-JP" altLang="en-US" sz="1800" b="1">
                <a:solidFill>
                  <a:srgbClr val="000000"/>
                </a:solidFill>
                <a:latin typeface="游ゴシック" panose="020B0400000000000000" pitchFamily="50" charset="-128"/>
                <a:ea typeface="游ゴシック" panose="020B0400000000000000" pitchFamily="50" charset="-128"/>
              </a:rPr>
              <a:t>レビュー</a:t>
            </a:r>
          </a:p>
        </p:txBody>
      </p:sp>
      <p:cxnSp>
        <p:nvCxnSpPr>
          <p:cNvPr id="82" name="直線コネクタ 81">
            <a:extLst>
              <a:ext uri="{FF2B5EF4-FFF2-40B4-BE49-F238E27FC236}">
                <a16:creationId xmlns:a16="http://schemas.microsoft.com/office/drawing/2014/main" id="{1D8CBF60-2366-6443-DDD1-19F961916E90}"/>
              </a:ext>
            </a:extLst>
          </p:cNvPr>
          <p:cNvCxnSpPr>
            <a:cxnSpLocks/>
          </p:cNvCxnSpPr>
          <p:nvPr/>
        </p:nvCxnSpPr>
        <p:spPr>
          <a:xfrm flipH="1">
            <a:off x="858895" y="5297133"/>
            <a:ext cx="931733" cy="0"/>
          </a:xfrm>
          <a:prstGeom prst="line">
            <a:avLst/>
          </a:prstGeom>
          <a:noFill/>
          <a:ln w="6350" cap="flat" cmpd="sng" algn="ctr">
            <a:solidFill>
              <a:srgbClr val="000000"/>
            </a:solidFill>
            <a:prstDash val="solid"/>
            <a:miter lim="800000"/>
          </a:ln>
          <a:effectLst/>
        </p:spPr>
      </p:cxnSp>
      <p:cxnSp>
        <p:nvCxnSpPr>
          <p:cNvPr id="83" name="直線コネクタ 82">
            <a:extLst>
              <a:ext uri="{FF2B5EF4-FFF2-40B4-BE49-F238E27FC236}">
                <a16:creationId xmlns:a16="http://schemas.microsoft.com/office/drawing/2014/main" id="{DAD9FFA1-C491-7612-D3BF-420EF2C6C29B}"/>
              </a:ext>
            </a:extLst>
          </p:cNvPr>
          <p:cNvCxnSpPr>
            <a:cxnSpLocks/>
          </p:cNvCxnSpPr>
          <p:nvPr/>
        </p:nvCxnSpPr>
        <p:spPr>
          <a:xfrm flipH="1">
            <a:off x="5903451" y="3593052"/>
            <a:ext cx="359210" cy="1716336"/>
          </a:xfrm>
          <a:prstGeom prst="line">
            <a:avLst/>
          </a:prstGeom>
          <a:noFill/>
          <a:ln w="6350" cap="flat" cmpd="sng" algn="ctr">
            <a:solidFill>
              <a:srgbClr val="000000"/>
            </a:solidFill>
            <a:prstDash val="solid"/>
            <a:miter lim="800000"/>
          </a:ln>
          <a:effectLst/>
        </p:spPr>
      </p:cxnSp>
      <p:cxnSp>
        <p:nvCxnSpPr>
          <p:cNvPr id="84" name="直線コネクタ 83">
            <a:extLst>
              <a:ext uri="{FF2B5EF4-FFF2-40B4-BE49-F238E27FC236}">
                <a16:creationId xmlns:a16="http://schemas.microsoft.com/office/drawing/2014/main" id="{14019864-204B-D51B-971D-11AA31009835}"/>
              </a:ext>
            </a:extLst>
          </p:cNvPr>
          <p:cNvCxnSpPr>
            <a:cxnSpLocks/>
          </p:cNvCxnSpPr>
          <p:nvPr/>
        </p:nvCxnSpPr>
        <p:spPr>
          <a:xfrm flipH="1">
            <a:off x="5915681" y="5309136"/>
            <a:ext cx="1935304" cy="0"/>
          </a:xfrm>
          <a:prstGeom prst="line">
            <a:avLst/>
          </a:prstGeom>
          <a:noFill/>
          <a:ln w="6350" cap="flat" cmpd="sng" algn="ctr">
            <a:solidFill>
              <a:srgbClr val="000000"/>
            </a:solidFill>
            <a:prstDash val="solid"/>
            <a:miter lim="800000"/>
          </a:ln>
          <a:effectLst/>
        </p:spPr>
      </p:cxnSp>
      <p:cxnSp>
        <p:nvCxnSpPr>
          <p:cNvPr id="85" name="直線コネクタ 84">
            <a:extLst>
              <a:ext uri="{FF2B5EF4-FFF2-40B4-BE49-F238E27FC236}">
                <a16:creationId xmlns:a16="http://schemas.microsoft.com/office/drawing/2014/main" id="{1176F8FF-37F9-3ABB-926E-3C0A191ADF33}"/>
              </a:ext>
            </a:extLst>
          </p:cNvPr>
          <p:cNvCxnSpPr>
            <a:cxnSpLocks/>
          </p:cNvCxnSpPr>
          <p:nvPr/>
        </p:nvCxnSpPr>
        <p:spPr>
          <a:xfrm flipH="1">
            <a:off x="8555079" y="3583275"/>
            <a:ext cx="359210" cy="1716336"/>
          </a:xfrm>
          <a:prstGeom prst="line">
            <a:avLst/>
          </a:prstGeom>
          <a:noFill/>
          <a:ln w="6350" cap="flat" cmpd="sng" algn="ctr">
            <a:solidFill>
              <a:srgbClr val="000000"/>
            </a:solidFill>
            <a:prstDash val="solid"/>
            <a:miter lim="800000"/>
          </a:ln>
          <a:effectLst/>
        </p:spPr>
      </p:cxnSp>
      <p:cxnSp>
        <p:nvCxnSpPr>
          <p:cNvPr id="86" name="直線コネクタ 85">
            <a:extLst>
              <a:ext uri="{FF2B5EF4-FFF2-40B4-BE49-F238E27FC236}">
                <a16:creationId xmlns:a16="http://schemas.microsoft.com/office/drawing/2014/main" id="{AFCF1791-234F-67B0-7902-AFEB76E2B724}"/>
              </a:ext>
            </a:extLst>
          </p:cNvPr>
          <p:cNvCxnSpPr>
            <a:cxnSpLocks/>
          </p:cNvCxnSpPr>
          <p:nvPr/>
        </p:nvCxnSpPr>
        <p:spPr>
          <a:xfrm flipH="1">
            <a:off x="8555079" y="5309388"/>
            <a:ext cx="2166466" cy="0"/>
          </a:xfrm>
          <a:prstGeom prst="line">
            <a:avLst/>
          </a:prstGeom>
          <a:noFill/>
          <a:ln w="6350" cap="flat" cmpd="sng" algn="ctr">
            <a:solidFill>
              <a:srgbClr val="000000"/>
            </a:solidFill>
            <a:prstDash val="solid"/>
            <a:miter lim="800000"/>
          </a:ln>
          <a:effectLst/>
        </p:spPr>
      </p:cxnSp>
      <p:sp>
        <p:nvSpPr>
          <p:cNvPr id="87" name="テキスト ボックス 86">
            <a:extLst>
              <a:ext uri="{FF2B5EF4-FFF2-40B4-BE49-F238E27FC236}">
                <a16:creationId xmlns:a16="http://schemas.microsoft.com/office/drawing/2014/main" id="{4DF46BF2-78E0-E6E0-285E-D2DD9B9BD35C}"/>
              </a:ext>
            </a:extLst>
          </p:cNvPr>
          <p:cNvSpPr txBox="1"/>
          <p:nvPr/>
        </p:nvSpPr>
        <p:spPr>
          <a:xfrm>
            <a:off x="8628862" y="4677254"/>
            <a:ext cx="2031325" cy="646331"/>
          </a:xfrm>
          <a:prstGeom prst="rect">
            <a:avLst/>
          </a:prstGeom>
          <a:noFill/>
        </p:spPr>
        <p:txBody>
          <a:bodyPr wrap="none" rtlCol="0">
            <a:spAutoFit/>
          </a:bodyPr>
          <a:lstStyle/>
          <a:p>
            <a:pPr algn="ctr"/>
            <a:r>
              <a:rPr lang="en-US" altLang="ja-JP" sz="1800" b="1">
                <a:solidFill>
                  <a:srgbClr val="000000"/>
                </a:solidFill>
                <a:latin typeface="游ゴシック" panose="020B0400000000000000" pitchFamily="50" charset="-128"/>
                <a:ea typeface="游ゴシック" panose="020B0400000000000000" pitchFamily="50" charset="-128"/>
              </a:rPr>
              <a:t>SDK(</a:t>
            </a:r>
            <a:r>
              <a:rPr lang="ja-JP" altLang="en-US" sz="1800" b="1">
                <a:solidFill>
                  <a:srgbClr val="000000"/>
                </a:solidFill>
                <a:latin typeface="游ゴシック" panose="020B0400000000000000" pitchFamily="50" charset="-128"/>
                <a:ea typeface="游ゴシック" panose="020B0400000000000000" pitchFamily="50" charset="-128"/>
              </a:rPr>
              <a:t>コンテナ</a:t>
            </a:r>
            <a:r>
              <a:rPr lang="en-US" altLang="ja-JP" sz="1800" b="1">
                <a:solidFill>
                  <a:srgbClr val="000000"/>
                </a:solidFill>
                <a:latin typeface="游ゴシック" panose="020B0400000000000000" pitchFamily="50" charset="-128"/>
                <a:ea typeface="游ゴシック" panose="020B0400000000000000" pitchFamily="50" charset="-128"/>
              </a:rPr>
              <a:t>)</a:t>
            </a:r>
            <a:r>
              <a:rPr lang="ja-JP" altLang="en-US" sz="1800" b="1">
                <a:solidFill>
                  <a:srgbClr val="000000"/>
                </a:solidFill>
                <a:latin typeface="游ゴシック" panose="020B0400000000000000" pitchFamily="50" charset="-128"/>
                <a:ea typeface="游ゴシック" panose="020B0400000000000000" pitchFamily="50" charset="-128"/>
              </a:rPr>
              <a:t>を</a:t>
            </a:r>
            <a:endParaRPr lang="en-US" altLang="ja-JP" sz="1800" b="1">
              <a:solidFill>
                <a:srgbClr val="000000"/>
              </a:solidFill>
              <a:latin typeface="游ゴシック" panose="020B0400000000000000" pitchFamily="50" charset="-128"/>
              <a:ea typeface="游ゴシック" panose="020B0400000000000000" pitchFamily="50" charset="-128"/>
            </a:endParaRPr>
          </a:p>
          <a:p>
            <a:pPr algn="ctr"/>
            <a:r>
              <a:rPr lang="ja-JP" altLang="en-US" sz="1800" b="1">
                <a:solidFill>
                  <a:srgbClr val="000000"/>
                </a:solidFill>
                <a:latin typeface="游ゴシック" panose="020B0400000000000000" pitchFamily="50" charset="-128"/>
                <a:ea typeface="游ゴシック" panose="020B0400000000000000" pitchFamily="50" charset="-128"/>
              </a:rPr>
              <a:t>開発マシンへ展開</a:t>
            </a:r>
          </a:p>
        </p:txBody>
      </p:sp>
      <p:cxnSp>
        <p:nvCxnSpPr>
          <p:cNvPr id="88" name="直線コネクタ 87">
            <a:extLst>
              <a:ext uri="{FF2B5EF4-FFF2-40B4-BE49-F238E27FC236}">
                <a16:creationId xmlns:a16="http://schemas.microsoft.com/office/drawing/2014/main" id="{D62EC2C5-A5F3-B3CC-88EB-DCDEED9673DE}"/>
              </a:ext>
            </a:extLst>
          </p:cNvPr>
          <p:cNvCxnSpPr>
            <a:cxnSpLocks/>
          </p:cNvCxnSpPr>
          <p:nvPr/>
        </p:nvCxnSpPr>
        <p:spPr>
          <a:xfrm flipH="1">
            <a:off x="858895" y="3562985"/>
            <a:ext cx="362938" cy="1734148"/>
          </a:xfrm>
          <a:prstGeom prst="line">
            <a:avLst/>
          </a:prstGeom>
          <a:noFill/>
          <a:ln w="6350" cap="flat" cmpd="sng" algn="ctr">
            <a:solidFill>
              <a:srgbClr val="000000"/>
            </a:solidFill>
            <a:prstDash val="solid"/>
            <a:miter lim="800000"/>
          </a:ln>
          <a:effectLst/>
        </p:spPr>
      </p:cxnSp>
    </p:spTree>
    <p:extLst>
      <p:ext uri="{BB962C8B-B14F-4D97-AF65-F5344CB8AC3E}">
        <p14:creationId xmlns:p14="http://schemas.microsoft.com/office/powerpoint/2010/main" val="1443257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3C90949-D152-10E8-E615-050B713059D4}"/>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958B5AEF-18AA-7DC5-A1C4-D67FC5676BF9}"/>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lIns="91440" tIns="45720" rIns="91440" bIns="45720" anchor="t"/>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en-US" altLang="ja-JP" sz="2400">
                <a:latin typeface="ＭＳ Ｐゴシック"/>
                <a:ea typeface="ＭＳ Ｐゴシック"/>
              </a:rPr>
              <a:t>2026</a:t>
            </a:r>
            <a:r>
              <a:rPr lang="ja-JP" altLang="en-US" sz="2400">
                <a:latin typeface="ＭＳ Ｐゴシック"/>
                <a:ea typeface="ＭＳ Ｐゴシック"/>
              </a:rPr>
              <a:t>年</a:t>
            </a:r>
            <a:r>
              <a:rPr lang="en-US" altLang="ja-JP" sz="2400">
                <a:latin typeface="ＭＳ Ｐゴシック"/>
                <a:ea typeface="ＭＳ Ｐゴシック"/>
              </a:rPr>
              <a:t>1</a:t>
            </a:r>
            <a:r>
              <a:rPr lang="ja-JP" altLang="en-US" sz="2400">
                <a:latin typeface="ＭＳ Ｐゴシック"/>
                <a:ea typeface="ＭＳ Ｐゴシック"/>
              </a:rPr>
              <a:t>月末までのアウトプット</a:t>
            </a:r>
            <a:endParaRPr lang="en-US" altLang="ja-JP" sz="2400">
              <a:latin typeface="ＭＳ Ｐゴシック" panose="020B0600070205080204" pitchFamily="50" charset="-128"/>
              <a:ea typeface="ＭＳ Ｐゴシック" panose="020B0600070205080204" pitchFamily="50" charset="-128"/>
            </a:endParaRPr>
          </a:p>
        </p:txBody>
      </p:sp>
      <p:sp>
        <p:nvSpPr>
          <p:cNvPr id="105" name="タイトル 1">
            <a:extLst>
              <a:ext uri="{FF2B5EF4-FFF2-40B4-BE49-F238E27FC236}">
                <a16:creationId xmlns:a16="http://schemas.microsoft.com/office/drawing/2014/main" id="{DDA4437A-304D-7122-4A28-E5BE504469A4}"/>
              </a:ext>
            </a:extLst>
          </p:cNvPr>
          <p:cNvSpPr txBox="1">
            <a:spLocks/>
          </p:cNvSpPr>
          <p:nvPr/>
        </p:nvSpPr>
        <p:spPr>
          <a:xfrm>
            <a:off x="393700" y="559169"/>
            <a:ext cx="11410950" cy="694600"/>
          </a:xfrm>
          <a:prstGeom prst="rect">
            <a:avLst/>
          </a:prstGeom>
        </p:spPr>
        <p:txBody>
          <a:bodyPr vert="horz"/>
          <a:lstStyle>
            <a:lvl1pPr algn="l" defTabSz="914400" rtl="0" eaLnBrk="1" latinLnBrk="0" hangingPunct="1">
              <a:lnSpc>
                <a:spcPct val="90000"/>
              </a:lnSpc>
              <a:spcBef>
                <a:spcPct val="0"/>
              </a:spcBef>
              <a:buNone/>
              <a:defRPr kumimoji="1" sz="2200" b="1" kern="1200">
                <a:solidFill>
                  <a:schemeClr val="tx1"/>
                </a:solidFill>
                <a:latin typeface="+mj-ea"/>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endParaRPr kumimoji="1" lang="ja-JP" altLang="en-US" sz="2200" b="0" i="0" u="none" strike="noStrike" kern="1200" cap="none" spc="0" normalizeH="0" baseline="0" noProof="0">
              <a:ln>
                <a:noFill/>
              </a:ln>
              <a:solidFill>
                <a:sysClr val="windowText" lastClr="000000"/>
              </a:solidFill>
              <a:effectLst/>
              <a:uLnTx/>
              <a:uFillTx/>
              <a:latin typeface="ＭＳ ゴシック"/>
              <a:ea typeface="ＭＳ ゴシック"/>
              <a:cs typeface="+mj-cs"/>
            </a:endParaRPr>
          </a:p>
        </p:txBody>
      </p:sp>
      <p:sp>
        <p:nvSpPr>
          <p:cNvPr id="106" name="テキスト プレースホルダー 4">
            <a:extLst>
              <a:ext uri="{FF2B5EF4-FFF2-40B4-BE49-F238E27FC236}">
                <a16:creationId xmlns:a16="http://schemas.microsoft.com/office/drawing/2014/main" id="{D78E5159-6D8B-8C91-F2E3-E690F1ED1261}"/>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a:buNone/>
            </a:pPr>
            <a:r>
              <a:rPr kumimoji="1" lang="ja-JP" altLang="en-US" sz="2200" b="1">
                <a:solidFill>
                  <a:schemeClr val="tx1"/>
                </a:solidFill>
                <a:latin typeface="+mn-ea"/>
              </a:rPr>
              <a:t>計画通り推進している</a:t>
            </a:r>
            <a:endParaRPr kumimoji="1" lang="ja-JP" altLang="en-US" sz="2200" b="1">
              <a:latin typeface="+mn-ea"/>
            </a:endParaRPr>
          </a:p>
        </p:txBody>
      </p:sp>
      <p:sp>
        <p:nvSpPr>
          <p:cNvPr id="33" name="正方形/長方形 32">
            <a:extLst>
              <a:ext uri="{FF2B5EF4-FFF2-40B4-BE49-F238E27FC236}">
                <a16:creationId xmlns:a16="http://schemas.microsoft.com/office/drawing/2014/main" id="{65E5499D-7891-3924-83C1-FC47F335F302}"/>
              </a:ext>
            </a:extLst>
          </p:cNvPr>
          <p:cNvSpPr/>
          <p:nvPr/>
        </p:nvSpPr>
        <p:spPr>
          <a:xfrm>
            <a:off x="345786" y="1773000"/>
            <a:ext cx="1408759" cy="1008000"/>
          </a:xfrm>
          <a:prstGeom prst="rect">
            <a:avLst/>
          </a:prstGeom>
          <a:solidFill>
            <a:srgbClr val="00CC99">
              <a:lumMod val="20000"/>
              <a:lumOff val="80000"/>
            </a:srgbClr>
          </a:solid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kern="0">
                <a:solidFill>
                  <a:prstClr val="black"/>
                </a:solidFill>
                <a:latin typeface="ＭＳ ゴシック"/>
                <a:ea typeface="ＭＳ ゴシック"/>
              </a:rPr>
              <a:t>API</a:t>
            </a:r>
            <a:r>
              <a:rPr kumimoji="0" lang="ja-JP" altLang="en-US" sz="1600" b="1" kern="0">
                <a:solidFill>
                  <a:prstClr val="black"/>
                </a:solidFill>
                <a:latin typeface="ＭＳ ゴシック"/>
                <a:ea typeface="ＭＳ ゴシック"/>
              </a:rPr>
              <a:t>企画</a:t>
            </a:r>
            <a:endParaRPr kumimoji="0" lang="ja-JP" altLang="en-US" sz="1600" b="1"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36" name="正方形/長方形 35">
            <a:extLst>
              <a:ext uri="{FF2B5EF4-FFF2-40B4-BE49-F238E27FC236}">
                <a16:creationId xmlns:a16="http://schemas.microsoft.com/office/drawing/2014/main" id="{CC05CAF2-0DDA-EADB-4C3D-B94201088C9F}"/>
              </a:ext>
            </a:extLst>
          </p:cNvPr>
          <p:cNvSpPr/>
          <p:nvPr/>
        </p:nvSpPr>
        <p:spPr>
          <a:xfrm>
            <a:off x="7600896" y="1773000"/>
            <a:ext cx="4155840" cy="1008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300"/>
              </a:spcBef>
              <a:spcAft>
                <a:spcPts val="0"/>
              </a:spcAft>
              <a:buFont typeface="Arial" panose="020B0604020202020204" pitchFamily="34" charset="0"/>
              <a:buChar char="•"/>
              <a:defRPr/>
            </a:pPr>
            <a:r>
              <a:rPr kumimoji="0" lang="ja-JP" altLang="en-US" sz="1400" kern="0">
                <a:solidFill>
                  <a:prstClr val="black"/>
                </a:solidFill>
                <a:latin typeface="ＭＳ ゴシック"/>
                <a:ea typeface="ＭＳ ゴシック"/>
              </a:rPr>
              <a:t>定義した車両信号数：</a:t>
            </a:r>
            <a:r>
              <a:rPr kumimoji="0" lang="en-US" altLang="ja-JP" sz="1400" kern="0">
                <a:solidFill>
                  <a:prstClr val="black"/>
                </a:solidFill>
                <a:latin typeface="ＭＳ ゴシック"/>
                <a:ea typeface="ＭＳ ゴシック"/>
              </a:rPr>
              <a:t>631</a:t>
            </a:r>
            <a:r>
              <a:rPr kumimoji="0" lang="ja-JP" altLang="en-US" sz="1400" kern="0">
                <a:solidFill>
                  <a:prstClr val="black"/>
                </a:solidFill>
                <a:latin typeface="ＭＳ ゴシック"/>
                <a:ea typeface="ＭＳ ゴシック"/>
              </a:rPr>
              <a:t> </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indent="-85725" eaLnBrk="1" fontAlgn="auto" hangingPunct="1">
              <a:spcBef>
                <a:spcPts val="300"/>
              </a:spcBef>
              <a:spcAft>
                <a:spcPts val="0"/>
              </a:spcAft>
              <a:buFont typeface="Arial" panose="020B0604020202020204" pitchFamily="34" charset="0"/>
              <a:buChar char="•"/>
              <a:defRPr/>
            </a:pPr>
            <a:r>
              <a:rPr kumimoji="0" lang="ja-JP" altLang="en-US" sz="1400" kern="0">
                <a:solidFill>
                  <a:prstClr val="black"/>
                </a:solidFill>
                <a:latin typeface="ＭＳ ゴシック"/>
                <a:ea typeface="ＭＳ ゴシック"/>
              </a:rPr>
              <a:t>調査サービス数：</a:t>
            </a:r>
            <a:r>
              <a:rPr kumimoji="0" lang="en-US" altLang="ja-JP" sz="1400" kern="0">
                <a:solidFill>
                  <a:prstClr val="black"/>
                </a:solidFill>
                <a:latin typeface="ＭＳ ゴシック"/>
                <a:ea typeface="ＭＳ ゴシック"/>
              </a:rPr>
              <a:t> 83</a:t>
            </a:r>
            <a:r>
              <a:rPr kumimoji="0" lang="ja-JP" altLang="en-US" sz="1400" kern="0">
                <a:solidFill>
                  <a:prstClr val="black"/>
                </a:solidFill>
                <a:latin typeface="ＭＳ ゴシック"/>
                <a:ea typeface="ＭＳ ゴシック"/>
              </a:rPr>
              <a:t>件</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ユーザーストーリー：</a:t>
            </a:r>
            <a:r>
              <a:rPr kumimoji="0" lang="en-US" altLang="ja-JP" sz="1400" kern="0">
                <a:solidFill>
                  <a:prstClr val="black"/>
                </a:solidFill>
                <a:latin typeface="ＭＳ ゴシック"/>
                <a:ea typeface="ＭＳ ゴシック"/>
              </a:rPr>
              <a:t> 23</a:t>
            </a: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件</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ユースケース：</a:t>
            </a:r>
            <a:r>
              <a:rPr kumimoji="0" lang="en-US" altLang="ja-JP" sz="1400" kern="0">
                <a:solidFill>
                  <a:prstClr val="black"/>
                </a:solidFill>
                <a:latin typeface="ＭＳ ゴシック"/>
                <a:ea typeface="ＭＳ ゴシック"/>
              </a:rPr>
              <a:t> 117</a:t>
            </a: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件</a:t>
            </a:r>
            <a:endParaRPr lang="ja-JP" altLang="en-US" sz="1400" b="0" i="0" u="none" strike="noStrike" kern="0" cap="none" spc="0" normalizeH="0" baseline="0" noProof="0">
              <a:ln>
                <a:noFill/>
              </a:ln>
              <a:solidFill>
                <a:prstClr val="black"/>
              </a:solidFill>
              <a:effectLst/>
              <a:uLnTx/>
              <a:uFillTx/>
              <a:latin typeface="ＭＳ ゴシック"/>
              <a:ea typeface="ＭＳ ゴシック"/>
            </a:endParaRPr>
          </a:p>
        </p:txBody>
      </p:sp>
      <p:sp>
        <p:nvSpPr>
          <p:cNvPr id="47" name="正方形/長方形 46">
            <a:extLst>
              <a:ext uri="{FF2B5EF4-FFF2-40B4-BE49-F238E27FC236}">
                <a16:creationId xmlns:a16="http://schemas.microsoft.com/office/drawing/2014/main" id="{A2152954-E70B-C081-17C4-8961A107BA3C}"/>
              </a:ext>
            </a:extLst>
          </p:cNvPr>
          <p:cNvSpPr/>
          <p:nvPr/>
        </p:nvSpPr>
        <p:spPr>
          <a:xfrm>
            <a:off x="1824983" y="1773000"/>
            <a:ext cx="3521898" cy="1008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300"/>
              </a:spcBef>
              <a:spcAft>
                <a:spcPts val="0"/>
              </a:spcAft>
              <a:buFont typeface="Arial" panose="020B0604020202020204" pitchFamily="34" charset="0"/>
              <a:buChar char="•"/>
              <a:defRPr/>
            </a:pPr>
            <a:r>
              <a:rPr kumimoji="0" lang="ja-JP" altLang="en-US" sz="1400" kern="0">
                <a:solidFill>
                  <a:prstClr val="black"/>
                </a:solidFill>
                <a:latin typeface="ＭＳ ゴシック"/>
                <a:ea typeface="ＭＳ ゴシック"/>
              </a:rPr>
              <a:t>車両機能網羅性を担保するため、</a:t>
            </a:r>
            <a:r>
              <a:rPr kumimoji="0" lang="en-US" altLang="ja-JP" sz="1400" b="1" kern="0">
                <a:solidFill>
                  <a:prstClr val="black"/>
                </a:solidFill>
                <a:latin typeface="ＭＳ ゴシック"/>
                <a:ea typeface="ＭＳ ゴシック"/>
              </a:rPr>
              <a:t>COVESA VSS</a:t>
            </a:r>
            <a:r>
              <a:rPr kumimoji="0" lang="ja-JP" altLang="en-US" sz="1400" b="1" kern="0">
                <a:solidFill>
                  <a:prstClr val="black"/>
                </a:solidFill>
                <a:latin typeface="ＭＳ ゴシック"/>
                <a:ea typeface="ＭＳ ゴシック"/>
              </a:rPr>
              <a:t>の信号をもとに車両機能を定義</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上記の</a:t>
            </a:r>
            <a:r>
              <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rPr>
              <a:t>VSS</a:t>
            </a: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企画以外に、</a:t>
            </a:r>
            <a:r>
              <a:rPr kumimoji="0" lang="ja-JP" altLang="en-US" sz="1400" b="1" i="0" u="none" strike="noStrike" kern="0" cap="none" spc="0" normalizeH="0" baseline="0" noProof="0">
                <a:ln>
                  <a:noFill/>
                </a:ln>
                <a:solidFill>
                  <a:prstClr val="black"/>
                </a:solidFill>
                <a:effectLst/>
                <a:uLnTx/>
                <a:uFillTx/>
                <a:latin typeface="ＭＳ ゴシック"/>
                <a:ea typeface="ＭＳ ゴシック"/>
                <a:cs typeface="+mn-cs"/>
              </a:rPr>
              <a:t>車両利用者ニーズに対応する</a:t>
            </a:r>
            <a:r>
              <a:rPr kumimoji="0" lang="en-US" altLang="ja-JP" sz="1400" b="1" i="0" u="none" strike="noStrike" kern="0" cap="none" spc="0" normalizeH="0" baseline="0" noProof="0">
                <a:ln>
                  <a:noFill/>
                </a:ln>
                <a:solidFill>
                  <a:prstClr val="black"/>
                </a:solidFill>
                <a:effectLst/>
                <a:uLnTx/>
                <a:uFillTx/>
                <a:latin typeface="ＭＳ ゴシック"/>
                <a:ea typeface="ＭＳ ゴシック"/>
                <a:cs typeface="+mn-cs"/>
              </a:rPr>
              <a:t>API</a:t>
            </a:r>
            <a:r>
              <a:rPr kumimoji="0" lang="ja-JP" altLang="en-US" sz="1400" b="1" i="0" u="none" strike="noStrike" kern="0" cap="none" spc="0" normalizeH="0" baseline="0" noProof="0">
                <a:ln>
                  <a:noFill/>
                </a:ln>
                <a:solidFill>
                  <a:prstClr val="black"/>
                </a:solidFill>
                <a:effectLst/>
                <a:uLnTx/>
                <a:uFillTx/>
                <a:latin typeface="ＭＳ ゴシック"/>
                <a:ea typeface="ＭＳ ゴシック"/>
                <a:cs typeface="+mn-cs"/>
              </a:rPr>
              <a:t>の調査、企画</a:t>
            </a: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を実施</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91" name="正方形/長方形 90">
            <a:extLst>
              <a:ext uri="{FF2B5EF4-FFF2-40B4-BE49-F238E27FC236}">
                <a16:creationId xmlns:a16="http://schemas.microsoft.com/office/drawing/2014/main" id="{1FFFD9B8-776B-6AF5-3714-E86A09415B6A}"/>
              </a:ext>
            </a:extLst>
          </p:cNvPr>
          <p:cNvSpPr/>
          <p:nvPr/>
        </p:nvSpPr>
        <p:spPr>
          <a:xfrm>
            <a:off x="5417319" y="1773000"/>
            <a:ext cx="2113139" cy="1008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kern="0">
                <a:solidFill>
                  <a:prstClr val="black"/>
                </a:solidFill>
                <a:latin typeface="ＭＳ ゴシック"/>
                <a:ea typeface="ＭＳ ゴシック"/>
              </a:rPr>
              <a:t>定義した車両信号一覧</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サービス調査結果</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ユーザーストーリー</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ユースケース</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38" name="正方形/長方形 37">
            <a:extLst>
              <a:ext uri="{FF2B5EF4-FFF2-40B4-BE49-F238E27FC236}">
                <a16:creationId xmlns:a16="http://schemas.microsoft.com/office/drawing/2014/main" id="{70DCD811-E03E-D0B4-BDC7-615792515964}"/>
              </a:ext>
            </a:extLst>
          </p:cNvPr>
          <p:cNvSpPr/>
          <p:nvPr/>
        </p:nvSpPr>
        <p:spPr>
          <a:xfrm>
            <a:off x="345786" y="1389131"/>
            <a:ext cx="1408759"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latin typeface="ＭＳ ゴシック"/>
                <a:ea typeface="ＭＳ ゴシック"/>
                <a:cs typeface="+mn-cs"/>
              </a:rPr>
              <a:t>活動テーマ</a:t>
            </a:r>
          </a:p>
        </p:txBody>
      </p:sp>
      <p:sp>
        <p:nvSpPr>
          <p:cNvPr id="39" name="正方形/長方形 38">
            <a:extLst>
              <a:ext uri="{FF2B5EF4-FFF2-40B4-BE49-F238E27FC236}">
                <a16:creationId xmlns:a16="http://schemas.microsoft.com/office/drawing/2014/main" id="{E381CDA2-3C5F-0239-4330-96314DDA3F43}"/>
              </a:ext>
            </a:extLst>
          </p:cNvPr>
          <p:cNvSpPr/>
          <p:nvPr/>
        </p:nvSpPr>
        <p:spPr>
          <a:xfrm>
            <a:off x="7600896" y="1389131"/>
            <a:ext cx="4155840"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kern="0">
                <a:solidFill>
                  <a:prstClr val="black"/>
                </a:solidFill>
                <a:latin typeface="ＭＳ ゴシック"/>
                <a:ea typeface="ＭＳ ゴシック"/>
              </a:rPr>
              <a:t>現状の</a:t>
            </a:r>
            <a:r>
              <a:rPr kumimoji="0" lang="ja-JP" altLang="en-US" sz="1600" b="1" i="0" u="none" strike="noStrike" kern="0" cap="none" spc="0" normalizeH="0" baseline="0" noProof="0">
                <a:ln>
                  <a:noFill/>
                </a:ln>
                <a:solidFill>
                  <a:prstClr val="black"/>
                </a:solidFill>
                <a:effectLst/>
                <a:uLnTx/>
                <a:uFillTx/>
                <a:latin typeface="ＭＳ ゴシック"/>
                <a:ea typeface="ＭＳ ゴシック"/>
                <a:cs typeface="+mn-cs"/>
              </a:rPr>
              <a:t>実績、主なアウトプット</a:t>
            </a:r>
          </a:p>
        </p:txBody>
      </p:sp>
      <p:sp>
        <p:nvSpPr>
          <p:cNvPr id="43" name="正方形/長方形 42">
            <a:extLst>
              <a:ext uri="{FF2B5EF4-FFF2-40B4-BE49-F238E27FC236}">
                <a16:creationId xmlns:a16="http://schemas.microsoft.com/office/drawing/2014/main" id="{D197CD29-DD47-26FA-3E95-1F41959CDB85}"/>
              </a:ext>
            </a:extLst>
          </p:cNvPr>
          <p:cNvSpPr/>
          <p:nvPr/>
        </p:nvSpPr>
        <p:spPr>
          <a:xfrm>
            <a:off x="1824983" y="1389131"/>
            <a:ext cx="3521898"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latin typeface="ＭＳ ゴシック"/>
                <a:ea typeface="ＭＳ ゴシック"/>
                <a:cs typeface="+mn-cs"/>
              </a:rPr>
              <a:t>実施内容</a:t>
            </a:r>
          </a:p>
        </p:txBody>
      </p:sp>
      <p:sp>
        <p:nvSpPr>
          <p:cNvPr id="44" name="正方形/長方形 43">
            <a:extLst>
              <a:ext uri="{FF2B5EF4-FFF2-40B4-BE49-F238E27FC236}">
                <a16:creationId xmlns:a16="http://schemas.microsoft.com/office/drawing/2014/main" id="{140F9A7B-F347-E81E-3430-1082D3E3919A}"/>
              </a:ext>
            </a:extLst>
          </p:cNvPr>
          <p:cNvSpPr/>
          <p:nvPr/>
        </p:nvSpPr>
        <p:spPr>
          <a:xfrm>
            <a:off x="5417319" y="1389131"/>
            <a:ext cx="2113139" cy="311869"/>
          </a:xfrm>
          <a:prstGeom prst="rect">
            <a:avLst/>
          </a:prstGeom>
          <a:no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kern="0">
                <a:solidFill>
                  <a:prstClr val="black"/>
                </a:solidFill>
                <a:latin typeface="ＭＳ ゴシック"/>
                <a:ea typeface="ＭＳ ゴシック"/>
              </a:rPr>
              <a:t>想定</a:t>
            </a:r>
            <a:r>
              <a:rPr kumimoji="0" lang="ja-JP" altLang="en-US" sz="1600" b="1" i="0" u="none" strike="noStrike" kern="0" cap="none" spc="0" normalizeH="0" baseline="0" noProof="0">
                <a:ln>
                  <a:noFill/>
                </a:ln>
                <a:solidFill>
                  <a:prstClr val="black"/>
                </a:solidFill>
                <a:effectLst/>
                <a:uLnTx/>
                <a:uFillTx/>
                <a:latin typeface="ＭＳ ゴシック"/>
                <a:ea typeface="ＭＳ ゴシック"/>
                <a:cs typeface="+mn-cs"/>
              </a:rPr>
              <a:t>成果物</a:t>
            </a:r>
            <a:endParaRPr kumimoji="0" lang="en-US" altLang="ja-JP" sz="1600" b="0" i="0" u="none" strike="noStrike" kern="0" cap="none" spc="0" normalizeH="0" baseline="0" noProof="0">
              <a:ln>
                <a:noFill/>
              </a:ln>
              <a:solidFill>
                <a:prstClr val="black"/>
              </a:solidFill>
              <a:effectLst/>
              <a:uLnTx/>
              <a:uFillTx/>
              <a:latin typeface="ＭＳ ゴシック"/>
              <a:ea typeface="ＭＳ ゴシック"/>
              <a:cs typeface="+mn-cs"/>
            </a:endParaRPr>
          </a:p>
        </p:txBody>
      </p:sp>
      <p:cxnSp>
        <p:nvCxnSpPr>
          <p:cNvPr id="97" name="直線矢印コネクタ 96">
            <a:extLst>
              <a:ext uri="{FF2B5EF4-FFF2-40B4-BE49-F238E27FC236}">
                <a16:creationId xmlns:a16="http://schemas.microsoft.com/office/drawing/2014/main" id="{8D9BE095-D483-8078-D112-85CA6BE5AF30}"/>
              </a:ext>
            </a:extLst>
          </p:cNvPr>
          <p:cNvCxnSpPr/>
          <p:nvPr/>
        </p:nvCxnSpPr>
        <p:spPr>
          <a:xfrm>
            <a:off x="345786" y="1698320"/>
            <a:ext cx="1408759" cy="0"/>
          </a:xfrm>
          <a:prstGeom prst="straightConnector1">
            <a:avLst/>
          </a:prstGeom>
          <a:noFill/>
          <a:ln w="19050" cap="flat" cmpd="sng" algn="ctr">
            <a:solidFill>
              <a:srgbClr val="00CC99"/>
            </a:solidFill>
            <a:prstDash val="solid"/>
            <a:miter lim="800000"/>
          </a:ln>
          <a:effectLst/>
        </p:spPr>
      </p:cxnSp>
      <p:cxnSp>
        <p:nvCxnSpPr>
          <p:cNvPr id="98" name="直線矢印コネクタ 97">
            <a:extLst>
              <a:ext uri="{FF2B5EF4-FFF2-40B4-BE49-F238E27FC236}">
                <a16:creationId xmlns:a16="http://schemas.microsoft.com/office/drawing/2014/main" id="{71E9AB5E-3530-2CEF-79A4-14CB5AB3B97E}"/>
              </a:ext>
            </a:extLst>
          </p:cNvPr>
          <p:cNvCxnSpPr/>
          <p:nvPr/>
        </p:nvCxnSpPr>
        <p:spPr>
          <a:xfrm>
            <a:off x="1824983" y="1698320"/>
            <a:ext cx="3521898" cy="0"/>
          </a:xfrm>
          <a:prstGeom prst="straightConnector1">
            <a:avLst/>
          </a:prstGeom>
          <a:noFill/>
          <a:ln w="19050" cap="flat" cmpd="sng" algn="ctr">
            <a:solidFill>
              <a:srgbClr val="00CC99"/>
            </a:solidFill>
            <a:prstDash val="solid"/>
            <a:miter lim="800000"/>
          </a:ln>
          <a:effectLst/>
        </p:spPr>
      </p:cxnSp>
      <p:cxnSp>
        <p:nvCxnSpPr>
          <p:cNvPr id="99" name="直線矢印コネクタ 98">
            <a:extLst>
              <a:ext uri="{FF2B5EF4-FFF2-40B4-BE49-F238E27FC236}">
                <a16:creationId xmlns:a16="http://schemas.microsoft.com/office/drawing/2014/main" id="{571EAAF7-CA33-8E71-11D7-B454CC95F51C}"/>
              </a:ext>
            </a:extLst>
          </p:cNvPr>
          <p:cNvCxnSpPr/>
          <p:nvPr/>
        </p:nvCxnSpPr>
        <p:spPr>
          <a:xfrm>
            <a:off x="5417319" y="1698320"/>
            <a:ext cx="2113139" cy="0"/>
          </a:xfrm>
          <a:prstGeom prst="straightConnector1">
            <a:avLst/>
          </a:prstGeom>
          <a:noFill/>
          <a:ln w="19050" cap="flat" cmpd="sng" algn="ctr">
            <a:solidFill>
              <a:srgbClr val="00CC99"/>
            </a:solidFill>
            <a:prstDash val="solid"/>
            <a:miter lim="800000"/>
          </a:ln>
          <a:effectLst/>
        </p:spPr>
      </p:cxnSp>
      <p:cxnSp>
        <p:nvCxnSpPr>
          <p:cNvPr id="100" name="直線矢印コネクタ 99">
            <a:extLst>
              <a:ext uri="{FF2B5EF4-FFF2-40B4-BE49-F238E27FC236}">
                <a16:creationId xmlns:a16="http://schemas.microsoft.com/office/drawing/2014/main" id="{D9675E04-5BD9-B278-0801-40D6C52575C0}"/>
              </a:ext>
            </a:extLst>
          </p:cNvPr>
          <p:cNvCxnSpPr>
            <a:cxnSpLocks/>
          </p:cNvCxnSpPr>
          <p:nvPr/>
        </p:nvCxnSpPr>
        <p:spPr>
          <a:xfrm>
            <a:off x="7600896" y="1698320"/>
            <a:ext cx="4155839" cy="0"/>
          </a:xfrm>
          <a:prstGeom prst="straightConnector1">
            <a:avLst/>
          </a:prstGeom>
          <a:noFill/>
          <a:ln w="19050" cap="flat" cmpd="sng" algn="ctr">
            <a:solidFill>
              <a:srgbClr val="00CC99"/>
            </a:solidFill>
            <a:prstDash val="solid"/>
            <a:miter lim="800000"/>
          </a:ln>
          <a:effectLst/>
        </p:spPr>
      </p:cxnSp>
      <p:cxnSp>
        <p:nvCxnSpPr>
          <p:cNvPr id="101" name="直線矢印コネクタ 100">
            <a:extLst>
              <a:ext uri="{FF2B5EF4-FFF2-40B4-BE49-F238E27FC236}">
                <a16:creationId xmlns:a16="http://schemas.microsoft.com/office/drawing/2014/main" id="{FF33715B-1EAE-D2FA-5C27-E0D307DE2DFA}"/>
              </a:ext>
            </a:extLst>
          </p:cNvPr>
          <p:cNvCxnSpPr>
            <a:cxnSpLocks/>
          </p:cNvCxnSpPr>
          <p:nvPr/>
        </p:nvCxnSpPr>
        <p:spPr>
          <a:xfrm>
            <a:off x="345786" y="2817001"/>
            <a:ext cx="11376000" cy="0"/>
          </a:xfrm>
          <a:prstGeom prst="straightConnector1">
            <a:avLst/>
          </a:prstGeom>
          <a:noFill/>
          <a:ln w="6350" cap="flat" cmpd="sng" algn="ctr">
            <a:solidFill>
              <a:srgbClr val="00CC99">
                <a:lumMod val="40000"/>
                <a:lumOff val="60000"/>
              </a:srgbClr>
            </a:solidFill>
            <a:prstDash val="dash"/>
            <a:miter lim="800000"/>
          </a:ln>
          <a:effectLst/>
        </p:spPr>
      </p:cxnSp>
      <p:cxnSp>
        <p:nvCxnSpPr>
          <p:cNvPr id="102" name="直線矢印コネクタ 101">
            <a:extLst>
              <a:ext uri="{FF2B5EF4-FFF2-40B4-BE49-F238E27FC236}">
                <a16:creationId xmlns:a16="http://schemas.microsoft.com/office/drawing/2014/main" id="{B21D9A2B-B6B6-901C-090E-D9B878834A76}"/>
              </a:ext>
            </a:extLst>
          </p:cNvPr>
          <p:cNvCxnSpPr>
            <a:cxnSpLocks/>
          </p:cNvCxnSpPr>
          <p:nvPr/>
        </p:nvCxnSpPr>
        <p:spPr>
          <a:xfrm>
            <a:off x="345786" y="4473000"/>
            <a:ext cx="11376000" cy="0"/>
          </a:xfrm>
          <a:prstGeom prst="straightConnector1">
            <a:avLst/>
          </a:prstGeom>
          <a:noFill/>
          <a:ln w="6350" cap="flat" cmpd="sng" algn="ctr">
            <a:solidFill>
              <a:srgbClr val="00CC99">
                <a:lumMod val="40000"/>
                <a:lumOff val="60000"/>
              </a:srgbClr>
            </a:solidFill>
            <a:prstDash val="dash"/>
            <a:miter lim="800000"/>
          </a:ln>
          <a:effectLst/>
        </p:spPr>
      </p:cxnSp>
      <p:sp>
        <p:nvSpPr>
          <p:cNvPr id="104" name="正方形/長方形 103">
            <a:extLst>
              <a:ext uri="{FF2B5EF4-FFF2-40B4-BE49-F238E27FC236}">
                <a16:creationId xmlns:a16="http://schemas.microsoft.com/office/drawing/2014/main" id="{E55B2DCB-071D-14FD-D407-BD9CEFE1754D}"/>
              </a:ext>
            </a:extLst>
          </p:cNvPr>
          <p:cNvSpPr/>
          <p:nvPr/>
        </p:nvSpPr>
        <p:spPr>
          <a:xfrm>
            <a:off x="7648810" y="4019493"/>
            <a:ext cx="4155840" cy="1060930"/>
          </a:xfrm>
          <a:prstGeom prst="rect">
            <a:avLst/>
          </a:prstGeom>
          <a:noFill/>
          <a:ln w="12700" cap="flat" cmpd="sng" algn="ctr">
            <a:noFill/>
            <a:prstDash val="solid"/>
            <a:miter lim="800000"/>
          </a:ln>
          <a:effectLst/>
        </p:spPr>
        <p:txBody>
          <a:bodyPr lIns="36000" tIns="36000" rIns="0" bIns="36000" numCol="1" rtlCol="0" anchor="ctr"/>
          <a:lstStyle/>
          <a:p>
            <a:pPr marL="215900" marR="0" lvl="0" indent="-215900"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0" lang="en-US" altLang="ja-JP" sz="2000" b="0"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8" name="タイトル 1">
            <a:extLst>
              <a:ext uri="{FF2B5EF4-FFF2-40B4-BE49-F238E27FC236}">
                <a16:creationId xmlns:a16="http://schemas.microsoft.com/office/drawing/2014/main" id="{6C702BD2-1427-E7C5-9EA9-B3AD00B864B7}"/>
              </a:ext>
            </a:extLst>
          </p:cNvPr>
          <p:cNvSpPr txBox="1">
            <a:spLocks/>
          </p:cNvSpPr>
          <p:nvPr/>
        </p:nvSpPr>
        <p:spPr>
          <a:xfrm>
            <a:off x="345786" y="646400"/>
            <a:ext cx="11582214" cy="694600"/>
          </a:xfrm>
          <a:prstGeom prst="rect">
            <a:avLst/>
          </a:prstGeom>
        </p:spPr>
        <p:txBody>
          <a:bodyPr vert="horz" lIns="91440" tIns="45720" rIns="91440" bIns="45720" anchor="t"/>
          <a:lstStyle>
            <a:lvl1pPr algn="l" defTabSz="914400" rtl="0" eaLnBrk="1" latinLnBrk="0" hangingPunct="1">
              <a:lnSpc>
                <a:spcPct val="90000"/>
              </a:lnSpc>
              <a:spcBef>
                <a:spcPct val="0"/>
              </a:spcBef>
              <a:buNone/>
              <a:defRPr kumimoji="1" sz="2200" b="1" kern="1200">
                <a:solidFill>
                  <a:schemeClr val="tx1"/>
                </a:solidFill>
                <a:latin typeface="+mj-ea"/>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lang="en-US" altLang="ja-JP" sz="2000" b="0">
                <a:solidFill>
                  <a:sysClr val="windowText" lastClr="000000"/>
                </a:solidFill>
                <a:latin typeface="+mn-ea"/>
                <a:ea typeface="+mn-ea"/>
              </a:rPr>
              <a:t>COVESA VSS</a:t>
            </a:r>
            <a:r>
              <a:rPr lang="ja-JP" altLang="en-US" sz="2000" b="0">
                <a:solidFill>
                  <a:sysClr val="windowText" lastClr="000000"/>
                </a:solidFill>
                <a:latin typeface="+mn-ea"/>
                <a:ea typeface="+mn-ea"/>
              </a:rPr>
              <a:t>を基に、車両信号を網羅的に操作できる</a:t>
            </a:r>
            <a:r>
              <a:rPr lang="en-US" altLang="ja-JP" sz="2000" b="0">
                <a:solidFill>
                  <a:sysClr val="windowText" lastClr="000000"/>
                </a:solidFill>
                <a:latin typeface="+mn-ea"/>
                <a:ea typeface="+mn-ea"/>
              </a:rPr>
              <a:t>API</a:t>
            </a:r>
            <a:r>
              <a:rPr lang="ja-JP" altLang="en-US" sz="2000" b="0">
                <a:solidFill>
                  <a:sysClr val="windowText" lastClr="000000"/>
                </a:solidFill>
                <a:latin typeface="+mn-ea"/>
                <a:ea typeface="+mn-ea"/>
              </a:rPr>
              <a:t>を実装</a:t>
            </a:r>
            <a:r>
              <a:rPr kumimoji="1" lang="ja-JP" altLang="en-US" sz="2000" b="0" i="0" u="none" strike="noStrike" kern="1200" cap="none" spc="0" normalizeH="0" baseline="0" noProof="0">
                <a:ln>
                  <a:noFill/>
                </a:ln>
                <a:solidFill>
                  <a:sysClr val="windowText" lastClr="000000"/>
                </a:solidFill>
                <a:effectLst/>
                <a:uLnTx/>
                <a:uFillTx/>
                <a:latin typeface="+mn-ea"/>
                <a:ea typeface="+mn-ea"/>
                <a:cs typeface="+mj-cs"/>
              </a:rPr>
              <a:t>。また、利用者が</a:t>
            </a:r>
            <a:r>
              <a:rPr kumimoji="1" lang="en-US" altLang="ja-JP" sz="2000" b="0" i="0" u="none" strike="noStrike" kern="1200" cap="none" spc="0" normalizeH="0" baseline="0" noProof="0">
                <a:ln>
                  <a:noFill/>
                </a:ln>
                <a:solidFill>
                  <a:sysClr val="windowText" lastClr="000000"/>
                </a:solidFill>
                <a:effectLst/>
                <a:uLnTx/>
                <a:uFillTx/>
                <a:latin typeface="+mn-ea"/>
                <a:ea typeface="+mn-ea"/>
                <a:cs typeface="+mj-cs"/>
              </a:rPr>
              <a:t>”</a:t>
            </a:r>
            <a:r>
              <a:rPr kumimoji="1" lang="ja-JP" altLang="en-US" sz="2000" b="0" i="0" u="none" strike="noStrike" kern="1200" cap="none" spc="0" normalizeH="0" baseline="0" noProof="0">
                <a:ln>
                  <a:noFill/>
                </a:ln>
                <a:solidFill>
                  <a:sysClr val="windowText" lastClr="000000"/>
                </a:solidFill>
                <a:effectLst/>
                <a:uLnTx/>
                <a:uFillTx/>
                <a:latin typeface="+mn-ea"/>
                <a:ea typeface="+mn-ea"/>
                <a:cs typeface="+mj-cs"/>
              </a:rPr>
              <a:t>すぐ使える</a:t>
            </a:r>
            <a:r>
              <a:rPr kumimoji="1" lang="en-US" altLang="ja-JP" sz="2000" b="0" i="0" u="none" strike="noStrike" kern="1200" cap="none" spc="0" normalizeH="0" baseline="0" noProof="0">
                <a:ln>
                  <a:noFill/>
                </a:ln>
                <a:solidFill>
                  <a:sysClr val="windowText" lastClr="000000"/>
                </a:solidFill>
                <a:effectLst/>
                <a:uLnTx/>
                <a:uFillTx/>
                <a:latin typeface="+mn-ea"/>
                <a:ea typeface="+mn-ea"/>
                <a:cs typeface="+mj-cs"/>
              </a:rPr>
              <a:t>”</a:t>
            </a:r>
            <a:r>
              <a:rPr lang="ja-JP" altLang="en-US" sz="2000" b="0">
                <a:solidFill>
                  <a:sysClr val="windowText" lastClr="000000"/>
                </a:solidFill>
                <a:latin typeface="+mn-ea"/>
                <a:ea typeface="+mn-ea"/>
              </a:rPr>
              <a:t>ようにするため、チュートリアルや各種ドキュメントも整備した。</a:t>
            </a:r>
            <a:endParaRPr kumimoji="1" lang="en-US" altLang="ja-JP" sz="2000" b="0" i="0" u="none" strike="noStrike" kern="1200" cap="none" spc="0" normalizeH="0" baseline="0" noProof="0">
              <a:ln>
                <a:noFill/>
              </a:ln>
              <a:solidFill>
                <a:sysClr val="windowText" lastClr="000000"/>
              </a:solidFill>
              <a:effectLst/>
              <a:uLnTx/>
              <a:uFillTx/>
              <a:latin typeface="+mn-ea"/>
              <a:ea typeface="+mn-ea"/>
              <a:cs typeface="+mj-cs"/>
            </a:endParaRPr>
          </a:p>
        </p:txBody>
      </p:sp>
      <p:sp>
        <p:nvSpPr>
          <p:cNvPr id="34" name="正方形/長方形 33">
            <a:extLst>
              <a:ext uri="{FF2B5EF4-FFF2-40B4-BE49-F238E27FC236}">
                <a16:creationId xmlns:a16="http://schemas.microsoft.com/office/drawing/2014/main" id="{56935E08-E1D9-0F61-5481-AC3683AF1F1A}"/>
              </a:ext>
            </a:extLst>
          </p:cNvPr>
          <p:cNvSpPr/>
          <p:nvPr/>
        </p:nvSpPr>
        <p:spPr>
          <a:xfrm>
            <a:off x="7600896" y="2853001"/>
            <a:ext cx="4155840" cy="720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300"/>
              </a:spcBef>
              <a:spcAft>
                <a:spcPts val="0"/>
              </a:spcAft>
              <a:buFont typeface="Arial" panose="020B0604020202020204" pitchFamily="34" charset="0"/>
              <a:buChar char="•"/>
              <a:defRPr/>
            </a:pPr>
            <a:r>
              <a:rPr kumimoji="0" lang="en-US" altLang="ja-JP" sz="1400" b="1" kern="0">
                <a:solidFill>
                  <a:srgbClr val="FF0000"/>
                </a:solidFill>
                <a:latin typeface="ＭＳ ゴシック"/>
                <a:ea typeface="ＭＳ ゴシック"/>
              </a:rPr>
              <a:t>Signal</a:t>
            </a:r>
            <a:r>
              <a:rPr kumimoji="0" lang="ja-JP" altLang="en-US" sz="1400" b="1" kern="0">
                <a:solidFill>
                  <a:srgbClr val="FF0000"/>
                </a:solidFill>
                <a:latin typeface="ＭＳ ゴシック"/>
                <a:ea typeface="ＭＳ ゴシック"/>
              </a:rPr>
              <a:t> </a:t>
            </a:r>
            <a:r>
              <a:rPr kumimoji="0" lang="en-US" altLang="ja-JP" sz="1400" b="1" kern="0">
                <a:solidFill>
                  <a:srgbClr val="FF0000"/>
                </a:solidFill>
                <a:latin typeface="ＭＳ ゴシック"/>
                <a:ea typeface="ＭＳ ゴシック"/>
              </a:rPr>
              <a:t>API</a:t>
            </a:r>
            <a:r>
              <a:rPr kumimoji="0" lang="ja-JP" altLang="en-US" sz="1400" b="1" kern="0">
                <a:solidFill>
                  <a:srgbClr val="FF0000"/>
                </a:solidFill>
                <a:latin typeface="ＭＳ ゴシック"/>
                <a:ea typeface="ＭＳ ゴシック"/>
              </a:rPr>
              <a:t>本数：</a:t>
            </a:r>
            <a:r>
              <a:rPr kumimoji="0" lang="en-US" altLang="ja-JP" sz="1400" b="1" kern="0">
                <a:solidFill>
                  <a:srgbClr val="FF0000"/>
                </a:solidFill>
                <a:latin typeface="ＭＳ ゴシック"/>
                <a:ea typeface="ＭＳ ゴシック"/>
              </a:rPr>
              <a:t> 10,132 /10,132</a:t>
            </a: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kern="0">
                <a:solidFill>
                  <a:prstClr val="black"/>
                </a:solidFill>
                <a:latin typeface="ＭＳ ゴシック"/>
                <a:ea typeface="ＭＳ ゴシック"/>
              </a:rPr>
              <a:t>API</a:t>
            </a:r>
            <a:r>
              <a:rPr kumimoji="0" lang="ja-JP" altLang="en-US" sz="1400" kern="0">
                <a:solidFill>
                  <a:prstClr val="black"/>
                </a:solidFill>
                <a:latin typeface="ＭＳ ゴシック"/>
                <a:ea typeface="ＭＳ ゴシック"/>
              </a:rPr>
              <a:t>ソースコード行数：</a:t>
            </a:r>
            <a:br>
              <a:rPr kumimoji="0" lang="en-US" altLang="ja-JP" sz="1400" kern="0">
                <a:solidFill>
                  <a:prstClr val="black"/>
                </a:solidFill>
                <a:latin typeface="ＭＳ ゴシック"/>
                <a:ea typeface="ＭＳ ゴシック"/>
              </a:rPr>
            </a:br>
            <a:r>
              <a:rPr kumimoji="0" lang="ja-JP" altLang="en-US" sz="1400" kern="0">
                <a:solidFill>
                  <a:prstClr val="black"/>
                </a:solidFill>
                <a:latin typeface="ＭＳ ゴシック"/>
                <a:ea typeface="ＭＳ ゴシック"/>
              </a:rPr>
              <a:t>実装コード </a:t>
            </a:r>
            <a:r>
              <a:rPr kumimoji="0" lang="en-US" altLang="ja-JP" sz="1400" kern="0">
                <a:solidFill>
                  <a:prstClr val="black"/>
                </a:solidFill>
                <a:latin typeface="ＭＳ ゴシック"/>
                <a:ea typeface="ＭＳ ゴシック"/>
              </a:rPr>
              <a:t>375,773 /</a:t>
            </a:r>
            <a:r>
              <a:rPr kumimoji="0" lang="ja-JP" altLang="en-US" sz="1400" b="1" kern="0">
                <a:solidFill>
                  <a:srgbClr val="FF0000"/>
                </a:solidFill>
                <a:latin typeface="ＭＳ ゴシック"/>
                <a:ea typeface="ＭＳ ゴシック"/>
              </a:rPr>
              <a:t>テストコード </a:t>
            </a:r>
            <a:r>
              <a:rPr kumimoji="0" lang="en-US" altLang="ja-JP" sz="1400" b="1" kern="0">
                <a:solidFill>
                  <a:srgbClr val="FF0000"/>
                </a:solidFill>
                <a:latin typeface="ＭＳ ゴシック"/>
                <a:ea typeface="ＭＳ ゴシック"/>
              </a:rPr>
              <a:t>515,629</a:t>
            </a:r>
            <a:endParaRPr kumimoji="0" lang="en-US" altLang="ja-JP" sz="1100" b="1" kern="0">
              <a:solidFill>
                <a:srgbClr val="FF0000"/>
              </a:solidFill>
              <a:latin typeface="ＭＳ ゴシック"/>
              <a:ea typeface="ＭＳ ゴシック"/>
            </a:endParaRPr>
          </a:p>
        </p:txBody>
      </p:sp>
      <p:sp>
        <p:nvSpPr>
          <p:cNvPr id="35" name="正方形/長方形 34">
            <a:extLst>
              <a:ext uri="{FF2B5EF4-FFF2-40B4-BE49-F238E27FC236}">
                <a16:creationId xmlns:a16="http://schemas.microsoft.com/office/drawing/2014/main" id="{47BBD533-0A02-C3A5-D48E-527588F2F396}"/>
              </a:ext>
            </a:extLst>
          </p:cNvPr>
          <p:cNvSpPr/>
          <p:nvPr/>
        </p:nvSpPr>
        <p:spPr>
          <a:xfrm>
            <a:off x="345787" y="2853001"/>
            <a:ext cx="666000" cy="1583999"/>
          </a:xfrm>
          <a:prstGeom prst="rect">
            <a:avLst/>
          </a:prstGeom>
          <a:solidFill>
            <a:srgbClr val="00CC99">
              <a:lumMod val="20000"/>
              <a:lumOff val="80000"/>
            </a:srgbClr>
          </a:solid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kern="0">
                <a:solidFill>
                  <a:prstClr val="black"/>
                </a:solidFill>
                <a:latin typeface="ＭＳ ゴシック"/>
                <a:ea typeface="ＭＳ ゴシック"/>
              </a:rPr>
              <a:t>API</a:t>
            </a:r>
            <a:br>
              <a:rPr kumimoji="0" lang="en-US" altLang="ja-JP" sz="1600" b="1" kern="0">
                <a:solidFill>
                  <a:prstClr val="black"/>
                </a:solidFill>
                <a:latin typeface="ＭＳ ゴシック"/>
                <a:ea typeface="ＭＳ ゴシック"/>
              </a:rPr>
            </a:br>
            <a:r>
              <a:rPr kumimoji="0" lang="ja-JP" altLang="en-US" sz="1600" b="1" kern="0">
                <a:solidFill>
                  <a:prstClr val="black"/>
                </a:solidFill>
                <a:latin typeface="ＭＳ ゴシック"/>
                <a:ea typeface="ＭＳ ゴシック"/>
              </a:rPr>
              <a:t>開発</a:t>
            </a:r>
            <a:endParaRPr kumimoji="0" lang="en-US" altLang="ja-JP" sz="1600" b="1" kern="0">
              <a:solidFill>
                <a:prstClr val="black"/>
              </a:solidFill>
              <a:latin typeface="ＭＳ ゴシック"/>
              <a:ea typeface="ＭＳ ゴシック"/>
            </a:endParaRPr>
          </a:p>
        </p:txBody>
      </p:sp>
      <p:sp>
        <p:nvSpPr>
          <p:cNvPr id="37" name="正方形/長方形 36">
            <a:extLst>
              <a:ext uri="{FF2B5EF4-FFF2-40B4-BE49-F238E27FC236}">
                <a16:creationId xmlns:a16="http://schemas.microsoft.com/office/drawing/2014/main" id="{B797A506-635C-6DF8-EA5D-5FC0D8F48C97}"/>
              </a:ext>
            </a:extLst>
          </p:cNvPr>
          <p:cNvSpPr/>
          <p:nvPr/>
        </p:nvSpPr>
        <p:spPr>
          <a:xfrm>
            <a:off x="345786" y="4509000"/>
            <a:ext cx="1408759" cy="1512000"/>
          </a:xfrm>
          <a:prstGeom prst="rect">
            <a:avLst/>
          </a:prstGeom>
          <a:solidFill>
            <a:srgbClr val="00CC99">
              <a:lumMod val="20000"/>
              <a:lumOff val="80000"/>
            </a:srgbClr>
          </a:solidFill>
          <a:ln w="12700" cap="flat" cmpd="sng" algn="ctr">
            <a:noFill/>
            <a:prstDash val="solid"/>
            <a:miter lim="800000"/>
          </a:ln>
          <a:effectLst/>
        </p:spPr>
        <p:txBody>
          <a:bodyPr lIns="36000" tIns="36000" rIns="36000" bIns="36000" numCol="1"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latin typeface="ＭＳ ゴシック"/>
                <a:ea typeface="ＭＳ ゴシック"/>
                <a:cs typeface="+mn-cs"/>
              </a:rPr>
              <a:t>アーキ</a:t>
            </a:r>
            <a:br>
              <a:rPr kumimoji="0" lang="en-US" altLang="ja-JP" sz="1600" b="1" i="0" u="none" strike="noStrike" kern="0" cap="none" spc="0" normalizeH="0" baseline="0" noProof="0">
                <a:ln>
                  <a:noFill/>
                </a:ln>
                <a:solidFill>
                  <a:prstClr val="black"/>
                </a:solidFill>
                <a:effectLst/>
                <a:uLnTx/>
                <a:uFillTx/>
                <a:latin typeface="ＭＳ ゴシック"/>
                <a:ea typeface="ＭＳ ゴシック"/>
                <a:cs typeface="+mn-cs"/>
              </a:rPr>
            </a:br>
            <a:r>
              <a:rPr kumimoji="0" lang="ja-JP" altLang="en-US" sz="1600" b="1" kern="0">
                <a:solidFill>
                  <a:prstClr val="black"/>
                </a:solidFill>
                <a:latin typeface="ＭＳ ゴシック"/>
                <a:ea typeface="ＭＳ ゴシック"/>
              </a:rPr>
              <a:t>開発環境</a:t>
            </a:r>
            <a:endParaRPr kumimoji="0" lang="en-US" altLang="ja-JP" sz="1600" b="1"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92" name="正方形/長方形 91">
            <a:extLst>
              <a:ext uri="{FF2B5EF4-FFF2-40B4-BE49-F238E27FC236}">
                <a16:creationId xmlns:a16="http://schemas.microsoft.com/office/drawing/2014/main" id="{4D59B904-932F-F53E-960A-934DB374CB5F}"/>
              </a:ext>
            </a:extLst>
          </p:cNvPr>
          <p:cNvSpPr/>
          <p:nvPr/>
        </p:nvSpPr>
        <p:spPr>
          <a:xfrm>
            <a:off x="5417258" y="4509000"/>
            <a:ext cx="2113200" cy="1512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rPr>
              <a:t>JASPAR</a:t>
            </a: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 </a:t>
            </a:r>
            <a:r>
              <a:rPr kumimoji="0" lang="en-US" altLang="ja-JP" sz="1400" b="0" i="0" u="none" strike="noStrike" kern="0" cap="none" spc="0" normalizeH="0" baseline="0" noProof="0" err="1">
                <a:ln>
                  <a:noFill/>
                </a:ln>
                <a:solidFill>
                  <a:prstClr val="black"/>
                </a:solidFill>
                <a:effectLst/>
                <a:uLnTx/>
                <a:uFillTx/>
                <a:latin typeface="ＭＳ ゴシック"/>
                <a:ea typeface="ＭＳ ゴシック"/>
                <a:cs typeface="+mn-cs"/>
              </a:rPr>
              <a:t>Databroker</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indent="-85725" eaLnBrk="1" fontAlgn="auto" hangingPunct="1">
              <a:spcBef>
                <a:spcPts val="100"/>
              </a:spcBef>
              <a:spcAft>
                <a:spcPts val="0"/>
              </a:spcAft>
              <a:buFont typeface="Arial" panose="020B0604020202020204" pitchFamily="34" charset="0"/>
              <a:buChar char="•"/>
              <a:defRPr/>
            </a:pPr>
            <a:r>
              <a:rPr lang="ja-JP" altLang="en-US" sz="1400">
                <a:latin typeface="MS Gothic"/>
                <a:ea typeface="MS Gothic"/>
              </a:rPr>
              <a:t>各種ライブラリ</a:t>
            </a:r>
            <a:r>
              <a:rPr lang="en-US" altLang="ja-JP" sz="1100">
                <a:latin typeface="MS Gothic"/>
                <a:ea typeface="ＭＳ Ｐゴシック"/>
              </a:rPr>
              <a:t>(</a:t>
            </a:r>
            <a:r>
              <a:rPr lang="en-US" altLang="ja-JP" sz="1100" err="1">
                <a:latin typeface="MS Gothic"/>
                <a:ea typeface="ＭＳ Ｐゴシック"/>
              </a:rPr>
              <a:t>loggin</a:t>
            </a:r>
            <a:r>
              <a:rPr lang="ja-JP" altLang="en-US" sz="1100">
                <a:latin typeface="MS Gothic"/>
                <a:ea typeface="MS Gothic"/>
              </a:rPr>
              <a:t>機能や</a:t>
            </a:r>
            <a:r>
              <a:rPr lang="en-US" altLang="ja-JP" sz="1100">
                <a:latin typeface="MS Gothic"/>
                <a:ea typeface="ＭＳ Ｐゴシック"/>
              </a:rPr>
              <a:t>PAL</a:t>
            </a:r>
            <a:r>
              <a:rPr lang="ja-JP" altLang="en-US" sz="1100">
                <a:latin typeface="MS Gothic"/>
                <a:ea typeface="MS Gothic"/>
              </a:rPr>
              <a:t>等</a:t>
            </a:r>
            <a:r>
              <a:rPr lang="en-US" altLang="ja-JP" sz="1100">
                <a:latin typeface="MS Gothic"/>
                <a:ea typeface="ＭＳ Ｐゴシック"/>
              </a:rPr>
              <a:t>)</a:t>
            </a:r>
            <a:endParaRPr kumimoji="0" lang="en-US" altLang="ja-JP" sz="1400" b="1" i="0" u="none" strike="noStrike" kern="0" cap="none" spc="0" normalizeH="0" baseline="0" noProof="0">
              <a:ln>
                <a:noFill/>
              </a:ln>
              <a:solidFill>
                <a:prstClr val="black"/>
              </a:solidFill>
              <a:effectLst/>
              <a:uLnTx/>
              <a:uFillTx/>
              <a:latin typeface="MS Gothic"/>
              <a:ea typeface="ＭＳ Ｐゴシック"/>
            </a:endParaRPr>
          </a:p>
          <a:p>
            <a:pPr marL="85725" marR="0" lvl="0" indent="-85725" defTabSz="91440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各種設計書・実装ガイド</a:t>
            </a:r>
            <a:r>
              <a:rPr kumimoji="0" lang="ja-JP" altLang="en-US" sz="1400" kern="0">
                <a:solidFill>
                  <a:prstClr val="black"/>
                </a:solidFill>
                <a:latin typeface="ＭＳ ゴシック"/>
                <a:ea typeface="ＭＳ ゴシック"/>
              </a:rPr>
              <a:t>ライン</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a:p>
            <a:pPr marL="85725" marR="0" lvl="0" indent="-85725" defTabSz="91440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a:ln>
                  <a:noFill/>
                </a:ln>
                <a:solidFill>
                  <a:prstClr val="black"/>
                </a:solidFill>
                <a:effectLst/>
                <a:uLnTx/>
                <a:uFillTx/>
                <a:latin typeface="ＭＳ ゴシック"/>
                <a:ea typeface="ＭＳ ゴシック"/>
                <a:cs typeface="+mn-cs"/>
              </a:rPr>
              <a:t>開発環境</a:t>
            </a:r>
            <a:r>
              <a:rPr kumimoji="0" lang="ja-JP" altLang="en-US" sz="1200" kern="0">
                <a:solidFill>
                  <a:prstClr val="black"/>
                </a:solidFill>
                <a:latin typeface="ＭＳ ゴシック"/>
                <a:ea typeface="ＭＳ ゴシック"/>
              </a:rPr>
              <a:t>の構想書</a:t>
            </a:r>
            <a:endParaRPr kumimoji="0" lang="en-US" altLang="ja-JP" sz="1400" b="0"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3" name="正方形/長方形 2">
            <a:extLst>
              <a:ext uri="{FF2B5EF4-FFF2-40B4-BE49-F238E27FC236}">
                <a16:creationId xmlns:a16="http://schemas.microsoft.com/office/drawing/2014/main" id="{4C249A1F-098B-9972-8B99-EA2E9930EF3E}"/>
              </a:ext>
            </a:extLst>
          </p:cNvPr>
          <p:cNvSpPr/>
          <p:nvPr/>
        </p:nvSpPr>
        <p:spPr>
          <a:xfrm>
            <a:off x="1824983" y="2853001"/>
            <a:ext cx="3521898" cy="720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i="0" u="none" strike="noStrike" kern="0" cap="none" spc="0" normalizeH="0" baseline="0" noProof="0">
                <a:ln>
                  <a:noFill/>
                </a:ln>
                <a:solidFill>
                  <a:prstClr val="black"/>
                </a:solidFill>
                <a:effectLst/>
                <a:uLnTx/>
                <a:uFillTx/>
                <a:latin typeface="ＭＳ ゴシック"/>
                <a:ea typeface="ＭＳ ゴシック"/>
                <a:cs typeface="+mn-cs"/>
              </a:rPr>
              <a:t>定義された機能を基に</a:t>
            </a:r>
            <a:r>
              <a:rPr kumimoji="0" lang="en-US" altLang="ja-JP" sz="1400" b="1" i="0" u="none" strike="noStrike" kern="0" cap="none" spc="0" normalizeH="0" baseline="0" noProof="0" err="1">
                <a:ln>
                  <a:noFill/>
                </a:ln>
                <a:solidFill>
                  <a:prstClr val="black"/>
                </a:solidFill>
                <a:effectLst/>
                <a:uLnTx/>
                <a:uFillTx/>
                <a:latin typeface="ＭＳ ゴシック"/>
                <a:ea typeface="ＭＳ ゴシック"/>
                <a:cs typeface="+mn-cs"/>
              </a:rPr>
              <a:t>SignalAPI</a:t>
            </a:r>
            <a:r>
              <a:rPr kumimoji="0" lang="ja-JP" altLang="en-US" sz="1400" b="1" kern="0">
                <a:solidFill>
                  <a:prstClr val="black"/>
                </a:solidFill>
                <a:latin typeface="ＭＳ ゴシック"/>
                <a:ea typeface="ＭＳ ゴシック"/>
              </a:rPr>
              <a:t>の設計および</a:t>
            </a:r>
            <a:r>
              <a:rPr kumimoji="0" lang="ja-JP" altLang="en-US" sz="1400" b="1" i="0" u="none" strike="noStrike" kern="0" cap="none" spc="0" normalizeH="0" baseline="0" noProof="0">
                <a:ln>
                  <a:noFill/>
                </a:ln>
                <a:solidFill>
                  <a:prstClr val="black"/>
                </a:solidFill>
                <a:effectLst/>
                <a:uLnTx/>
                <a:uFillTx/>
                <a:latin typeface="ＭＳ ゴシック"/>
                <a:ea typeface="ＭＳ ゴシック"/>
                <a:cs typeface="+mn-cs"/>
              </a:rPr>
              <a:t>実装</a:t>
            </a:r>
            <a:endParaRPr kumimoji="0" lang="en-US" altLang="ja-JP" sz="1400" b="1" i="0" u="none" strike="noStrike" kern="0" cap="none" spc="0" normalizeH="0" baseline="0" noProof="0">
              <a:ln>
                <a:noFill/>
              </a:ln>
              <a:solidFill>
                <a:prstClr val="black"/>
              </a:solidFill>
              <a:effectLst/>
              <a:uLnTx/>
              <a:uFillTx/>
              <a:latin typeface="ＭＳ ゴシック"/>
              <a:ea typeface="ＭＳ ゴシック"/>
              <a:cs typeface="+mn-cs"/>
            </a:endParaRPr>
          </a:p>
        </p:txBody>
      </p:sp>
      <p:sp>
        <p:nvSpPr>
          <p:cNvPr id="5" name="テキスト ボックス 4">
            <a:extLst>
              <a:ext uri="{FF2B5EF4-FFF2-40B4-BE49-F238E27FC236}">
                <a16:creationId xmlns:a16="http://schemas.microsoft.com/office/drawing/2014/main" id="{4581AB9E-F00E-FD4C-1F37-E84F270C6A57}"/>
              </a:ext>
            </a:extLst>
          </p:cNvPr>
          <p:cNvSpPr txBox="1"/>
          <p:nvPr/>
        </p:nvSpPr>
        <p:spPr>
          <a:xfrm>
            <a:off x="1824983" y="4509000"/>
            <a:ext cx="3521898" cy="1512000"/>
          </a:xfrm>
          <a:prstGeom prst="rect">
            <a:avLst/>
          </a:prstGeom>
          <a:noFill/>
        </p:spPr>
        <p:txBody>
          <a:bodyPr wrap="square" lIns="36000" rIns="108000" anchor="ctr">
            <a:noAutofit/>
          </a:bodyPr>
          <a:lstStyle/>
          <a:p>
            <a:pPr marL="85725" indent="-85725">
              <a:buFont typeface="Arial" panose="020B0604020202020204" pitchFamily="34" charset="0"/>
              <a:buChar char="•"/>
            </a:pPr>
            <a:r>
              <a:rPr kumimoji="0" lang="ja-JP" altLang="en-US" sz="1400" i="0" u="none" strike="noStrike" kern="0" cap="none" spc="0" normalizeH="0" baseline="0" noProof="0">
                <a:ln>
                  <a:noFill/>
                </a:ln>
                <a:solidFill>
                  <a:prstClr val="black"/>
                </a:solidFill>
                <a:effectLst/>
                <a:uLnTx/>
                <a:uFillTx/>
                <a:latin typeface="ＭＳ ゴシック"/>
                <a:ea typeface="ＭＳ ゴシック"/>
                <a:cs typeface="+mn-cs"/>
              </a:rPr>
              <a:t>アーキテクチャ</a:t>
            </a:r>
            <a:r>
              <a:rPr kumimoji="0" lang="en-US" altLang="ja-JP" sz="1100" i="0" u="none" strike="noStrike" kern="0" cap="none" spc="0" normalizeH="0" baseline="0" noProof="0">
                <a:ln>
                  <a:noFill/>
                </a:ln>
                <a:solidFill>
                  <a:prstClr val="black"/>
                </a:solidFill>
                <a:effectLst/>
                <a:uLnTx/>
                <a:uFillTx/>
                <a:latin typeface="ＭＳ ゴシック"/>
                <a:ea typeface="ＭＳ ゴシック"/>
                <a:cs typeface="+mn-cs"/>
              </a:rPr>
              <a:t>(JASPAR </a:t>
            </a:r>
            <a:r>
              <a:rPr kumimoji="0" lang="en-US" altLang="ja-JP" sz="1100" i="0" u="none" strike="noStrike" kern="0" cap="none" spc="0" normalizeH="0" baseline="0" noProof="0" err="1">
                <a:ln>
                  <a:noFill/>
                </a:ln>
                <a:solidFill>
                  <a:prstClr val="black"/>
                </a:solidFill>
                <a:effectLst/>
                <a:uLnTx/>
                <a:uFillTx/>
                <a:latin typeface="ＭＳ ゴシック"/>
                <a:ea typeface="ＭＳ ゴシック"/>
                <a:cs typeface="+mn-cs"/>
              </a:rPr>
              <a:t>Databroker</a:t>
            </a:r>
            <a:r>
              <a:rPr kumimoji="0" lang="en-US" altLang="ja-JP" sz="1100" i="0" u="none" strike="noStrike" kern="0" cap="none" spc="0" normalizeH="0" baseline="0" noProof="0">
                <a:ln>
                  <a:noFill/>
                </a:ln>
                <a:solidFill>
                  <a:prstClr val="black"/>
                </a:solidFill>
                <a:effectLst/>
                <a:uLnTx/>
                <a:uFillTx/>
                <a:latin typeface="ＭＳ ゴシック"/>
                <a:ea typeface="ＭＳ ゴシック"/>
                <a:cs typeface="+mn-cs"/>
              </a:rPr>
              <a:t>)</a:t>
            </a:r>
            <a:r>
              <a:rPr kumimoji="0" lang="ja-JP" altLang="en-US" sz="1400" i="0" u="none" strike="noStrike" kern="0" cap="none" spc="0" normalizeH="0" baseline="0" noProof="0">
                <a:ln>
                  <a:noFill/>
                </a:ln>
                <a:solidFill>
                  <a:prstClr val="black"/>
                </a:solidFill>
                <a:effectLst/>
                <a:uLnTx/>
                <a:uFillTx/>
                <a:latin typeface="ＭＳ ゴシック"/>
                <a:ea typeface="ＭＳ ゴシック"/>
                <a:cs typeface="+mn-cs"/>
              </a:rPr>
              <a:t>の設計・構築、開発ガイドラインの作成</a:t>
            </a:r>
            <a:endParaRPr kumimoji="0" lang="en-US" altLang="ja-JP" sz="1400" i="0" u="none" strike="noStrike" kern="0" cap="none" spc="0" normalizeH="0" baseline="0" noProof="0">
              <a:ln>
                <a:noFill/>
              </a:ln>
              <a:solidFill>
                <a:prstClr val="black"/>
              </a:solidFill>
              <a:effectLst/>
              <a:uLnTx/>
              <a:uFillTx/>
              <a:latin typeface="ＭＳ ゴシック"/>
              <a:ea typeface="ＭＳ ゴシック"/>
              <a:cs typeface="+mn-cs"/>
            </a:endParaRPr>
          </a:p>
          <a:p>
            <a:pPr marL="85725" indent="-85725">
              <a:buFont typeface="Arial" panose="020B0604020202020204" pitchFamily="34" charset="0"/>
              <a:buChar char="•"/>
            </a:pPr>
            <a:r>
              <a:rPr kumimoji="0" lang="ja-JP" altLang="en-US" sz="1400" kern="0">
                <a:solidFill>
                  <a:prstClr val="black"/>
                </a:solidFill>
                <a:latin typeface="ＭＳ ゴシック"/>
                <a:ea typeface="ＭＳ ゴシック"/>
              </a:rPr>
              <a:t>開発環境</a:t>
            </a:r>
            <a:r>
              <a:rPr kumimoji="0" lang="en-US" altLang="ja-JP" sz="1100" kern="0">
                <a:solidFill>
                  <a:prstClr val="black"/>
                </a:solidFill>
                <a:latin typeface="ＭＳ ゴシック"/>
                <a:ea typeface="ＭＳ ゴシック"/>
              </a:rPr>
              <a:t>(SDK</a:t>
            </a:r>
            <a:r>
              <a:rPr kumimoji="0" lang="ja-JP" altLang="en-US" sz="1100" kern="0">
                <a:solidFill>
                  <a:prstClr val="black"/>
                </a:solidFill>
                <a:latin typeface="ＭＳ ゴシック"/>
                <a:ea typeface="ＭＳ ゴシック"/>
              </a:rPr>
              <a:t>、シュミレーター、</a:t>
            </a:r>
            <a:r>
              <a:rPr kumimoji="0" lang="en-US" altLang="ja-JP" sz="1100" kern="0">
                <a:solidFill>
                  <a:prstClr val="black"/>
                </a:solidFill>
                <a:latin typeface="ＭＳ ゴシック"/>
                <a:ea typeface="ＭＳ ゴシック"/>
              </a:rPr>
              <a:t>Runtime</a:t>
            </a:r>
            <a:r>
              <a:rPr kumimoji="0" lang="ja-JP" altLang="en-US" sz="1100" kern="0">
                <a:solidFill>
                  <a:prstClr val="black"/>
                </a:solidFill>
                <a:latin typeface="ＭＳ ゴシック"/>
                <a:ea typeface="ＭＳ ゴシック"/>
              </a:rPr>
              <a:t>、</a:t>
            </a:r>
            <a:r>
              <a:rPr kumimoji="0" lang="en-US" altLang="ja-JP" sz="1100" kern="0">
                <a:solidFill>
                  <a:prstClr val="black"/>
                </a:solidFill>
                <a:latin typeface="ＭＳ ゴシック"/>
                <a:ea typeface="ＭＳ ゴシック"/>
              </a:rPr>
              <a:t>CLI</a:t>
            </a:r>
            <a:r>
              <a:rPr kumimoji="0" lang="ja-JP" altLang="en-US" sz="1100" kern="0">
                <a:solidFill>
                  <a:prstClr val="black"/>
                </a:solidFill>
                <a:latin typeface="ＭＳ ゴシック"/>
                <a:ea typeface="ＭＳ ゴシック"/>
              </a:rPr>
              <a:t>、</a:t>
            </a:r>
            <a:r>
              <a:rPr kumimoji="0" lang="en-US" altLang="ja-JP" sz="1100" kern="0">
                <a:solidFill>
                  <a:prstClr val="black"/>
                </a:solidFill>
                <a:latin typeface="ＭＳ ゴシック"/>
                <a:ea typeface="ＭＳ ゴシック"/>
              </a:rPr>
              <a:t>CI/CD</a:t>
            </a:r>
            <a:r>
              <a:rPr kumimoji="0" lang="ja-JP" altLang="en-US" sz="1100" kern="0">
                <a:solidFill>
                  <a:prstClr val="black"/>
                </a:solidFill>
                <a:latin typeface="ＭＳ ゴシック"/>
                <a:ea typeface="ＭＳ ゴシック"/>
              </a:rPr>
              <a:t>、各種ライブラリ</a:t>
            </a:r>
            <a:r>
              <a:rPr kumimoji="0" lang="en-US" altLang="ja-JP" sz="1100" kern="0">
                <a:solidFill>
                  <a:prstClr val="black"/>
                </a:solidFill>
                <a:latin typeface="ＭＳ ゴシック"/>
                <a:ea typeface="ＭＳ ゴシック"/>
              </a:rPr>
              <a:t>)</a:t>
            </a:r>
            <a:r>
              <a:rPr kumimoji="0" lang="ja-JP" altLang="en-US" sz="1400" kern="0">
                <a:solidFill>
                  <a:prstClr val="black"/>
                </a:solidFill>
                <a:latin typeface="ＭＳ ゴシック"/>
                <a:ea typeface="ＭＳ ゴシック"/>
              </a:rPr>
              <a:t>の検討</a:t>
            </a:r>
            <a:endParaRPr lang="ja-JP" altLang="en-US" sz="1400"/>
          </a:p>
        </p:txBody>
      </p:sp>
      <p:sp>
        <p:nvSpPr>
          <p:cNvPr id="6" name="正方形/長方形 5">
            <a:extLst>
              <a:ext uri="{FF2B5EF4-FFF2-40B4-BE49-F238E27FC236}">
                <a16:creationId xmlns:a16="http://schemas.microsoft.com/office/drawing/2014/main" id="{1773A733-1651-0EAD-2D55-27AA4ADDECA9}"/>
              </a:ext>
            </a:extLst>
          </p:cNvPr>
          <p:cNvSpPr/>
          <p:nvPr/>
        </p:nvSpPr>
        <p:spPr>
          <a:xfrm>
            <a:off x="5417258" y="2853001"/>
            <a:ext cx="2113200" cy="720000"/>
          </a:xfrm>
          <a:prstGeom prst="rect">
            <a:avLst/>
          </a:prstGeom>
          <a:noFill/>
          <a:ln w="12700" cap="flat" cmpd="sng" algn="ctr">
            <a:noFill/>
            <a:prstDash val="solid"/>
            <a:miter lim="800000"/>
          </a:ln>
          <a:effectLst/>
        </p:spPr>
        <p:txBody>
          <a:bodyPr lIns="36000" tIns="36000" rIns="36000" bIns="36000" numCol="1" rtlCol="0" anchor="ctr"/>
          <a:lstStyle/>
          <a:p>
            <a:pPr marL="215900" marR="0" lvl="0" indent="-215900"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kern="0">
                <a:solidFill>
                  <a:prstClr val="black"/>
                </a:solidFill>
                <a:latin typeface="ＭＳ ゴシック"/>
                <a:ea typeface="ＭＳ ゴシック"/>
              </a:rPr>
              <a:t>Signal</a:t>
            </a:r>
            <a:r>
              <a:rPr kumimoji="0" lang="ja-JP" altLang="en-US" sz="1400" kern="0">
                <a:solidFill>
                  <a:prstClr val="black"/>
                </a:solidFill>
                <a:latin typeface="ＭＳ ゴシック"/>
                <a:ea typeface="ＭＳ ゴシック"/>
              </a:rPr>
              <a:t> </a:t>
            </a:r>
            <a:r>
              <a:rPr kumimoji="0" lang="en-US" altLang="ja-JP" sz="1400" kern="0">
                <a:solidFill>
                  <a:prstClr val="black"/>
                </a:solidFill>
                <a:latin typeface="ＭＳ ゴシック"/>
                <a:ea typeface="ＭＳ ゴシック"/>
              </a:rPr>
              <a:t>API</a:t>
            </a:r>
            <a:endParaRPr kumimoji="0" lang="en-US" altLang="ja-JP" sz="1100" kern="0">
              <a:solidFill>
                <a:prstClr val="black"/>
              </a:solidFill>
              <a:latin typeface="ＭＳ ゴシック"/>
              <a:ea typeface="ＭＳ ゴシック"/>
            </a:endParaRPr>
          </a:p>
        </p:txBody>
      </p:sp>
      <p:sp>
        <p:nvSpPr>
          <p:cNvPr id="9" name="正方形/長方形 8">
            <a:extLst>
              <a:ext uri="{FF2B5EF4-FFF2-40B4-BE49-F238E27FC236}">
                <a16:creationId xmlns:a16="http://schemas.microsoft.com/office/drawing/2014/main" id="{C0105592-5386-E60C-11DA-BC34E114097D}"/>
              </a:ext>
            </a:extLst>
          </p:cNvPr>
          <p:cNvSpPr/>
          <p:nvPr/>
        </p:nvSpPr>
        <p:spPr>
          <a:xfrm>
            <a:off x="7600896" y="4509000"/>
            <a:ext cx="4155840" cy="1512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kern="0">
                <a:solidFill>
                  <a:prstClr val="black"/>
                </a:solidFill>
                <a:latin typeface="ＭＳ ゴシック"/>
                <a:ea typeface="ＭＳ ゴシック"/>
              </a:rPr>
              <a:t>JASPAR</a:t>
            </a:r>
            <a:r>
              <a:rPr kumimoji="0" lang="ja-JP" altLang="en-US" sz="1400" kern="0">
                <a:solidFill>
                  <a:prstClr val="black"/>
                </a:solidFill>
                <a:latin typeface="ＭＳ ゴシック"/>
                <a:ea typeface="ＭＳ ゴシック"/>
              </a:rPr>
              <a:t> </a:t>
            </a:r>
            <a:r>
              <a:rPr kumimoji="0" lang="en-US" altLang="ja-JP" sz="1400" kern="0" err="1">
                <a:solidFill>
                  <a:prstClr val="black"/>
                </a:solidFill>
                <a:latin typeface="ＭＳ ゴシック"/>
                <a:ea typeface="ＭＳ ゴシック"/>
              </a:rPr>
              <a:t>Databroker</a:t>
            </a:r>
            <a:r>
              <a:rPr kumimoji="0" lang="ja-JP" altLang="en-US" sz="1400" kern="0">
                <a:solidFill>
                  <a:prstClr val="black"/>
                </a:solidFill>
                <a:latin typeface="ＭＳ ゴシック"/>
                <a:ea typeface="ＭＳ ゴシック"/>
              </a:rPr>
              <a:t>実装コード行数：</a:t>
            </a:r>
            <a:r>
              <a:rPr kumimoji="0" lang="en-US" altLang="ja-JP" sz="1400" kern="0">
                <a:solidFill>
                  <a:prstClr val="black"/>
                </a:solidFill>
                <a:latin typeface="ＭＳ ゴシック"/>
                <a:ea typeface="ＭＳ ゴシック"/>
              </a:rPr>
              <a:t> 97,000 </a:t>
            </a:r>
          </a:p>
          <a:p>
            <a:pPr marL="85725" indent="-85725" eaLnBrk="1" fontAlgn="auto" hangingPunct="1">
              <a:spcBef>
                <a:spcPts val="0"/>
              </a:spcBef>
              <a:spcAft>
                <a:spcPts val="0"/>
              </a:spcAft>
              <a:buFont typeface="Arial" panose="020B0604020202020204" pitchFamily="34" charset="0"/>
              <a:buChar char="•"/>
              <a:defRPr/>
            </a:pPr>
            <a:r>
              <a:rPr lang="ja-JP" altLang="en-US" sz="1400">
                <a:latin typeface="MS Gothic"/>
                <a:ea typeface="MS Gothic"/>
              </a:rPr>
              <a:t>各種ライブラリ</a:t>
            </a:r>
            <a:endParaRPr kumimoji="0" lang="en-US" altLang="ja-JP" sz="1400" kern="0">
              <a:solidFill>
                <a:prstClr val="black"/>
              </a:solidFill>
              <a:latin typeface="ＭＳ ゴシック"/>
              <a:ea typeface="ＭＳ ゴシック"/>
            </a:endParaRPr>
          </a:p>
          <a:p>
            <a:pPr marL="85725" indent="-85725" eaLnBrk="1" fontAlgn="auto" hangingPunct="1">
              <a:spcBef>
                <a:spcPts val="0"/>
              </a:spcBef>
              <a:spcAft>
                <a:spcPts val="0"/>
              </a:spcAft>
              <a:buFont typeface="Arial" panose="020B0604020202020204" pitchFamily="34" charset="0"/>
              <a:buChar char="•"/>
              <a:defRPr/>
            </a:pPr>
            <a:r>
              <a:rPr kumimoji="0" lang="ja-JP" altLang="en-US" sz="1400" kern="0">
                <a:solidFill>
                  <a:prstClr val="black"/>
                </a:solidFill>
                <a:latin typeface="ＭＳ ゴシック"/>
                <a:ea typeface="ＭＳ ゴシック"/>
              </a:rPr>
              <a:t>各種ドキュメント</a:t>
            </a:r>
            <a:endParaRPr kumimoji="0" lang="en-US" altLang="ja-JP" sz="1400" kern="0">
              <a:solidFill>
                <a:prstClr val="black"/>
              </a:solidFill>
              <a:latin typeface="ＭＳ ゴシック"/>
              <a:ea typeface="ＭＳ ゴシック"/>
            </a:endParaRPr>
          </a:p>
          <a:p>
            <a:pPr marL="542925" lvl="1" indent="-180975" eaLnBrk="1" fontAlgn="auto" hangingPunct="1">
              <a:spcBef>
                <a:spcPts val="0"/>
              </a:spcBef>
              <a:spcAft>
                <a:spcPts val="0"/>
              </a:spcAft>
              <a:buFont typeface="Calibri Light" panose="020F0302020204030204" pitchFamily="34" charset="0"/>
              <a:buChar char="‐"/>
              <a:defRPr/>
            </a:pPr>
            <a:r>
              <a:rPr kumimoji="0" lang="ja-JP" altLang="en-US" sz="1100" kern="0">
                <a:solidFill>
                  <a:prstClr val="black"/>
                </a:solidFill>
                <a:latin typeface="ＭＳ ゴシック"/>
                <a:ea typeface="ＭＳ ゴシック"/>
              </a:rPr>
              <a:t>設計書</a:t>
            </a:r>
            <a:endParaRPr kumimoji="0" lang="en-US" altLang="ja-JP" sz="1100" kern="0">
              <a:solidFill>
                <a:prstClr val="black"/>
              </a:solidFill>
              <a:latin typeface="ＭＳ ゴシック"/>
              <a:ea typeface="ＭＳ ゴシック"/>
            </a:endParaRPr>
          </a:p>
          <a:p>
            <a:pPr marL="542925" lvl="1" indent="-180975" eaLnBrk="1" fontAlgn="auto" hangingPunct="1">
              <a:spcBef>
                <a:spcPts val="0"/>
              </a:spcBef>
              <a:spcAft>
                <a:spcPts val="0"/>
              </a:spcAft>
              <a:buFont typeface="Calibri Light" panose="020F0302020204030204" pitchFamily="34" charset="0"/>
              <a:buChar char="‐"/>
              <a:defRPr/>
            </a:pPr>
            <a:r>
              <a:rPr kumimoji="0" lang="ja-JP" altLang="en-US" sz="1100" kern="0">
                <a:solidFill>
                  <a:prstClr val="black"/>
                </a:solidFill>
                <a:latin typeface="ＭＳ ゴシック"/>
                <a:ea typeface="ＭＳ ゴシック"/>
              </a:rPr>
              <a:t>仕様書</a:t>
            </a:r>
            <a:endParaRPr kumimoji="0" lang="en-US" altLang="ja-JP" sz="1100" kern="0">
              <a:solidFill>
                <a:prstClr val="black"/>
              </a:solidFill>
              <a:latin typeface="ＭＳ ゴシック"/>
              <a:ea typeface="ＭＳ ゴシック"/>
            </a:endParaRPr>
          </a:p>
          <a:p>
            <a:pPr marL="542925" lvl="1" indent="-180975" eaLnBrk="1" fontAlgn="auto" hangingPunct="1">
              <a:spcBef>
                <a:spcPts val="0"/>
              </a:spcBef>
              <a:spcAft>
                <a:spcPts val="0"/>
              </a:spcAft>
              <a:buFont typeface="Calibri Light" panose="020F0302020204030204" pitchFamily="34" charset="0"/>
              <a:buChar char="‐"/>
              <a:defRPr/>
            </a:pPr>
            <a:r>
              <a:rPr kumimoji="0" lang="ja-JP" altLang="en-US" sz="1100" kern="0">
                <a:solidFill>
                  <a:prstClr val="black"/>
                </a:solidFill>
                <a:latin typeface="ＭＳ ゴシック"/>
                <a:ea typeface="ＭＳ ゴシック"/>
              </a:rPr>
              <a:t>実装ガイドライン</a:t>
            </a:r>
            <a:endParaRPr kumimoji="0" lang="en-US" altLang="ja-JP" sz="1000" kern="0">
              <a:solidFill>
                <a:prstClr val="black"/>
              </a:solidFill>
              <a:latin typeface="ＭＳ ゴシック"/>
              <a:ea typeface="ＭＳ ゴシック"/>
            </a:endParaRPr>
          </a:p>
        </p:txBody>
      </p:sp>
      <p:sp>
        <p:nvSpPr>
          <p:cNvPr id="12" name="正方形/長方形 11">
            <a:extLst>
              <a:ext uri="{FF2B5EF4-FFF2-40B4-BE49-F238E27FC236}">
                <a16:creationId xmlns:a16="http://schemas.microsoft.com/office/drawing/2014/main" id="{BB4364AB-F291-6070-D20B-D8A31DAB9799}"/>
              </a:ext>
            </a:extLst>
          </p:cNvPr>
          <p:cNvSpPr/>
          <p:nvPr/>
        </p:nvSpPr>
        <p:spPr>
          <a:xfrm>
            <a:off x="1088545" y="2853001"/>
            <a:ext cx="666000" cy="720000"/>
          </a:xfrm>
          <a:prstGeom prst="rect">
            <a:avLst/>
          </a:prstGeom>
          <a:solidFill>
            <a:srgbClr val="00CC99">
              <a:lumMod val="20000"/>
              <a:lumOff val="80000"/>
            </a:srgbClr>
          </a:solidFill>
          <a:ln w="12700" cap="flat" cmpd="sng" algn="ctr">
            <a:noFill/>
            <a:prstDash val="solid"/>
            <a:miter lim="800000"/>
          </a:ln>
          <a:effectLst/>
        </p:spPr>
        <p:txBody>
          <a:bodyPr lIns="0" tIns="36000" rIns="0" bIns="36000" numCol="1" rtlCol="0" anchor="ctr"/>
          <a:lstStyle/>
          <a:p>
            <a:pPr marL="0" marR="0" lvl="0" indent="0" algn="ctr" defTabSz="914400" eaLnBrk="1" fontAlgn="auto" latinLnBrk="0" hangingPunct="1">
              <a:lnSpc>
                <a:spcPct val="100000"/>
              </a:lnSpc>
              <a:spcBef>
                <a:spcPts val="300"/>
              </a:spcBef>
              <a:spcAft>
                <a:spcPts val="0"/>
              </a:spcAft>
              <a:buClrTx/>
              <a:buSzTx/>
              <a:buFontTx/>
              <a:buNone/>
              <a:tabLst/>
              <a:defRPr/>
            </a:pPr>
            <a:r>
              <a:rPr kumimoji="0" lang="ja-JP" altLang="en-US" sz="1100" b="1" kern="0">
                <a:solidFill>
                  <a:prstClr val="black"/>
                </a:solidFill>
                <a:latin typeface="ＭＳ ゴシック"/>
                <a:ea typeface="ＭＳ ゴシック"/>
              </a:rPr>
              <a:t>設計</a:t>
            </a:r>
            <a:br>
              <a:rPr kumimoji="0" lang="en-US" altLang="ja-JP" sz="1100" b="1" kern="0">
                <a:solidFill>
                  <a:prstClr val="black"/>
                </a:solidFill>
                <a:latin typeface="ＭＳ ゴシック"/>
                <a:ea typeface="ＭＳ ゴシック"/>
              </a:rPr>
            </a:br>
            <a:r>
              <a:rPr kumimoji="0" lang="ja-JP" altLang="en-US" sz="1100" b="1" kern="0">
                <a:solidFill>
                  <a:prstClr val="black"/>
                </a:solidFill>
                <a:latin typeface="ＭＳ ゴシック"/>
                <a:ea typeface="ＭＳ ゴシック"/>
              </a:rPr>
              <a:t>実装</a:t>
            </a:r>
            <a:endParaRPr kumimoji="0" lang="en-US" altLang="ja-JP" sz="1100" b="1" kern="0">
              <a:solidFill>
                <a:prstClr val="black"/>
              </a:solidFill>
              <a:latin typeface="ＭＳ ゴシック"/>
              <a:ea typeface="ＭＳ ゴシック"/>
            </a:endParaRPr>
          </a:p>
        </p:txBody>
      </p:sp>
      <p:sp>
        <p:nvSpPr>
          <p:cNvPr id="13" name="正方形/長方形 12">
            <a:extLst>
              <a:ext uri="{FF2B5EF4-FFF2-40B4-BE49-F238E27FC236}">
                <a16:creationId xmlns:a16="http://schemas.microsoft.com/office/drawing/2014/main" id="{F08C52C8-8BFE-498E-7A8C-B9427CAF8C5D}"/>
              </a:ext>
            </a:extLst>
          </p:cNvPr>
          <p:cNvSpPr/>
          <p:nvPr/>
        </p:nvSpPr>
        <p:spPr>
          <a:xfrm>
            <a:off x="1088545" y="3645000"/>
            <a:ext cx="666000" cy="792000"/>
          </a:xfrm>
          <a:prstGeom prst="rect">
            <a:avLst/>
          </a:prstGeom>
          <a:solidFill>
            <a:srgbClr val="00CC99">
              <a:lumMod val="20000"/>
              <a:lumOff val="80000"/>
            </a:srgbClr>
          </a:solidFill>
          <a:ln w="12700" cap="flat" cmpd="sng" algn="ctr">
            <a:noFill/>
            <a:prstDash val="solid"/>
            <a:miter lim="800000"/>
          </a:ln>
          <a:effectLst/>
        </p:spPr>
        <p:txBody>
          <a:bodyPr lIns="0" tIns="36000" rIns="0" bIns="36000" numCol="1" rtlCol="0" anchor="ctr"/>
          <a:lstStyle/>
          <a:p>
            <a:pPr marL="0" marR="0" lvl="0" indent="0" algn="ctr" defTabSz="914400" eaLnBrk="1" fontAlgn="auto" latinLnBrk="0" hangingPunct="1">
              <a:lnSpc>
                <a:spcPct val="100000"/>
              </a:lnSpc>
              <a:spcBef>
                <a:spcPts val="300"/>
              </a:spcBef>
              <a:spcAft>
                <a:spcPts val="0"/>
              </a:spcAft>
              <a:buClrTx/>
              <a:buSzTx/>
              <a:buFontTx/>
              <a:buNone/>
              <a:tabLst/>
              <a:defRPr/>
            </a:pPr>
            <a:r>
              <a:rPr kumimoji="0" lang="ja-JP" altLang="en-US" sz="1100" b="1" kern="0">
                <a:solidFill>
                  <a:prstClr val="black"/>
                </a:solidFill>
                <a:latin typeface="ＭＳ ゴシック"/>
                <a:ea typeface="ＭＳ ゴシック"/>
              </a:rPr>
              <a:t>利用検証</a:t>
            </a:r>
            <a:br>
              <a:rPr kumimoji="0" lang="en-US" altLang="ja-JP" sz="1100" b="1" kern="0">
                <a:solidFill>
                  <a:prstClr val="black"/>
                </a:solidFill>
                <a:latin typeface="ＭＳ ゴシック"/>
                <a:ea typeface="ＭＳ ゴシック"/>
              </a:rPr>
            </a:br>
            <a:r>
              <a:rPr kumimoji="0" lang="ja-JP" altLang="en-US" sz="1100" b="1" kern="0">
                <a:solidFill>
                  <a:prstClr val="black"/>
                </a:solidFill>
                <a:latin typeface="ＭＳ ゴシック"/>
                <a:ea typeface="ＭＳ ゴシック"/>
              </a:rPr>
              <a:t>品質管理</a:t>
            </a:r>
            <a:endParaRPr kumimoji="0" lang="en-US" altLang="ja-JP" sz="1600" b="1" kern="0">
              <a:solidFill>
                <a:prstClr val="black"/>
              </a:solidFill>
              <a:latin typeface="ＭＳ ゴシック"/>
              <a:ea typeface="ＭＳ ゴシック"/>
            </a:endParaRPr>
          </a:p>
        </p:txBody>
      </p:sp>
      <p:sp>
        <p:nvSpPr>
          <p:cNvPr id="14" name="正方形/長方形 13">
            <a:extLst>
              <a:ext uri="{FF2B5EF4-FFF2-40B4-BE49-F238E27FC236}">
                <a16:creationId xmlns:a16="http://schemas.microsoft.com/office/drawing/2014/main" id="{BEB7263A-AEF0-CF23-F014-D956B9ED904B}"/>
              </a:ext>
            </a:extLst>
          </p:cNvPr>
          <p:cNvSpPr/>
          <p:nvPr/>
        </p:nvSpPr>
        <p:spPr>
          <a:xfrm>
            <a:off x="7600896" y="3692814"/>
            <a:ext cx="4155840" cy="720000"/>
          </a:xfrm>
          <a:prstGeom prst="rect">
            <a:avLst/>
          </a:prstGeom>
          <a:noFill/>
          <a:ln w="12700" cap="flat" cmpd="sng" algn="ctr">
            <a:noFill/>
            <a:prstDash val="solid"/>
            <a:miter lim="800000"/>
          </a:ln>
          <a:effectLst/>
        </p:spPr>
        <p:txBody>
          <a:bodyPr lIns="36000" tIns="36000" rIns="36000" bIns="36000" numCol="1" rtlCol="0" anchor="ctr"/>
          <a:lstStyle/>
          <a:p>
            <a:pPr marL="215900" marR="0" lvl="0" indent="-215900"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endParaRPr kumimoji="0" lang="en-US" altLang="ja-JP" sz="1100" kern="0">
              <a:solidFill>
                <a:prstClr val="black"/>
              </a:solidFill>
              <a:latin typeface="ＭＳ ゴシック"/>
              <a:ea typeface="ＭＳ ゴシック"/>
            </a:endParaRPr>
          </a:p>
        </p:txBody>
      </p:sp>
      <p:sp>
        <p:nvSpPr>
          <p:cNvPr id="15" name="正方形/長方形 14">
            <a:extLst>
              <a:ext uri="{FF2B5EF4-FFF2-40B4-BE49-F238E27FC236}">
                <a16:creationId xmlns:a16="http://schemas.microsoft.com/office/drawing/2014/main" id="{920C3F5F-B565-85A1-7712-B3441C2436CE}"/>
              </a:ext>
            </a:extLst>
          </p:cNvPr>
          <p:cNvSpPr/>
          <p:nvPr/>
        </p:nvSpPr>
        <p:spPr>
          <a:xfrm>
            <a:off x="1824983" y="3645000"/>
            <a:ext cx="3521898" cy="792000"/>
          </a:xfrm>
          <a:prstGeom prst="rect">
            <a:avLst/>
          </a:prstGeom>
          <a:noFill/>
          <a:ln w="12700" cap="flat" cmpd="sng" algn="ctr">
            <a:noFill/>
            <a:prstDash val="solid"/>
            <a:miter lim="800000"/>
          </a:ln>
          <a:effectLst/>
        </p:spPr>
        <p:txBody>
          <a:bodyPr lIns="36000" tIns="36000" rIns="0" bIns="36000" numCol="1" rtlCol="0" anchor="ctr"/>
          <a:lstStyle/>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altLang="ja-JP" sz="1400" b="1" kern="0">
                <a:solidFill>
                  <a:prstClr val="black"/>
                </a:solidFill>
                <a:latin typeface="ＭＳ ゴシック"/>
                <a:ea typeface="ＭＳ ゴシック"/>
              </a:rPr>
              <a:t>API</a:t>
            </a:r>
            <a:r>
              <a:rPr kumimoji="0" lang="ja-JP" altLang="en-US" sz="1400" b="1" kern="0">
                <a:solidFill>
                  <a:prstClr val="black"/>
                </a:solidFill>
                <a:latin typeface="ＭＳ ゴシック"/>
                <a:ea typeface="ＭＳ ゴシック"/>
              </a:rPr>
              <a:t>利用促進に向けたチュートリアル作成、</a:t>
            </a:r>
            <a:br>
              <a:rPr kumimoji="0" lang="en-US" altLang="ja-JP" sz="1400" b="1" kern="0">
                <a:solidFill>
                  <a:prstClr val="black"/>
                </a:solidFill>
                <a:latin typeface="ＭＳ ゴシック"/>
                <a:ea typeface="ＭＳ ゴシック"/>
              </a:rPr>
            </a:br>
            <a:r>
              <a:rPr kumimoji="0" lang="ja-JP" altLang="en-US" sz="1400" b="1" kern="0">
                <a:solidFill>
                  <a:prstClr val="black"/>
                </a:solidFill>
                <a:latin typeface="ＭＳ ゴシック"/>
                <a:ea typeface="ＭＳ ゴシック"/>
              </a:rPr>
              <a:t>サンプルアプリ実装</a:t>
            </a:r>
            <a:endParaRPr kumimoji="0" lang="en-US" altLang="ja-JP" sz="1400" b="1" kern="0">
              <a:solidFill>
                <a:prstClr val="black"/>
              </a:solidFill>
              <a:latin typeface="ＭＳ ゴシック"/>
              <a:ea typeface="ＭＳ ゴシック"/>
            </a:endParaRPr>
          </a:p>
          <a:p>
            <a:pPr marL="85725" marR="0" lvl="0" indent="-85725" defTabSz="91440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ja-JP" altLang="en-US" sz="1400" kern="0">
                <a:solidFill>
                  <a:prstClr val="black"/>
                </a:solidFill>
                <a:latin typeface="ＭＳ ゴシック"/>
                <a:ea typeface="ＭＳ ゴシック"/>
              </a:rPr>
              <a:t>品質基準の定義、利用検証</a:t>
            </a:r>
            <a:endParaRPr kumimoji="0" lang="en-US" altLang="ja-JP" sz="1400" kern="0">
              <a:solidFill>
                <a:prstClr val="black"/>
              </a:solidFill>
              <a:latin typeface="ＭＳ ゴシック"/>
              <a:ea typeface="ＭＳ ゴシック"/>
            </a:endParaRPr>
          </a:p>
        </p:txBody>
      </p:sp>
      <p:sp>
        <p:nvSpPr>
          <p:cNvPr id="16" name="正方形/長方形 15">
            <a:extLst>
              <a:ext uri="{FF2B5EF4-FFF2-40B4-BE49-F238E27FC236}">
                <a16:creationId xmlns:a16="http://schemas.microsoft.com/office/drawing/2014/main" id="{4A692CED-EFE7-AA22-2186-37595FACABB3}"/>
              </a:ext>
            </a:extLst>
          </p:cNvPr>
          <p:cNvSpPr/>
          <p:nvPr/>
        </p:nvSpPr>
        <p:spPr>
          <a:xfrm>
            <a:off x="5417258" y="3645000"/>
            <a:ext cx="2113200" cy="792000"/>
          </a:xfrm>
          <a:prstGeom prst="rect">
            <a:avLst/>
          </a:prstGeom>
          <a:noFill/>
          <a:ln w="12700" cap="flat" cmpd="sng" algn="ctr">
            <a:noFill/>
            <a:prstDash val="solid"/>
            <a:miter lim="800000"/>
          </a:ln>
          <a:effectLst/>
        </p:spPr>
        <p:txBody>
          <a:bodyPr lIns="36000" tIns="36000" rIns="36000" bIns="36000" numCol="1" rtlCol="0" anchor="ctr"/>
          <a:lstStyle/>
          <a:p>
            <a:pPr marL="85725" marR="0" lvl="0" indent="-8572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400" kern="0" err="1">
                <a:solidFill>
                  <a:prstClr val="black"/>
                </a:solidFill>
                <a:latin typeface="ＭＳ ゴシック"/>
                <a:ea typeface="ＭＳ ゴシック"/>
              </a:rPr>
              <a:t>HeadlessApp</a:t>
            </a:r>
            <a:r>
              <a:rPr kumimoji="0" lang="en-US" altLang="ja-JP" sz="1400" kern="0">
                <a:solidFill>
                  <a:prstClr val="black"/>
                </a:solidFill>
                <a:latin typeface="ＭＳ ゴシック"/>
                <a:ea typeface="ＭＳ ゴシック"/>
              </a:rPr>
              <a:t>/UI</a:t>
            </a:r>
            <a:r>
              <a:rPr kumimoji="0" lang="ja-JP" altLang="en-US" sz="1400" kern="0">
                <a:solidFill>
                  <a:prstClr val="black"/>
                </a:solidFill>
                <a:latin typeface="ＭＳ ゴシック"/>
                <a:ea typeface="ＭＳ ゴシック"/>
              </a:rPr>
              <a:t>フレームワーク</a:t>
            </a:r>
            <a:endParaRPr kumimoji="0" lang="en-US" altLang="ja-JP" sz="1400" kern="0">
              <a:solidFill>
                <a:prstClr val="black"/>
              </a:solidFill>
              <a:latin typeface="ＭＳ ゴシック"/>
              <a:ea typeface="ＭＳ ゴシック"/>
            </a:endParaRPr>
          </a:p>
          <a:p>
            <a:pPr marL="85725" marR="0" lvl="0" indent="-8572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kern="0">
                <a:solidFill>
                  <a:prstClr val="black"/>
                </a:solidFill>
                <a:latin typeface="ＭＳ ゴシック"/>
                <a:ea typeface="ＭＳ ゴシック"/>
              </a:rPr>
              <a:t>チュートリアルドキュメント</a:t>
            </a:r>
            <a:endParaRPr kumimoji="0" lang="en-US" altLang="ja-JP" sz="1400" kern="0">
              <a:solidFill>
                <a:prstClr val="black"/>
              </a:solidFill>
              <a:latin typeface="ＭＳ ゴシック"/>
              <a:ea typeface="ＭＳ ゴシック"/>
            </a:endParaRPr>
          </a:p>
        </p:txBody>
      </p:sp>
      <p:cxnSp>
        <p:nvCxnSpPr>
          <p:cNvPr id="17" name="直線矢印コネクタ 16">
            <a:extLst>
              <a:ext uri="{FF2B5EF4-FFF2-40B4-BE49-F238E27FC236}">
                <a16:creationId xmlns:a16="http://schemas.microsoft.com/office/drawing/2014/main" id="{0D5F242E-ED9E-9C02-D212-11E66954D3A2}"/>
              </a:ext>
            </a:extLst>
          </p:cNvPr>
          <p:cNvCxnSpPr>
            <a:cxnSpLocks/>
          </p:cNvCxnSpPr>
          <p:nvPr/>
        </p:nvCxnSpPr>
        <p:spPr>
          <a:xfrm>
            <a:off x="1088545" y="3596401"/>
            <a:ext cx="10633241" cy="0"/>
          </a:xfrm>
          <a:prstGeom prst="straightConnector1">
            <a:avLst/>
          </a:prstGeom>
          <a:noFill/>
          <a:ln w="6350" cap="flat" cmpd="sng" algn="ctr">
            <a:solidFill>
              <a:srgbClr val="00CC99">
                <a:lumMod val="40000"/>
                <a:lumOff val="60000"/>
              </a:srgbClr>
            </a:solidFill>
            <a:prstDash val="dash"/>
            <a:miter lim="800000"/>
          </a:ln>
          <a:effectLst/>
        </p:spPr>
      </p:cxnSp>
      <p:sp>
        <p:nvSpPr>
          <p:cNvPr id="19" name="正方形/長方形 18">
            <a:extLst>
              <a:ext uri="{FF2B5EF4-FFF2-40B4-BE49-F238E27FC236}">
                <a16:creationId xmlns:a16="http://schemas.microsoft.com/office/drawing/2014/main" id="{6BC452A8-44EA-BE0E-520C-B2AB5D0347DE}"/>
              </a:ext>
            </a:extLst>
          </p:cNvPr>
          <p:cNvSpPr/>
          <p:nvPr/>
        </p:nvSpPr>
        <p:spPr>
          <a:xfrm>
            <a:off x="7600896" y="3645000"/>
            <a:ext cx="4155840" cy="792000"/>
          </a:xfrm>
          <a:prstGeom prst="rect">
            <a:avLst/>
          </a:prstGeom>
          <a:noFill/>
          <a:ln w="12700" cap="flat" cmpd="sng" algn="ctr">
            <a:noFill/>
            <a:prstDash val="solid"/>
            <a:miter lim="800000"/>
          </a:ln>
          <a:effectLst/>
        </p:spPr>
        <p:txBody>
          <a:bodyPr lIns="36000" tIns="36000" rIns="36000" bIns="36000" numCol="1" rtlCol="0" anchor="ctr"/>
          <a:lstStyle/>
          <a:p>
            <a:pPr marL="85725" indent="-85725" eaLnBrk="1" fontAlgn="auto" hangingPunct="1">
              <a:spcBef>
                <a:spcPts val="0"/>
              </a:spcBef>
              <a:spcAft>
                <a:spcPts val="0"/>
              </a:spcAft>
              <a:buFont typeface="Arial" panose="020B0604020202020204" pitchFamily="34" charset="0"/>
              <a:buChar char="•"/>
              <a:defRPr/>
            </a:pPr>
            <a:r>
              <a:rPr kumimoji="0" lang="en-US" altLang="ja-JP" sz="1400" kern="0" err="1">
                <a:solidFill>
                  <a:prstClr val="black"/>
                </a:solidFill>
                <a:latin typeface="ＭＳ ゴシック"/>
                <a:ea typeface="ＭＳ ゴシック"/>
              </a:rPr>
              <a:t>HeadlessApp</a:t>
            </a:r>
            <a:r>
              <a:rPr kumimoji="0" lang="ja-JP" altLang="en-US" sz="1400" kern="0">
                <a:solidFill>
                  <a:prstClr val="black"/>
                </a:solidFill>
                <a:latin typeface="ＭＳ ゴシック"/>
                <a:ea typeface="ＭＳ ゴシック"/>
              </a:rPr>
              <a:t>のソースコード行数： </a:t>
            </a:r>
            <a:r>
              <a:rPr kumimoji="0" lang="en-US" altLang="ja-JP" sz="1400" kern="0">
                <a:solidFill>
                  <a:prstClr val="black"/>
                </a:solidFill>
                <a:latin typeface="ＭＳ ゴシック"/>
                <a:ea typeface="ＭＳ ゴシック"/>
              </a:rPr>
              <a:t>3,375</a:t>
            </a:r>
          </a:p>
          <a:p>
            <a:pPr marL="85725" indent="-85725" eaLnBrk="1" fontAlgn="auto" hangingPunct="1">
              <a:spcBef>
                <a:spcPts val="0"/>
              </a:spcBef>
              <a:spcAft>
                <a:spcPts val="0"/>
              </a:spcAft>
              <a:buFont typeface="Arial" panose="020B0604020202020204" pitchFamily="34" charset="0"/>
              <a:buChar char="•"/>
              <a:defRPr/>
            </a:pPr>
            <a:r>
              <a:rPr kumimoji="0" lang="en-US" altLang="ja-JP" sz="1400" kern="0">
                <a:solidFill>
                  <a:prstClr val="black"/>
                </a:solidFill>
                <a:latin typeface="ＭＳ ゴシック"/>
                <a:ea typeface="ＭＳ ゴシック"/>
              </a:rPr>
              <a:t>UI</a:t>
            </a:r>
            <a:r>
              <a:rPr kumimoji="0" lang="ja-JP" altLang="en-US" sz="1400" kern="0">
                <a:solidFill>
                  <a:prstClr val="black"/>
                </a:solidFill>
                <a:latin typeface="ＭＳ ゴシック"/>
                <a:ea typeface="ＭＳ ゴシック"/>
              </a:rPr>
              <a:t>のソースコード行数：</a:t>
            </a:r>
            <a:r>
              <a:rPr kumimoji="0" lang="en-US" altLang="ja-JP" sz="1400" kern="0">
                <a:solidFill>
                  <a:prstClr val="black"/>
                </a:solidFill>
                <a:latin typeface="ＭＳ ゴシック"/>
                <a:ea typeface="ＭＳ ゴシック"/>
              </a:rPr>
              <a:t> 2,114</a:t>
            </a:r>
          </a:p>
          <a:p>
            <a:pPr marL="85725" marR="0" lvl="0" indent="-8572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400" kern="0">
                <a:solidFill>
                  <a:prstClr val="black"/>
                </a:solidFill>
                <a:latin typeface="ＭＳ ゴシック"/>
                <a:ea typeface="ＭＳ ゴシック"/>
              </a:rPr>
              <a:t>チュートリアルドキュメント</a:t>
            </a:r>
            <a:endParaRPr kumimoji="0" lang="en-US" altLang="ja-JP" sz="1400" kern="0">
              <a:solidFill>
                <a:prstClr val="black"/>
              </a:solidFill>
              <a:latin typeface="ＭＳ ゴシック"/>
              <a:ea typeface="ＭＳ ゴシック"/>
            </a:endParaRPr>
          </a:p>
        </p:txBody>
      </p:sp>
    </p:spTree>
    <p:extLst>
      <p:ext uri="{BB962C8B-B14F-4D97-AF65-F5344CB8AC3E}">
        <p14:creationId xmlns:p14="http://schemas.microsoft.com/office/powerpoint/2010/main" val="1144742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55DD-3FD9-13A4-8898-6BFF508213A0}"/>
              </a:ext>
            </a:extLst>
          </p:cNvPr>
          <p:cNvSpPr>
            <a:spLocks noGrp="1"/>
          </p:cNvSpPr>
          <p:nvPr>
            <p:ph type="title"/>
          </p:nvPr>
        </p:nvSpPr>
        <p:spPr/>
        <p:txBody>
          <a:bodyPr/>
          <a:lstStyle/>
          <a:p>
            <a:r>
              <a:rPr lang="en-US" sz="2400">
                <a:latin typeface="+mn-lt"/>
                <a:ea typeface="Yu Gothic UI" panose="020B0500000000000000" pitchFamily="34" charset="-128"/>
              </a:rPr>
              <a:t>JASPAR</a:t>
            </a:r>
            <a:r>
              <a:rPr lang="en-JP" sz="2400">
                <a:latin typeface="+mn-lt"/>
                <a:ea typeface="Yu Gothic UI" panose="020B0500000000000000" pitchFamily="34" charset="-128"/>
              </a:rPr>
              <a:t> Member</a:t>
            </a:r>
          </a:p>
        </p:txBody>
      </p:sp>
      <p:sp>
        <p:nvSpPr>
          <p:cNvPr id="3" name="Text Placeholder 2">
            <a:extLst>
              <a:ext uri="{FF2B5EF4-FFF2-40B4-BE49-F238E27FC236}">
                <a16:creationId xmlns:a16="http://schemas.microsoft.com/office/drawing/2014/main" id="{B0657BDE-F1A8-C054-0E27-ACB63AAB7969}"/>
              </a:ext>
            </a:extLst>
          </p:cNvPr>
          <p:cNvSpPr>
            <a:spLocks noGrp="1"/>
          </p:cNvSpPr>
          <p:nvPr>
            <p:ph idx="1"/>
          </p:nvPr>
        </p:nvSpPr>
        <p:spPr>
          <a:xfrm>
            <a:off x="400541" y="957205"/>
            <a:ext cx="6196594" cy="5412259"/>
          </a:xfrm>
        </p:spPr>
        <p:txBody>
          <a:bodyPr/>
          <a:lstStyle/>
          <a:p>
            <a:pPr marL="0" indent="0" fontAlgn="base">
              <a:spcBef>
                <a:spcPct val="0"/>
              </a:spcBef>
              <a:spcAft>
                <a:spcPct val="0"/>
              </a:spcAft>
              <a:buClrTx/>
              <a:buSzTx/>
              <a:buNone/>
            </a:pPr>
            <a:r>
              <a:rPr lang="en" altLang="ja-JP" sz="2000" b="1" dirty="0">
                <a:ea typeface="Yu Gothic UI" panose="020B0500000000000000" pitchFamily="34" charset="-128"/>
              </a:rPr>
              <a:t>JASPAR Member</a:t>
            </a:r>
            <a:endParaRPr kumimoji="1" lang="en-US" altLang="ja-JP" sz="2000" b="1" dirty="0">
              <a:solidFill>
                <a:schemeClr val="tx1"/>
              </a:solidFill>
              <a:ea typeface="Yu Gothic UI" panose="020B0500000000000000" pitchFamily="34" charset="-128"/>
            </a:endParaRPr>
          </a:p>
          <a:p>
            <a:pPr marL="342900" indent="-342900">
              <a:buFont typeface="Arial" panose="020B0604020202020204" pitchFamily="34" charset="0"/>
              <a:buChar char="•"/>
            </a:pPr>
            <a:r>
              <a:rPr kumimoji="1" lang="en" altLang="en-US" sz="2000" dirty="0">
                <a:solidFill>
                  <a:schemeClr val="tx1"/>
                </a:solidFill>
                <a:ea typeface="Yu Gothic UI" panose="020B0500000000000000" pitchFamily="34" charset="-128"/>
              </a:rPr>
              <a:t>Total corporate members: 206 (as of </a:t>
            </a:r>
            <a:r>
              <a:rPr lang="en" altLang="en-US" sz="2000" dirty="0">
                <a:ea typeface="Yu Gothic UI" panose="020B0500000000000000" pitchFamily="34" charset="-128"/>
              </a:rPr>
              <a:t>Jun</a:t>
            </a:r>
            <a:r>
              <a:rPr kumimoji="1" lang="en" altLang="en-US" sz="2000" dirty="0">
                <a:solidFill>
                  <a:schemeClr val="tx1"/>
                </a:solidFill>
                <a:ea typeface="Yu Gothic UI" panose="020B0500000000000000" pitchFamily="34" charset="-128"/>
              </a:rPr>
              <a:t> 2026)</a:t>
            </a:r>
            <a:endParaRPr kumimoji="1" lang="en-US" altLang="ja-JP" sz="2000" dirty="0">
              <a:solidFill>
                <a:schemeClr val="tx1"/>
              </a:solidFill>
              <a:ea typeface="Yu Gothic UI" panose="020B0500000000000000" pitchFamily="34" charset="-128"/>
            </a:endParaRPr>
          </a:p>
          <a:p>
            <a:pPr marL="342900" indent="-342900">
              <a:buFont typeface="Arial" panose="020B0604020202020204" pitchFamily="34" charset="0"/>
              <a:buChar char="•"/>
            </a:pPr>
            <a:r>
              <a:rPr lang="en" altLang="en-US" sz="2000" dirty="0">
                <a:ea typeface="Yu Gothic UI" panose="020B0500000000000000" pitchFamily="34" charset="-128"/>
              </a:rPr>
              <a:t>In addition to the above, group companies (44) and universities and research institutes (14) participated</a:t>
            </a:r>
            <a:endParaRPr kumimoji="1" lang="en-US" altLang="ja-JP" sz="2000" dirty="0">
              <a:solidFill>
                <a:schemeClr val="tx1"/>
              </a:solidFill>
              <a:ea typeface="Yu Gothic UI" panose="020B0500000000000000" pitchFamily="34" charset="-128"/>
            </a:endParaRPr>
          </a:p>
          <a:p>
            <a:pPr marL="342900" indent="-342900" fontAlgn="base">
              <a:spcBef>
                <a:spcPct val="0"/>
              </a:spcBef>
              <a:spcAft>
                <a:spcPct val="0"/>
              </a:spcAft>
              <a:buClrTx/>
              <a:buSzTx/>
              <a:buFont typeface="Arial" panose="020B0604020202020204" pitchFamily="34" charset="0"/>
              <a:buChar char="•"/>
            </a:pPr>
            <a:endParaRPr kumimoji="1" lang="en-US" altLang="ja-JP" sz="2000" dirty="0">
              <a:solidFill>
                <a:schemeClr val="tx1"/>
              </a:solidFill>
              <a:ea typeface="Yu Gothic UI" panose="020B0500000000000000" pitchFamily="34" charset="-128"/>
            </a:endParaRPr>
          </a:p>
          <a:p>
            <a:pPr marL="25400" indent="0" fontAlgn="base">
              <a:spcBef>
                <a:spcPct val="0"/>
              </a:spcBef>
              <a:spcAft>
                <a:spcPct val="0"/>
              </a:spcAft>
              <a:buClrTx/>
              <a:buSzTx/>
              <a:buNone/>
            </a:pPr>
            <a:r>
              <a:rPr kumimoji="1" lang="en" altLang="en-US" sz="2000" b="1" dirty="0">
                <a:solidFill>
                  <a:schemeClr val="tx1"/>
                </a:solidFill>
                <a:ea typeface="Yu Gothic UI" panose="020B0500000000000000" pitchFamily="34" charset="-128"/>
              </a:rPr>
              <a:t>Board Members</a:t>
            </a:r>
            <a:endParaRPr kumimoji="1" lang="en-US" altLang="ja-JP" sz="2000" b="1" dirty="0">
              <a:solidFill>
                <a:schemeClr val="tx1"/>
              </a:solidFill>
              <a:ea typeface="Yu Gothic UI" panose="020B0500000000000000" pitchFamily="34" charset="-128"/>
            </a:endParaRPr>
          </a:p>
          <a:p>
            <a:pPr marL="342900" indent="-342900" fontAlgn="base">
              <a:spcBef>
                <a:spcPct val="0"/>
              </a:spcBef>
              <a:spcAft>
                <a:spcPct val="0"/>
              </a:spcAft>
              <a:buClrTx/>
              <a:buSzTx/>
              <a:buFont typeface="Arial" panose="020B0604020202020204" pitchFamily="34" charset="0"/>
              <a:buChar char="•"/>
            </a:pPr>
            <a:r>
              <a:rPr kumimoji="1" lang="en" altLang="en-US" sz="2000" dirty="0">
                <a:solidFill>
                  <a:schemeClr val="tx1"/>
                </a:solidFill>
                <a:ea typeface="Yu Gothic UI" panose="020B0500000000000000" pitchFamily="34" charset="-128"/>
              </a:rPr>
              <a:t>5 companies lead JASPAR's activities as board  companies.</a:t>
            </a:r>
            <a:endParaRPr lang="ja-JP" altLang="en-US" sz="2000" dirty="0">
              <a:ea typeface="Yu Gothic UI" panose="020B0500000000000000" pitchFamily="34" charset="-128"/>
            </a:endParaRPr>
          </a:p>
          <a:p>
            <a:pPr marL="508000" indent="-254000" fontAlgn="base">
              <a:spcBef>
                <a:spcPct val="0"/>
              </a:spcBef>
              <a:spcAft>
                <a:spcPct val="0"/>
              </a:spcAft>
              <a:buClrTx/>
              <a:buSzTx/>
              <a:buChar char="-"/>
            </a:pPr>
            <a:r>
              <a:rPr lang="en" altLang="en-US" sz="2000" dirty="0">
                <a:ea typeface="Yu Gothic UI" panose="020B0500000000000000" pitchFamily="34" charset="-128"/>
              </a:rPr>
              <a:t>Toyota Motor Corporation</a:t>
            </a:r>
          </a:p>
          <a:p>
            <a:pPr marL="508000" indent="-254000" fontAlgn="base">
              <a:spcBef>
                <a:spcPct val="0"/>
              </a:spcBef>
              <a:spcAft>
                <a:spcPct val="0"/>
              </a:spcAft>
              <a:buClrTx/>
              <a:buSzTx/>
              <a:buChar char="-"/>
            </a:pPr>
            <a:r>
              <a:rPr lang="en" altLang="en-US" sz="2000" dirty="0">
                <a:ea typeface="Yu Gothic UI" panose="020B0500000000000000" pitchFamily="34" charset="-128"/>
              </a:rPr>
              <a:t>Nissan Motor Co., Ltd.</a:t>
            </a:r>
          </a:p>
          <a:p>
            <a:pPr marL="508000" indent="-254000" fontAlgn="base">
              <a:spcBef>
                <a:spcPct val="0"/>
              </a:spcBef>
              <a:spcAft>
                <a:spcPct val="0"/>
              </a:spcAft>
              <a:buClrTx/>
              <a:buSzTx/>
              <a:buChar char="-"/>
            </a:pPr>
            <a:r>
              <a:rPr lang="en" altLang="en-US" sz="2000" dirty="0">
                <a:ea typeface="Yu Gothic UI" panose="020B0500000000000000" pitchFamily="34" charset="-128"/>
              </a:rPr>
              <a:t>Honda Motor Co., Ltd.</a:t>
            </a:r>
          </a:p>
          <a:p>
            <a:pPr marL="508000" indent="-254000" fontAlgn="base">
              <a:spcBef>
                <a:spcPct val="0"/>
              </a:spcBef>
              <a:spcAft>
                <a:spcPct val="0"/>
              </a:spcAft>
              <a:buClrTx/>
              <a:buSzTx/>
              <a:buChar char="-"/>
            </a:pPr>
            <a:r>
              <a:rPr lang="en" altLang="en-US" sz="2000" dirty="0">
                <a:ea typeface="Yu Gothic UI" panose="020B0500000000000000" pitchFamily="34" charset="-128"/>
              </a:rPr>
              <a:t>DENSO CORPORATION</a:t>
            </a:r>
          </a:p>
          <a:p>
            <a:pPr marL="508000" indent="-254000" fontAlgn="base">
              <a:spcBef>
                <a:spcPct val="0"/>
              </a:spcBef>
              <a:spcAft>
                <a:spcPct val="0"/>
              </a:spcAft>
              <a:buClrTx/>
              <a:buSzTx/>
              <a:buChar char="-"/>
            </a:pPr>
            <a:r>
              <a:rPr lang="en" altLang="en-US" sz="2000" dirty="0">
                <a:ea typeface="Yu Gothic UI" panose="020B0500000000000000" pitchFamily="34" charset="-128"/>
              </a:rPr>
              <a:t>Toyota Tsusho Corporation</a:t>
            </a:r>
            <a:endParaRPr lang="en-US" altLang="ja-JP" sz="2000" dirty="0">
              <a:ea typeface="Yu Gothic UI" panose="020B0500000000000000" pitchFamily="34" charset="-128"/>
            </a:endParaRPr>
          </a:p>
          <a:p>
            <a:endParaRPr lang="en-JP" sz="2000" dirty="0">
              <a:ea typeface="Yu Gothic UI" panose="020B0500000000000000" pitchFamily="34" charset="-128"/>
            </a:endParaRPr>
          </a:p>
        </p:txBody>
      </p:sp>
      <p:sp>
        <p:nvSpPr>
          <p:cNvPr id="18" name="TextBox 17">
            <a:extLst>
              <a:ext uri="{FF2B5EF4-FFF2-40B4-BE49-F238E27FC236}">
                <a16:creationId xmlns:a16="http://schemas.microsoft.com/office/drawing/2014/main" id="{4C19309C-660F-354C-BE08-8A5554C6AC54}"/>
              </a:ext>
            </a:extLst>
          </p:cNvPr>
          <p:cNvSpPr txBox="1"/>
          <p:nvPr/>
        </p:nvSpPr>
        <p:spPr>
          <a:xfrm>
            <a:off x="7034794" y="5359358"/>
            <a:ext cx="398378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altLang="en-US" sz="1600" b="1" i="0" u="none" strike="noStrike" kern="0" cap="none" spc="0" normalizeH="0" baseline="0" noProof="0">
                <a:ln>
                  <a:noFill/>
                </a:ln>
                <a:solidFill>
                  <a:srgbClr val="000000"/>
                </a:solidFill>
                <a:effectLst/>
                <a:uLnTx/>
                <a:uFillTx/>
                <a:latin typeface="+mn-lt"/>
                <a:ea typeface="Yu Gothic UI" panose="020B0500000000000000" pitchFamily="34" charset="-128"/>
                <a:cs typeface="Times New Roman" panose="02020603050405020304" pitchFamily="18" charset="0"/>
                <a:sym typeface="Arial"/>
              </a:rPr>
              <a:t>Industry breakdown of corporate members</a:t>
            </a:r>
          </a:p>
        </p:txBody>
      </p:sp>
      <p:sp>
        <p:nvSpPr>
          <p:cNvPr id="19" name="テキスト プレースホルダー 4">
            <a:extLst>
              <a:ext uri="{FF2B5EF4-FFF2-40B4-BE49-F238E27FC236}">
                <a16:creationId xmlns:a16="http://schemas.microsoft.com/office/drawing/2014/main" id="{B135A61D-28CE-D6D6-E273-E8B44245A7FB}"/>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1" lang="en-US" altLang="ja-JP" sz="1600" b="1" i="0" u="none" strike="noStrike" kern="1200" cap="none" spc="0" normalizeH="0" baseline="0" noProof="0">
                <a:ln>
                  <a:noFill/>
                </a:ln>
                <a:solidFill>
                  <a:prstClr val="black"/>
                </a:solidFill>
                <a:effectLst/>
                <a:uLnTx/>
                <a:uFillTx/>
                <a:ea typeface="Yu Gothic UI" panose="020B0500000000000000" pitchFamily="34" charset="-128"/>
                <a:cs typeface="Times New Roman" panose="02020603050405020304" pitchFamily="18" charset="0"/>
                <a:sym typeface="Arial"/>
              </a:rPr>
              <a:t>Consist of </a:t>
            </a:r>
            <a:r>
              <a:rPr kumimoji="1" lang="en" altLang="ja-JP" sz="1600" b="1" i="0" u="none" strike="noStrike" kern="1200" cap="none" spc="0" normalizeH="0" baseline="0" noProof="0">
                <a:ln>
                  <a:noFill/>
                </a:ln>
                <a:solidFill>
                  <a:prstClr val="black"/>
                </a:solidFill>
                <a:effectLst/>
                <a:uLnTx/>
                <a:uFillTx/>
                <a:ea typeface="Yu Gothic UI" panose="020B0500000000000000" pitchFamily="34" charset="-128"/>
                <a:cs typeface="Times New Roman" panose="02020603050405020304" pitchFamily="18" charset="0"/>
                <a:sym typeface="Arial"/>
              </a:rPr>
              <a:t>OEMs, suppliers, SW development companies, and various other companies/organizations related to automotive industry</a:t>
            </a:r>
          </a:p>
        </p:txBody>
      </p:sp>
      <p:grpSp>
        <p:nvGrpSpPr>
          <p:cNvPr id="20" name="Group 26">
            <a:extLst>
              <a:ext uri="{FF2B5EF4-FFF2-40B4-BE49-F238E27FC236}">
                <a16:creationId xmlns:a16="http://schemas.microsoft.com/office/drawing/2014/main" id="{4FB1FE83-69A3-986A-4F85-29341C11C3CA}"/>
              </a:ext>
            </a:extLst>
          </p:cNvPr>
          <p:cNvGrpSpPr/>
          <p:nvPr/>
        </p:nvGrpSpPr>
        <p:grpSpPr>
          <a:xfrm>
            <a:off x="6087492" y="861134"/>
            <a:ext cx="5479304" cy="4586616"/>
            <a:chOff x="5087888" y="764704"/>
            <a:chExt cx="6915200" cy="5688632"/>
          </a:xfrm>
        </p:grpSpPr>
        <p:sp>
          <p:nvSpPr>
            <p:cNvPr id="21" name="Rectangle 3">
              <a:extLst>
                <a:ext uri="{FF2B5EF4-FFF2-40B4-BE49-F238E27FC236}">
                  <a16:creationId xmlns:a16="http://schemas.microsoft.com/office/drawing/2014/main" id="{F096F236-513D-646E-389E-4B314997659F}"/>
                </a:ext>
              </a:extLst>
            </p:cNvPr>
            <p:cNvSpPr>
              <a:spLocks noChangeArrowheads="1"/>
            </p:cNvSpPr>
            <p:nvPr/>
          </p:nvSpPr>
          <p:spPr bwMode="auto">
            <a:xfrm>
              <a:off x="7109178" y="2097290"/>
              <a:ext cx="2967037" cy="496244"/>
            </a:xfrm>
            <a:prstGeom prst="rect">
              <a:avLst/>
            </a:prstGeom>
            <a:noFill/>
            <a:ln>
              <a:noFill/>
            </a:ln>
          </p:spPr>
          <p:txBody>
            <a:bodyPr>
              <a:spAutoFit/>
              <a:scene3d>
                <a:camera prst="orthographicFront"/>
                <a:lightRig rig="soft" dir="tl">
                  <a:rot lat="0" lon="0" rev="0"/>
                </a:lightRig>
              </a:scene3d>
              <a:sp3d contourW="44450" prstMaterial="matte">
                <a:bevelT w="6350" h="55880" prst="artDeco"/>
                <a:contourClr>
                  <a:schemeClr val="bg1"/>
                </a:contourClr>
              </a:sp3d>
            </a:bodyPr>
            <a:lstStyle>
              <a:lvl1pPr eaLnBrk="0" hangingPunct="0">
                <a:defRPr kumimoji="1" sz="1400">
                  <a:solidFill>
                    <a:schemeClr val="tx1"/>
                  </a:solidFill>
                  <a:latin typeface="Times New Roman" pitchFamily="18" charset="0"/>
                  <a:ea typeface="HG丸ｺﾞｼｯｸM-PRO" pitchFamily="50" charset="-128"/>
                </a:defRPr>
              </a:lvl1pPr>
              <a:lvl2pPr marL="742950" indent="-285750" eaLnBrk="0" hangingPunct="0">
                <a:defRPr kumimoji="1" sz="1400">
                  <a:solidFill>
                    <a:schemeClr val="tx1"/>
                  </a:solidFill>
                  <a:latin typeface="Times New Roman" pitchFamily="18" charset="0"/>
                  <a:ea typeface="HG丸ｺﾞｼｯｸM-PRO" pitchFamily="50" charset="-128"/>
                </a:defRPr>
              </a:lvl2pPr>
              <a:lvl3pPr marL="1143000" indent="-228600" eaLnBrk="0" hangingPunct="0">
                <a:defRPr kumimoji="1" sz="1400">
                  <a:solidFill>
                    <a:schemeClr val="tx1"/>
                  </a:solidFill>
                  <a:latin typeface="Times New Roman" pitchFamily="18" charset="0"/>
                  <a:ea typeface="HG丸ｺﾞｼｯｸM-PRO" pitchFamily="50" charset="-128"/>
                </a:defRPr>
              </a:lvl3pPr>
              <a:lvl4pPr marL="1600200" indent="-228600" eaLnBrk="0" hangingPunct="0">
                <a:defRPr kumimoji="1" sz="1400">
                  <a:solidFill>
                    <a:schemeClr val="tx1"/>
                  </a:solidFill>
                  <a:latin typeface="Times New Roman" pitchFamily="18" charset="0"/>
                  <a:ea typeface="HG丸ｺﾞｼｯｸM-PRO" pitchFamily="50" charset="-128"/>
                </a:defRPr>
              </a:lvl4pPr>
              <a:lvl5pPr marL="2057400" indent="-228600" eaLnBrk="0" hangingPunct="0">
                <a:defRPr kumimoji="1" sz="1400">
                  <a:solidFill>
                    <a:schemeClr val="tx1"/>
                  </a:solidFill>
                  <a:latin typeface="Times New Roman" pitchFamily="18" charset="0"/>
                  <a:ea typeface="HG丸ｺﾞｼｯｸM-PRO" pitchFamily="50" charset="-128"/>
                </a:defRPr>
              </a:lvl5pPr>
              <a:lvl6pPr marL="25146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6pPr>
              <a:lvl7pPr marL="29718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7pPr>
              <a:lvl8pPr marL="34290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8pPr>
              <a:lvl9pPr marL="38862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9pPr>
            </a:lstStyle>
            <a:p>
              <a:pPr algn="ctr" eaLnBrk="1" hangingPunct="1">
                <a:defRPr/>
              </a:pPr>
              <a:r>
                <a:rPr lang="en-US" altLang="ja-JP" sz="2000" b="1" spc="46">
                  <a:ln w="11430"/>
                  <a:solidFill>
                    <a:schemeClr val="accent2"/>
                  </a:solidFill>
                  <a:latin typeface="+mn-lt"/>
                  <a:ea typeface="Microsoft YaHei" panose="020B0503020204020204" pitchFamily="34" charset="-122"/>
                </a:rPr>
                <a:t>Member Domain</a:t>
              </a:r>
            </a:p>
          </p:txBody>
        </p:sp>
        <p:graphicFrame>
          <p:nvGraphicFramePr>
            <p:cNvPr id="22" name="グラフ 32">
              <a:extLst>
                <a:ext uri="{FF2B5EF4-FFF2-40B4-BE49-F238E27FC236}">
                  <a16:creationId xmlns:a16="http://schemas.microsoft.com/office/drawing/2014/main" id="{DB0BAE60-1776-6F0B-B2C6-900F49AD462D}"/>
                </a:ext>
              </a:extLst>
            </p:cNvPr>
            <p:cNvGraphicFramePr/>
            <p:nvPr>
              <p:extLst>
                <p:ext uri="{D42A27DB-BD31-4B8C-83A1-F6EECF244321}">
                  <p14:modId xmlns:p14="http://schemas.microsoft.com/office/powerpoint/2010/main" val="1375697800"/>
                </p:ext>
              </p:extLst>
            </p:nvPr>
          </p:nvGraphicFramePr>
          <p:xfrm>
            <a:off x="5087888" y="764704"/>
            <a:ext cx="6915200" cy="5688632"/>
          </p:xfrm>
          <a:graphic>
            <a:graphicData uri="http://schemas.openxmlformats.org/drawingml/2006/chart">
              <c:chart xmlns:c="http://schemas.openxmlformats.org/drawingml/2006/chart" xmlns:r="http://schemas.openxmlformats.org/officeDocument/2006/relationships" r:id="rId2"/>
            </a:graphicData>
          </a:graphic>
        </p:graphicFrame>
        <p:sp>
          <p:nvSpPr>
            <p:cNvPr id="23" name="Rectangle 103">
              <a:extLst>
                <a:ext uri="{FF2B5EF4-FFF2-40B4-BE49-F238E27FC236}">
                  <a16:creationId xmlns:a16="http://schemas.microsoft.com/office/drawing/2014/main" id="{213B68CB-8506-839C-52E9-BCBF5DB961AE}"/>
                </a:ext>
              </a:extLst>
            </p:cNvPr>
            <p:cNvSpPr>
              <a:spLocks noChangeArrowheads="1"/>
            </p:cNvSpPr>
            <p:nvPr/>
          </p:nvSpPr>
          <p:spPr bwMode="auto">
            <a:xfrm>
              <a:off x="8697516" y="1101667"/>
              <a:ext cx="453171" cy="53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Blip>
                  <a:blip r:embed="rId3"/>
                </a:buBlip>
                <a:defRPr kumimoji="1" sz="3200">
                  <a:solidFill>
                    <a:schemeClr val="tx1"/>
                  </a:solidFill>
                  <a:latin typeface="Times New Roman" pitchFamily="18" charset="0"/>
                  <a:ea typeface="ＭＳ Ｐゴシック" charset="-128"/>
                </a:defRPr>
              </a:lvl1pPr>
              <a:lvl2pPr marL="742950" indent="-285750" eaLnBrk="0" hangingPunct="0">
                <a:spcBef>
                  <a:spcPct val="20000"/>
                </a:spcBef>
                <a:buBlip>
                  <a:blip r:embed="rId3"/>
                </a:buBlip>
                <a:defRPr kumimoji="1" sz="2800">
                  <a:solidFill>
                    <a:schemeClr val="tx1"/>
                  </a:solidFill>
                  <a:latin typeface="Times New Roman" pitchFamily="18" charset="0"/>
                  <a:ea typeface="ＭＳ Ｐゴシック" charset="-128"/>
                </a:defRPr>
              </a:lvl2pPr>
              <a:lvl3pPr marL="1143000" indent="-228600" eaLnBrk="0" hangingPunct="0">
                <a:spcBef>
                  <a:spcPct val="20000"/>
                </a:spcBef>
                <a:buBlip>
                  <a:blip r:embed="rId3"/>
                </a:buBlip>
                <a:defRPr kumimoji="1" sz="2400">
                  <a:solidFill>
                    <a:schemeClr val="tx1"/>
                  </a:solidFill>
                  <a:latin typeface="Times New Roman" pitchFamily="18" charset="0"/>
                  <a:ea typeface="ＭＳ Ｐゴシック" charset="-128"/>
                </a:defRPr>
              </a:lvl3pPr>
              <a:lvl4pPr marL="16002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4pPr>
              <a:lvl5pPr marL="20574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9pPr>
            </a:lstStyle>
            <a:p>
              <a:pPr eaLnBrk="1" hangingPunct="1">
                <a:spcBef>
                  <a:spcPct val="0"/>
                </a:spcBef>
                <a:buFontTx/>
                <a:buNone/>
                <a:defRPr/>
              </a:pPr>
              <a:r>
                <a:rPr lang="en-US" altLang="ja-JP" sz="2800" b="1">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pitchFamily="50" charset="-128"/>
                </a:rPr>
                <a:t>12</a:t>
              </a:r>
            </a:p>
          </p:txBody>
        </p:sp>
        <p:sp>
          <p:nvSpPr>
            <p:cNvPr id="24" name="Rectangle 104">
              <a:extLst>
                <a:ext uri="{FF2B5EF4-FFF2-40B4-BE49-F238E27FC236}">
                  <a16:creationId xmlns:a16="http://schemas.microsoft.com/office/drawing/2014/main" id="{BDC8C970-8565-65D8-1CF7-269A84C29B47}"/>
                </a:ext>
              </a:extLst>
            </p:cNvPr>
            <p:cNvSpPr>
              <a:spLocks noChangeArrowheads="1"/>
            </p:cNvSpPr>
            <p:nvPr/>
          </p:nvSpPr>
          <p:spPr bwMode="auto">
            <a:xfrm>
              <a:off x="9765383" y="2106348"/>
              <a:ext cx="453171" cy="53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eaLnBrk="0" hangingPunct="0">
                <a:spcBef>
                  <a:spcPct val="20000"/>
                </a:spcBef>
                <a:buBlip>
                  <a:blip r:embed="rId3"/>
                </a:buBlip>
                <a:defRPr kumimoji="1" sz="3200">
                  <a:solidFill>
                    <a:schemeClr val="tx1"/>
                  </a:solidFill>
                  <a:latin typeface="Times New Roman" pitchFamily="18" charset="0"/>
                  <a:ea typeface="ＭＳ Ｐゴシック" charset="-128"/>
                </a:defRPr>
              </a:lvl1pPr>
              <a:lvl2pPr marL="742950" indent="-285750" eaLnBrk="0" hangingPunct="0">
                <a:spcBef>
                  <a:spcPct val="20000"/>
                </a:spcBef>
                <a:buBlip>
                  <a:blip r:embed="rId3"/>
                </a:buBlip>
                <a:defRPr kumimoji="1" sz="2800">
                  <a:solidFill>
                    <a:schemeClr val="tx1"/>
                  </a:solidFill>
                  <a:latin typeface="Times New Roman" pitchFamily="18" charset="0"/>
                  <a:ea typeface="ＭＳ Ｐゴシック" charset="-128"/>
                </a:defRPr>
              </a:lvl2pPr>
              <a:lvl3pPr marL="1143000" indent="-228600" eaLnBrk="0" hangingPunct="0">
                <a:spcBef>
                  <a:spcPct val="20000"/>
                </a:spcBef>
                <a:buBlip>
                  <a:blip r:embed="rId3"/>
                </a:buBlip>
                <a:defRPr kumimoji="1" sz="2400">
                  <a:solidFill>
                    <a:schemeClr val="tx1"/>
                  </a:solidFill>
                  <a:latin typeface="Times New Roman" pitchFamily="18" charset="0"/>
                  <a:ea typeface="ＭＳ Ｐゴシック" charset="-128"/>
                </a:defRPr>
              </a:lvl3pPr>
              <a:lvl4pPr marL="16002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4pPr>
              <a:lvl5pPr marL="20574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9pPr>
            </a:lstStyle>
            <a:p>
              <a:pPr eaLnBrk="1" hangingPunct="1">
                <a:spcBef>
                  <a:spcPct val="0"/>
                </a:spcBef>
                <a:buFontTx/>
                <a:buNone/>
                <a:defRPr/>
              </a:pPr>
              <a:r>
                <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a:rPr>
                <a:t>41</a:t>
              </a:r>
              <a:endPar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pitchFamily="50" charset="-128"/>
              </a:endParaRPr>
            </a:p>
          </p:txBody>
        </p:sp>
        <p:sp>
          <p:nvSpPr>
            <p:cNvPr id="25" name="Rectangle 106">
              <a:extLst>
                <a:ext uri="{FF2B5EF4-FFF2-40B4-BE49-F238E27FC236}">
                  <a16:creationId xmlns:a16="http://schemas.microsoft.com/office/drawing/2014/main" id="{42F299E9-4CED-260D-65F2-D96A8636E2D9}"/>
                </a:ext>
              </a:extLst>
            </p:cNvPr>
            <p:cNvSpPr>
              <a:spLocks noChangeArrowheads="1"/>
            </p:cNvSpPr>
            <p:nvPr/>
          </p:nvSpPr>
          <p:spPr bwMode="auto">
            <a:xfrm>
              <a:off x="6966316" y="3859637"/>
              <a:ext cx="453171" cy="53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eaLnBrk="0" hangingPunct="0">
                <a:spcBef>
                  <a:spcPct val="20000"/>
                </a:spcBef>
                <a:buBlip>
                  <a:blip r:embed="rId3"/>
                </a:buBlip>
                <a:defRPr kumimoji="1" sz="3200">
                  <a:solidFill>
                    <a:schemeClr val="tx1"/>
                  </a:solidFill>
                  <a:latin typeface="Times New Roman" pitchFamily="18" charset="0"/>
                  <a:ea typeface="ＭＳ Ｐゴシック" charset="-128"/>
                </a:defRPr>
              </a:lvl1pPr>
              <a:lvl2pPr marL="742950" indent="-285750" eaLnBrk="0" hangingPunct="0">
                <a:spcBef>
                  <a:spcPct val="20000"/>
                </a:spcBef>
                <a:buBlip>
                  <a:blip r:embed="rId3"/>
                </a:buBlip>
                <a:defRPr kumimoji="1" sz="2800">
                  <a:solidFill>
                    <a:schemeClr val="tx1"/>
                  </a:solidFill>
                  <a:latin typeface="Times New Roman" pitchFamily="18" charset="0"/>
                  <a:ea typeface="ＭＳ Ｐゴシック" charset="-128"/>
                </a:defRPr>
              </a:lvl2pPr>
              <a:lvl3pPr marL="1143000" indent="-228600" eaLnBrk="0" hangingPunct="0">
                <a:spcBef>
                  <a:spcPct val="20000"/>
                </a:spcBef>
                <a:buBlip>
                  <a:blip r:embed="rId3"/>
                </a:buBlip>
                <a:defRPr kumimoji="1" sz="2400">
                  <a:solidFill>
                    <a:schemeClr val="tx1"/>
                  </a:solidFill>
                  <a:latin typeface="Times New Roman" pitchFamily="18" charset="0"/>
                  <a:ea typeface="ＭＳ Ｐゴシック" charset="-128"/>
                </a:defRPr>
              </a:lvl3pPr>
              <a:lvl4pPr marL="16002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4pPr>
              <a:lvl5pPr marL="20574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9pPr>
            </a:lstStyle>
            <a:p>
              <a:pPr eaLnBrk="1" hangingPunct="1">
                <a:spcBef>
                  <a:spcPct val="0"/>
                </a:spcBef>
                <a:buFontTx/>
                <a:buNone/>
                <a:defRPr/>
              </a:pPr>
              <a:r>
                <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a:rPr>
                <a:t>33</a:t>
              </a:r>
              <a:endPar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pitchFamily="50" charset="-128"/>
              </a:endParaRPr>
            </a:p>
          </p:txBody>
        </p:sp>
        <p:sp>
          <p:nvSpPr>
            <p:cNvPr id="26" name="Rectangle 107">
              <a:extLst>
                <a:ext uri="{FF2B5EF4-FFF2-40B4-BE49-F238E27FC236}">
                  <a16:creationId xmlns:a16="http://schemas.microsoft.com/office/drawing/2014/main" id="{11BAF360-8D76-035B-A7ED-86AA19FB9C9D}"/>
                </a:ext>
              </a:extLst>
            </p:cNvPr>
            <p:cNvSpPr>
              <a:spLocks noChangeArrowheads="1"/>
            </p:cNvSpPr>
            <p:nvPr/>
          </p:nvSpPr>
          <p:spPr bwMode="auto">
            <a:xfrm>
              <a:off x="7096664" y="1890903"/>
              <a:ext cx="453171" cy="53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eaLnBrk="0" hangingPunct="0">
                <a:spcBef>
                  <a:spcPct val="20000"/>
                </a:spcBef>
                <a:buBlip>
                  <a:blip r:embed="rId3"/>
                </a:buBlip>
                <a:defRPr kumimoji="1" sz="3200">
                  <a:solidFill>
                    <a:schemeClr val="tx1"/>
                  </a:solidFill>
                  <a:latin typeface="Times New Roman" pitchFamily="18" charset="0"/>
                  <a:ea typeface="ＭＳ Ｐゴシック" charset="-128"/>
                </a:defRPr>
              </a:lvl1pPr>
              <a:lvl2pPr marL="742950" indent="-285750" eaLnBrk="0" hangingPunct="0">
                <a:spcBef>
                  <a:spcPct val="20000"/>
                </a:spcBef>
                <a:buBlip>
                  <a:blip r:embed="rId3"/>
                </a:buBlip>
                <a:defRPr kumimoji="1" sz="2800">
                  <a:solidFill>
                    <a:schemeClr val="tx1"/>
                  </a:solidFill>
                  <a:latin typeface="Times New Roman" pitchFamily="18" charset="0"/>
                  <a:ea typeface="ＭＳ Ｐゴシック" charset="-128"/>
                </a:defRPr>
              </a:lvl2pPr>
              <a:lvl3pPr marL="1143000" indent="-228600" eaLnBrk="0" hangingPunct="0">
                <a:spcBef>
                  <a:spcPct val="20000"/>
                </a:spcBef>
                <a:buBlip>
                  <a:blip r:embed="rId3"/>
                </a:buBlip>
                <a:defRPr kumimoji="1" sz="2400">
                  <a:solidFill>
                    <a:schemeClr val="tx1"/>
                  </a:solidFill>
                  <a:latin typeface="Times New Roman" pitchFamily="18" charset="0"/>
                  <a:ea typeface="ＭＳ Ｐゴシック" charset="-128"/>
                </a:defRPr>
              </a:lvl3pPr>
              <a:lvl4pPr marL="16002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4pPr>
              <a:lvl5pPr marL="20574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9pPr>
            </a:lstStyle>
            <a:p>
              <a:pPr>
                <a:spcBef>
                  <a:spcPct val="0"/>
                </a:spcBef>
                <a:buFontTx/>
                <a:buNone/>
                <a:defRPr/>
              </a:pPr>
              <a:r>
                <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pitchFamily="50" charset="-128"/>
                </a:rPr>
                <a:t>63</a:t>
              </a:r>
            </a:p>
          </p:txBody>
        </p:sp>
        <p:sp>
          <p:nvSpPr>
            <p:cNvPr id="27" name="Rectangle 100">
              <a:extLst>
                <a:ext uri="{FF2B5EF4-FFF2-40B4-BE49-F238E27FC236}">
                  <a16:creationId xmlns:a16="http://schemas.microsoft.com/office/drawing/2014/main" id="{3911E1FF-E1EC-5358-3F2D-C1699D5CDD16}"/>
                </a:ext>
              </a:extLst>
            </p:cNvPr>
            <p:cNvSpPr>
              <a:spLocks noChangeArrowheads="1"/>
            </p:cNvSpPr>
            <p:nvPr/>
          </p:nvSpPr>
          <p:spPr bwMode="auto">
            <a:xfrm>
              <a:off x="8485571" y="4738407"/>
              <a:ext cx="1902351" cy="687106"/>
            </a:xfrm>
            <a:prstGeom prst="rect">
              <a:avLst/>
            </a:prstGeom>
            <a:noFill/>
            <a:ln>
              <a:noFill/>
            </a:ln>
          </p:spPr>
          <p:txBody>
            <a:bodyPr wrap="square" lIns="0" tIns="0" rIns="0" bIns="0">
              <a:spAutoFit/>
            </a:bodyPr>
            <a:lstStyle>
              <a:lvl1pPr eaLnBrk="0" hangingPunct="0">
                <a:defRPr kumimoji="1" sz="1400">
                  <a:solidFill>
                    <a:schemeClr val="tx1"/>
                  </a:solidFill>
                  <a:latin typeface="Times New Roman" pitchFamily="18" charset="0"/>
                  <a:ea typeface="HG丸ｺﾞｼｯｸM-PRO" pitchFamily="50" charset="-128"/>
                </a:defRPr>
              </a:lvl1pPr>
              <a:lvl2pPr marL="742950" indent="-285750" eaLnBrk="0" hangingPunct="0">
                <a:defRPr kumimoji="1" sz="1400">
                  <a:solidFill>
                    <a:schemeClr val="tx1"/>
                  </a:solidFill>
                  <a:latin typeface="Times New Roman" pitchFamily="18" charset="0"/>
                  <a:ea typeface="HG丸ｺﾞｼｯｸM-PRO" pitchFamily="50" charset="-128"/>
                </a:defRPr>
              </a:lvl2pPr>
              <a:lvl3pPr marL="1143000" indent="-228600" eaLnBrk="0" hangingPunct="0">
                <a:defRPr kumimoji="1" sz="1400">
                  <a:solidFill>
                    <a:schemeClr val="tx1"/>
                  </a:solidFill>
                  <a:latin typeface="Times New Roman" pitchFamily="18" charset="0"/>
                  <a:ea typeface="HG丸ｺﾞｼｯｸM-PRO" pitchFamily="50" charset="-128"/>
                </a:defRPr>
              </a:lvl3pPr>
              <a:lvl4pPr marL="1600200" indent="-228600" eaLnBrk="0" hangingPunct="0">
                <a:defRPr kumimoji="1" sz="1400">
                  <a:solidFill>
                    <a:schemeClr val="tx1"/>
                  </a:solidFill>
                  <a:latin typeface="Times New Roman" pitchFamily="18" charset="0"/>
                  <a:ea typeface="HG丸ｺﾞｼｯｸM-PRO" pitchFamily="50" charset="-128"/>
                </a:defRPr>
              </a:lvl4pPr>
              <a:lvl5pPr marL="2057400" indent="-228600" eaLnBrk="0" hangingPunct="0">
                <a:defRPr kumimoji="1" sz="1400">
                  <a:solidFill>
                    <a:schemeClr val="tx1"/>
                  </a:solidFill>
                  <a:latin typeface="Times New Roman" pitchFamily="18" charset="0"/>
                  <a:ea typeface="HG丸ｺﾞｼｯｸM-PRO" pitchFamily="50" charset="-128"/>
                </a:defRPr>
              </a:lvl5pPr>
              <a:lvl6pPr marL="25146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6pPr>
              <a:lvl7pPr marL="29718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7pPr>
              <a:lvl8pPr marL="34290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8pPr>
              <a:lvl9pPr marL="38862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9pPr>
            </a:lstStyle>
            <a:p>
              <a:pPr algn="ctr" eaLnBrk="1" hangingPunct="1">
                <a:defRPr/>
              </a:pPr>
              <a:r>
                <a:rPr lang="en-US" altLang="ja-JP" sz="1800">
                  <a:latin typeface="+mn-lt"/>
                  <a:ea typeface="+mn-ea"/>
                </a:rPr>
                <a:t>Software/Tools</a:t>
              </a:r>
              <a:br>
                <a:rPr lang="en-US" altLang="ja-JP" sz="1800">
                  <a:latin typeface="+mn-lt"/>
                  <a:ea typeface="+mn-ea"/>
                </a:rPr>
              </a:br>
              <a:r>
                <a:rPr lang="en-US" altLang="ja-JP" sz="1800">
                  <a:latin typeface="+mn-lt"/>
                  <a:ea typeface="+mn-ea"/>
                </a:rPr>
                <a:t>Vendors</a:t>
              </a:r>
            </a:p>
          </p:txBody>
        </p:sp>
        <p:sp>
          <p:nvSpPr>
            <p:cNvPr id="28" name="Rectangle 105">
              <a:extLst>
                <a:ext uri="{FF2B5EF4-FFF2-40B4-BE49-F238E27FC236}">
                  <a16:creationId xmlns:a16="http://schemas.microsoft.com/office/drawing/2014/main" id="{08FCF92B-7E03-2BCC-549D-FF79008C12F5}"/>
                </a:ext>
              </a:extLst>
            </p:cNvPr>
            <p:cNvSpPr>
              <a:spLocks noChangeArrowheads="1"/>
            </p:cNvSpPr>
            <p:nvPr/>
          </p:nvSpPr>
          <p:spPr bwMode="auto">
            <a:xfrm>
              <a:off x="9020400" y="4084315"/>
              <a:ext cx="453171" cy="53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t">
              <a:spAutoFit/>
            </a:bodyPr>
            <a:lstStyle>
              <a:lvl1pPr eaLnBrk="0" hangingPunct="0">
                <a:spcBef>
                  <a:spcPct val="20000"/>
                </a:spcBef>
                <a:buBlip>
                  <a:blip r:embed="rId3"/>
                </a:buBlip>
                <a:defRPr kumimoji="1" sz="3200">
                  <a:solidFill>
                    <a:schemeClr val="tx1"/>
                  </a:solidFill>
                  <a:latin typeface="Times New Roman" pitchFamily="18" charset="0"/>
                  <a:ea typeface="ＭＳ Ｐゴシック" charset="-128"/>
                </a:defRPr>
              </a:lvl1pPr>
              <a:lvl2pPr marL="742950" indent="-285750" eaLnBrk="0" hangingPunct="0">
                <a:spcBef>
                  <a:spcPct val="20000"/>
                </a:spcBef>
                <a:buBlip>
                  <a:blip r:embed="rId3"/>
                </a:buBlip>
                <a:defRPr kumimoji="1" sz="2800">
                  <a:solidFill>
                    <a:schemeClr val="tx1"/>
                  </a:solidFill>
                  <a:latin typeface="Times New Roman" pitchFamily="18" charset="0"/>
                  <a:ea typeface="ＭＳ Ｐゴシック" charset="-128"/>
                </a:defRPr>
              </a:lvl2pPr>
              <a:lvl3pPr marL="1143000" indent="-228600" eaLnBrk="0" hangingPunct="0">
                <a:spcBef>
                  <a:spcPct val="20000"/>
                </a:spcBef>
                <a:buBlip>
                  <a:blip r:embed="rId3"/>
                </a:buBlip>
                <a:defRPr kumimoji="1" sz="2400">
                  <a:solidFill>
                    <a:schemeClr val="tx1"/>
                  </a:solidFill>
                  <a:latin typeface="Times New Roman" pitchFamily="18" charset="0"/>
                  <a:ea typeface="ＭＳ Ｐゴシック" charset="-128"/>
                </a:defRPr>
              </a:lvl3pPr>
              <a:lvl4pPr marL="16002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4pPr>
              <a:lvl5pPr marL="2057400" indent="-228600" eaLnBrk="0" hangingPunct="0">
                <a:spcBef>
                  <a:spcPct val="20000"/>
                </a:spcBef>
                <a:buBlip>
                  <a:blip r:embed="rId3"/>
                </a:buBlip>
                <a:defRPr kumimoji="1" sz="2000">
                  <a:solidFill>
                    <a:schemeClr val="tx1"/>
                  </a:solidFill>
                  <a:latin typeface="Times New Roman" pitchFamily="18" charset="0"/>
                  <a:ea typeface="ＭＳ Ｐゴシック" charset="-128"/>
                </a:defRPr>
              </a:lvl5pPr>
              <a:lvl6pPr marL="25146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6pPr>
              <a:lvl7pPr marL="29718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7pPr>
              <a:lvl8pPr marL="34290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8pPr>
              <a:lvl9pPr marL="3886200" indent="-228600" eaLnBrk="0" fontAlgn="base" hangingPunct="0">
                <a:spcBef>
                  <a:spcPct val="20000"/>
                </a:spcBef>
                <a:spcAft>
                  <a:spcPct val="0"/>
                </a:spcAft>
                <a:buBlip>
                  <a:blip r:embed="rId3"/>
                </a:buBlip>
                <a:defRPr kumimoji="1" sz="2000">
                  <a:solidFill>
                    <a:schemeClr val="tx1"/>
                  </a:solidFill>
                  <a:latin typeface="Times New Roman" pitchFamily="18" charset="0"/>
                  <a:ea typeface="ＭＳ Ｐゴシック" charset="-128"/>
                </a:defRPr>
              </a:lvl9pPr>
            </a:lstStyle>
            <a:p>
              <a:pPr eaLnBrk="1" hangingPunct="1">
                <a:spcBef>
                  <a:spcPct val="0"/>
                </a:spcBef>
                <a:buFontTx/>
                <a:buNone/>
                <a:defRPr/>
              </a:pPr>
              <a:r>
                <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a:rPr>
                <a:t>57</a:t>
              </a:r>
              <a:endParaRPr lang="en-US" altLang="ja-JP" sz="2800" b="1" dirty="0">
                <a:ln w="12700" cmpd="sng">
                  <a:solidFill>
                    <a:srgbClr val="FFFFFF"/>
                  </a:solidFill>
                  <a:prstDash val="solid"/>
                  <a:miter lim="800000"/>
                </a:ln>
                <a:solidFill>
                  <a:srgbClr val="FFFFFF"/>
                </a:solidFill>
                <a:effectLst>
                  <a:outerShdw blurRad="50800" algn="tl" rotWithShape="0">
                    <a:srgbClr val="000000"/>
                  </a:outerShdw>
                </a:effectLst>
                <a:latin typeface="+mn-lt"/>
                <a:ea typeface="HG丸ｺﾞｼｯｸM-PRO" pitchFamily="50" charset="-128"/>
              </a:endParaRPr>
            </a:p>
          </p:txBody>
        </p:sp>
        <p:sp>
          <p:nvSpPr>
            <p:cNvPr id="29" name="Rectangle 85">
              <a:extLst>
                <a:ext uri="{FF2B5EF4-FFF2-40B4-BE49-F238E27FC236}">
                  <a16:creationId xmlns:a16="http://schemas.microsoft.com/office/drawing/2014/main" id="{DC1FE168-C4A0-50C5-B569-DCE74EE18561}"/>
                </a:ext>
              </a:extLst>
            </p:cNvPr>
            <p:cNvSpPr>
              <a:spLocks noChangeArrowheads="1"/>
            </p:cNvSpPr>
            <p:nvPr/>
          </p:nvSpPr>
          <p:spPr bwMode="auto">
            <a:xfrm>
              <a:off x="6320168" y="2447341"/>
              <a:ext cx="2622714" cy="6871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defRPr kumimoji="1" sz="1400">
                  <a:solidFill>
                    <a:schemeClr val="tx1"/>
                  </a:solidFill>
                  <a:latin typeface="Times New Roman" panose="02020603050405020304" pitchFamily="18" charset="0"/>
                  <a:ea typeface="HG丸ｺﾞｼｯｸM-PRO" panose="020F0600000000000000" pitchFamily="50" charset="-128"/>
                </a:defRPr>
              </a:lvl1pPr>
              <a:lvl2pPr marL="742950" indent="-285750">
                <a:defRPr kumimoji="1" sz="1400">
                  <a:solidFill>
                    <a:schemeClr val="tx1"/>
                  </a:solidFill>
                  <a:latin typeface="Times New Roman" panose="02020603050405020304" pitchFamily="18" charset="0"/>
                  <a:ea typeface="HG丸ｺﾞｼｯｸM-PRO" panose="020F0600000000000000" pitchFamily="50" charset="-128"/>
                </a:defRPr>
              </a:lvl2pPr>
              <a:lvl3pPr marL="1143000" indent="-228600">
                <a:defRPr kumimoji="1" sz="1400">
                  <a:solidFill>
                    <a:schemeClr val="tx1"/>
                  </a:solidFill>
                  <a:latin typeface="Times New Roman" panose="02020603050405020304" pitchFamily="18" charset="0"/>
                  <a:ea typeface="HG丸ｺﾞｼｯｸM-PRO" panose="020F0600000000000000" pitchFamily="50" charset="-128"/>
                </a:defRPr>
              </a:lvl3pPr>
              <a:lvl4pPr marL="1600200" indent="-228600">
                <a:defRPr kumimoji="1" sz="1400">
                  <a:solidFill>
                    <a:schemeClr val="tx1"/>
                  </a:solidFill>
                  <a:latin typeface="Times New Roman" panose="02020603050405020304" pitchFamily="18" charset="0"/>
                  <a:ea typeface="HG丸ｺﾞｼｯｸM-PRO" panose="020F0600000000000000" pitchFamily="50" charset="-128"/>
                </a:defRPr>
              </a:lvl4pPr>
              <a:lvl5pPr marL="2057400" indent="-228600">
                <a:defRPr kumimoji="1" sz="1400">
                  <a:solidFill>
                    <a:schemeClr val="tx1"/>
                  </a:solidFill>
                  <a:latin typeface="Times New Roman" panose="02020603050405020304" pitchFamily="18"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9pPr>
            </a:lstStyle>
            <a:p>
              <a:pPr algn="ctr"/>
              <a:r>
                <a:rPr lang="en-US" altLang="ja-JP" sz="1800">
                  <a:solidFill>
                    <a:schemeClr val="bg1"/>
                  </a:solidFill>
                  <a:latin typeface="+mn-lt"/>
                  <a:ea typeface="+mn-ea"/>
                </a:rPr>
                <a:t>Telecommunications, </a:t>
              </a:r>
              <a:br>
                <a:rPr lang="en-US" altLang="ja-JP" sz="1800">
                  <a:solidFill>
                    <a:schemeClr val="bg1"/>
                  </a:solidFill>
                  <a:latin typeface="+mn-lt"/>
                  <a:ea typeface="+mn-ea"/>
                </a:rPr>
              </a:br>
              <a:r>
                <a:rPr lang="en-US" altLang="ja-JP" sz="1800">
                  <a:solidFill>
                    <a:schemeClr val="bg1"/>
                  </a:solidFill>
                  <a:latin typeface="+mn-lt"/>
                  <a:ea typeface="+mn-ea"/>
                </a:rPr>
                <a:t>trading companies</a:t>
              </a:r>
            </a:p>
          </p:txBody>
        </p:sp>
        <p:sp>
          <p:nvSpPr>
            <p:cNvPr id="30" name="Rectangle 99">
              <a:extLst>
                <a:ext uri="{FF2B5EF4-FFF2-40B4-BE49-F238E27FC236}">
                  <a16:creationId xmlns:a16="http://schemas.microsoft.com/office/drawing/2014/main" id="{0A36CE65-37EA-C676-BD9E-63655935BA73}"/>
                </a:ext>
              </a:extLst>
            </p:cNvPr>
            <p:cNvSpPr>
              <a:spLocks noChangeArrowheads="1"/>
            </p:cNvSpPr>
            <p:nvPr/>
          </p:nvSpPr>
          <p:spPr bwMode="auto">
            <a:xfrm>
              <a:off x="9683069" y="2676470"/>
              <a:ext cx="987264" cy="687106"/>
            </a:xfrm>
            <a:prstGeom prst="rect">
              <a:avLst/>
            </a:prstGeom>
            <a:noFill/>
            <a:ln>
              <a:noFill/>
            </a:ln>
          </p:spPr>
          <p:txBody>
            <a:bodyPr wrap="none" lIns="0" tIns="0" rIns="0" bIns="0">
              <a:spAutoFit/>
            </a:bodyPr>
            <a:lstStyle>
              <a:lvl1pPr eaLnBrk="0" hangingPunct="0">
                <a:defRPr kumimoji="1" sz="1400">
                  <a:solidFill>
                    <a:schemeClr val="tx1"/>
                  </a:solidFill>
                  <a:latin typeface="Times New Roman" pitchFamily="18" charset="0"/>
                  <a:ea typeface="HG丸ｺﾞｼｯｸM-PRO" pitchFamily="50" charset="-128"/>
                </a:defRPr>
              </a:lvl1pPr>
              <a:lvl2pPr marL="742950" indent="-285750" eaLnBrk="0" hangingPunct="0">
                <a:defRPr kumimoji="1" sz="1400">
                  <a:solidFill>
                    <a:schemeClr val="tx1"/>
                  </a:solidFill>
                  <a:latin typeface="Times New Roman" pitchFamily="18" charset="0"/>
                  <a:ea typeface="HG丸ｺﾞｼｯｸM-PRO" pitchFamily="50" charset="-128"/>
                </a:defRPr>
              </a:lvl2pPr>
              <a:lvl3pPr marL="1143000" indent="-228600" eaLnBrk="0" hangingPunct="0">
                <a:defRPr kumimoji="1" sz="1400">
                  <a:solidFill>
                    <a:schemeClr val="tx1"/>
                  </a:solidFill>
                  <a:latin typeface="Times New Roman" pitchFamily="18" charset="0"/>
                  <a:ea typeface="HG丸ｺﾞｼｯｸM-PRO" pitchFamily="50" charset="-128"/>
                </a:defRPr>
              </a:lvl3pPr>
              <a:lvl4pPr marL="1600200" indent="-228600" eaLnBrk="0" hangingPunct="0">
                <a:defRPr kumimoji="1" sz="1400">
                  <a:solidFill>
                    <a:schemeClr val="tx1"/>
                  </a:solidFill>
                  <a:latin typeface="Times New Roman" pitchFamily="18" charset="0"/>
                  <a:ea typeface="HG丸ｺﾞｼｯｸM-PRO" pitchFamily="50" charset="-128"/>
                </a:defRPr>
              </a:lvl4pPr>
              <a:lvl5pPr marL="2057400" indent="-228600" eaLnBrk="0" hangingPunct="0">
                <a:defRPr kumimoji="1" sz="1400">
                  <a:solidFill>
                    <a:schemeClr val="tx1"/>
                  </a:solidFill>
                  <a:latin typeface="Times New Roman" pitchFamily="18" charset="0"/>
                  <a:ea typeface="HG丸ｺﾞｼｯｸM-PRO" pitchFamily="50" charset="-128"/>
                </a:defRPr>
              </a:lvl5pPr>
              <a:lvl6pPr marL="25146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6pPr>
              <a:lvl7pPr marL="29718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7pPr>
              <a:lvl8pPr marL="34290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8pPr>
              <a:lvl9pPr marL="3886200" indent="-228600" algn="ctr" eaLnBrk="0" fontAlgn="base" hangingPunct="0">
                <a:spcBef>
                  <a:spcPct val="0"/>
                </a:spcBef>
                <a:spcAft>
                  <a:spcPct val="0"/>
                </a:spcAft>
                <a:defRPr kumimoji="1" sz="1400">
                  <a:solidFill>
                    <a:schemeClr val="tx1"/>
                  </a:solidFill>
                  <a:latin typeface="Times New Roman" pitchFamily="18" charset="0"/>
                  <a:ea typeface="HG丸ｺﾞｼｯｸM-PRO" pitchFamily="50" charset="-128"/>
                </a:defRPr>
              </a:lvl9pPr>
            </a:lstStyle>
            <a:p>
              <a:pPr algn="ctr" eaLnBrk="1" hangingPunct="1">
                <a:defRPr/>
              </a:pPr>
              <a:r>
                <a:rPr lang="en-US" altLang="ja-JP" sz="1800">
                  <a:solidFill>
                    <a:schemeClr val="bg1"/>
                  </a:solidFill>
                  <a:latin typeface="+mn-lt"/>
                  <a:ea typeface="+mn-ea"/>
                </a:rPr>
                <a:t>Tier1</a:t>
              </a:r>
              <a:br>
                <a:rPr lang="en-US" altLang="ja-JP" sz="1800">
                  <a:solidFill>
                    <a:schemeClr val="bg1"/>
                  </a:solidFill>
                  <a:latin typeface="+mn-lt"/>
                  <a:ea typeface="+mn-ea"/>
                </a:rPr>
              </a:br>
              <a:r>
                <a:rPr lang="en-US" altLang="ja-JP" sz="1800">
                  <a:solidFill>
                    <a:schemeClr val="bg1"/>
                  </a:solidFill>
                  <a:latin typeface="+mn-lt"/>
                  <a:ea typeface="+mn-ea"/>
                </a:rPr>
                <a:t>Supplier</a:t>
              </a:r>
            </a:p>
          </p:txBody>
        </p:sp>
        <p:sp>
          <p:nvSpPr>
            <p:cNvPr id="31" name="Rectangle 85">
              <a:extLst>
                <a:ext uri="{FF2B5EF4-FFF2-40B4-BE49-F238E27FC236}">
                  <a16:creationId xmlns:a16="http://schemas.microsoft.com/office/drawing/2014/main" id="{9E23D3A6-41FE-0529-D5AE-B4D87729A827}"/>
                </a:ext>
              </a:extLst>
            </p:cNvPr>
            <p:cNvSpPr>
              <a:spLocks noChangeArrowheads="1"/>
            </p:cNvSpPr>
            <p:nvPr/>
          </p:nvSpPr>
          <p:spPr bwMode="auto">
            <a:xfrm>
              <a:off x="8516401" y="1693899"/>
              <a:ext cx="1104470" cy="34355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defRPr kumimoji="1" sz="1400">
                  <a:solidFill>
                    <a:schemeClr val="tx1"/>
                  </a:solidFill>
                  <a:latin typeface="Times New Roman" panose="02020603050405020304" pitchFamily="18" charset="0"/>
                  <a:ea typeface="HG丸ｺﾞｼｯｸM-PRO" panose="020F0600000000000000" pitchFamily="50" charset="-128"/>
                </a:defRPr>
              </a:lvl1pPr>
              <a:lvl2pPr marL="742950" indent="-285750">
                <a:defRPr kumimoji="1" sz="1400">
                  <a:solidFill>
                    <a:schemeClr val="tx1"/>
                  </a:solidFill>
                  <a:latin typeface="Times New Roman" panose="02020603050405020304" pitchFamily="18" charset="0"/>
                  <a:ea typeface="HG丸ｺﾞｼｯｸM-PRO" panose="020F0600000000000000" pitchFamily="50" charset="-128"/>
                </a:defRPr>
              </a:lvl2pPr>
              <a:lvl3pPr marL="1143000" indent="-228600">
                <a:defRPr kumimoji="1" sz="1400">
                  <a:solidFill>
                    <a:schemeClr val="tx1"/>
                  </a:solidFill>
                  <a:latin typeface="Times New Roman" panose="02020603050405020304" pitchFamily="18" charset="0"/>
                  <a:ea typeface="HG丸ｺﾞｼｯｸM-PRO" panose="020F0600000000000000" pitchFamily="50" charset="-128"/>
                </a:defRPr>
              </a:lvl3pPr>
              <a:lvl4pPr marL="1600200" indent="-228600">
                <a:defRPr kumimoji="1" sz="1400">
                  <a:solidFill>
                    <a:schemeClr val="tx1"/>
                  </a:solidFill>
                  <a:latin typeface="Times New Roman" panose="02020603050405020304" pitchFamily="18" charset="0"/>
                  <a:ea typeface="HG丸ｺﾞｼｯｸM-PRO" panose="020F0600000000000000" pitchFamily="50" charset="-128"/>
                </a:defRPr>
              </a:lvl4pPr>
              <a:lvl5pPr marL="2057400" indent="-228600">
                <a:defRPr kumimoji="1" sz="1400">
                  <a:solidFill>
                    <a:schemeClr val="tx1"/>
                  </a:solidFill>
                  <a:latin typeface="Times New Roman" panose="02020603050405020304" pitchFamily="18"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9pPr>
            </a:lstStyle>
            <a:p>
              <a:pPr algn="ctr"/>
              <a:r>
                <a:rPr lang="en-US" altLang="ja-JP" sz="1800">
                  <a:solidFill>
                    <a:schemeClr val="bg1"/>
                  </a:solidFill>
                  <a:latin typeface="+mn-lt"/>
                  <a:ea typeface="+mn-ea"/>
                </a:rPr>
                <a:t> OEMs  </a:t>
              </a:r>
            </a:p>
          </p:txBody>
        </p:sp>
        <p:sp>
          <p:nvSpPr>
            <p:cNvPr id="32" name="Rectangle 101">
              <a:extLst>
                <a:ext uri="{FF2B5EF4-FFF2-40B4-BE49-F238E27FC236}">
                  <a16:creationId xmlns:a16="http://schemas.microsoft.com/office/drawing/2014/main" id="{E1454F18-2A55-F439-0329-B37B6DE33BBF}"/>
                </a:ext>
              </a:extLst>
            </p:cNvPr>
            <p:cNvSpPr>
              <a:spLocks noChangeArrowheads="1"/>
            </p:cNvSpPr>
            <p:nvPr/>
          </p:nvSpPr>
          <p:spPr bwMode="auto">
            <a:xfrm>
              <a:off x="6380625" y="4423675"/>
              <a:ext cx="1821838" cy="6871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a:defRPr kumimoji="1" sz="1400">
                  <a:solidFill>
                    <a:schemeClr val="tx1"/>
                  </a:solidFill>
                  <a:latin typeface="Times New Roman" panose="02020603050405020304" pitchFamily="18" charset="0"/>
                  <a:ea typeface="HG丸ｺﾞｼｯｸM-PRO" panose="020F0600000000000000" pitchFamily="50" charset="-128"/>
                </a:defRPr>
              </a:lvl1pPr>
              <a:lvl2pPr marL="742950" indent="-285750">
                <a:defRPr kumimoji="1" sz="1400">
                  <a:solidFill>
                    <a:schemeClr val="tx1"/>
                  </a:solidFill>
                  <a:latin typeface="Times New Roman" panose="02020603050405020304" pitchFamily="18" charset="0"/>
                  <a:ea typeface="HG丸ｺﾞｼｯｸM-PRO" panose="020F0600000000000000" pitchFamily="50" charset="-128"/>
                </a:defRPr>
              </a:lvl2pPr>
              <a:lvl3pPr marL="1143000" indent="-228600">
                <a:defRPr kumimoji="1" sz="1400">
                  <a:solidFill>
                    <a:schemeClr val="tx1"/>
                  </a:solidFill>
                  <a:latin typeface="Times New Roman" panose="02020603050405020304" pitchFamily="18" charset="0"/>
                  <a:ea typeface="HG丸ｺﾞｼｯｸM-PRO" panose="020F0600000000000000" pitchFamily="50" charset="-128"/>
                </a:defRPr>
              </a:lvl3pPr>
              <a:lvl4pPr marL="1600200" indent="-228600">
                <a:defRPr kumimoji="1" sz="1400">
                  <a:solidFill>
                    <a:schemeClr val="tx1"/>
                  </a:solidFill>
                  <a:latin typeface="Times New Roman" panose="02020603050405020304" pitchFamily="18" charset="0"/>
                  <a:ea typeface="HG丸ｺﾞｼｯｸM-PRO" panose="020F0600000000000000" pitchFamily="50" charset="-128"/>
                </a:defRPr>
              </a:lvl4pPr>
              <a:lvl5pPr marL="2057400" indent="-228600">
                <a:defRPr kumimoji="1" sz="1400">
                  <a:solidFill>
                    <a:schemeClr val="tx1"/>
                  </a:solidFill>
                  <a:latin typeface="Times New Roman" panose="02020603050405020304" pitchFamily="18"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Times New Roman" panose="02020603050405020304" pitchFamily="18" charset="0"/>
                  <a:ea typeface="HG丸ｺﾞｼｯｸM-PRO" panose="020F0600000000000000" pitchFamily="50" charset="-128"/>
                </a:defRPr>
              </a:lvl9pPr>
            </a:lstStyle>
            <a:p>
              <a:pPr algn="ctr"/>
              <a:r>
                <a:rPr lang="en-US" altLang="ja-JP" sz="1800">
                  <a:solidFill>
                    <a:schemeClr val="bg1"/>
                  </a:solidFill>
                  <a:latin typeface="+mn-lt"/>
                  <a:ea typeface="+mn-ea"/>
                </a:rPr>
                <a:t>Semiconductor</a:t>
              </a:r>
              <a:br>
                <a:rPr lang="en-US" altLang="ja-JP" sz="1800">
                  <a:solidFill>
                    <a:schemeClr val="bg1"/>
                  </a:solidFill>
                  <a:latin typeface="+mn-lt"/>
                  <a:ea typeface="+mn-ea"/>
                </a:rPr>
              </a:br>
              <a:r>
                <a:rPr lang="en-US" altLang="ja-JP" sz="1800">
                  <a:solidFill>
                    <a:schemeClr val="bg1"/>
                  </a:solidFill>
                  <a:latin typeface="+mn-lt"/>
                  <a:ea typeface="+mn-ea"/>
                </a:rPr>
                <a:t>Parts supplier</a:t>
              </a:r>
            </a:p>
          </p:txBody>
        </p:sp>
      </p:grpSp>
    </p:spTree>
    <p:extLst>
      <p:ext uri="{BB962C8B-B14F-4D97-AF65-F5344CB8AC3E}">
        <p14:creationId xmlns:p14="http://schemas.microsoft.com/office/powerpoint/2010/main" val="668753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9211DB-D21E-3E1A-1670-24BA1A931F0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E5F5CE0-E283-2A8C-037E-A55DAA504E5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42" progId="TCLayout.ActiveDocument.1">
                  <p:embed/>
                </p:oleObj>
              </mc:Choice>
              <mc:Fallback>
                <p:oleObj name="think-cellスライド" r:id="rId4" imgW="639" imgH="642" progId="TCLayout.ActiveDocument.1">
                  <p:embed/>
                  <p:pic>
                    <p:nvPicPr>
                      <p:cNvPr id="5" name="think-cell data - do not delete" hidden="1">
                        <a:extLst>
                          <a:ext uri="{FF2B5EF4-FFF2-40B4-BE49-F238E27FC236}">
                            <a16:creationId xmlns:a16="http://schemas.microsoft.com/office/drawing/2014/main" id="{6E5F5CE0-E283-2A8C-037E-A55DAA504E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0E18FBC9-F454-34F8-E006-2724D362AFE9}"/>
              </a:ext>
            </a:extLst>
          </p:cNvPr>
          <p:cNvSpPr>
            <a:spLocks noGrp="1"/>
          </p:cNvSpPr>
          <p:nvPr>
            <p:ph type="body" sz="quarter" idx="10"/>
          </p:nvPr>
        </p:nvSpPr>
        <p:spPr/>
        <p:txBody>
          <a:bodyPr lIns="91440" tIns="45720" rIns="91440" bIns="45720" anchor="t"/>
          <a:lstStyle/>
          <a:p>
            <a:r>
              <a:rPr kumimoji="1" lang="ja-JP" altLang="en-US" b="0">
                <a:solidFill>
                  <a:schemeClr val="tx1"/>
                </a:solidFill>
                <a:latin typeface="ＭＳ Ｐゴシック"/>
                <a:ea typeface="ＭＳ Ｐゴシック"/>
              </a:rPr>
              <a:t>成果物は</a:t>
            </a:r>
            <a:r>
              <a:rPr kumimoji="1" lang="en-US" altLang="ja-JP" b="0">
                <a:solidFill>
                  <a:schemeClr val="tx1"/>
                </a:solidFill>
                <a:latin typeface="ＭＳ Ｐゴシック"/>
                <a:ea typeface="ＭＳ Ｐゴシック"/>
              </a:rPr>
              <a:t>26</a:t>
            </a:r>
            <a:r>
              <a:rPr kumimoji="1" lang="ja-JP" altLang="en-US" b="0">
                <a:solidFill>
                  <a:schemeClr val="tx1"/>
                </a:solidFill>
                <a:latin typeface="ＭＳ Ｐゴシック"/>
                <a:ea typeface="ＭＳ Ｐゴシック"/>
              </a:rPr>
              <a:t>年度内に公開を</a:t>
            </a:r>
            <a:r>
              <a:rPr lang="ja-JP" altLang="en-US" b="0">
                <a:solidFill>
                  <a:schemeClr val="tx1"/>
                </a:solidFill>
                <a:latin typeface="ＭＳ Ｐゴシック"/>
                <a:ea typeface="ＭＳ Ｐゴシック"/>
              </a:rPr>
              <a:t>目指す</a:t>
            </a:r>
            <a:r>
              <a:rPr kumimoji="1" lang="ja-JP" altLang="en-US" b="0">
                <a:solidFill>
                  <a:schemeClr val="tx1"/>
                </a:solidFill>
                <a:latin typeface="ＭＳ Ｐゴシック"/>
                <a:ea typeface="ＭＳ Ｐゴシック"/>
              </a:rPr>
              <a:t>。公開後は、</a:t>
            </a:r>
            <a:r>
              <a:rPr kumimoji="1" lang="en-US" altLang="ja-JP" b="0">
                <a:solidFill>
                  <a:schemeClr val="tx1"/>
                </a:solidFill>
                <a:latin typeface="ＭＳ Ｐゴシック"/>
                <a:ea typeface="ＭＳ Ｐゴシック"/>
              </a:rPr>
              <a:t>OEM</a:t>
            </a:r>
            <a:r>
              <a:rPr kumimoji="1" lang="ja-JP" altLang="en-US" b="0">
                <a:solidFill>
                  <a:schemeClr val="tx1"/>
                </a:solidFill>
                <a:latin typeface="ＭＳ Ｐゴシック"/>
                <a:ea typeface="ＭＳ Ｐゴシック"/>
              </a:rPr>
              <a:t>や</a:t>
            </a:r>
            <a:r>
              <a:rPr kumimoji="1" lang="en-US" altLang="ja-JP" b="0">
                <a:solidFill>
                  <a:schemeClr val="tx1"/>
                </a:solidFill>
                <a:latin typeface="ＭＳ Ｐゴシック"/>
                <a:ea typeface="ＭＳ Ｐゴシック"/>
              </a:rPr>
              <a:t>Tier1</a:t>
            </a:r>
            <a:r>
              <a:rPr kumimoji="1" lang="ja-JP" altLang="en-US" b="0">
                <a:solidFill>
                  <a:schemeClr val="tx1"/>
                </a:solidFill>
                <a:latin typeface="ＭＳ Ｐゴシック"/>
                <a:ea typeface="ＭＳ Ｐゴシック"/>
              </a:rPr>
              <a:t>企業を中心に</a:t>
            </a:r>
            <a:r>
              <a:rPr kumimoji="1" lang="en-US" altLang="ja-JP" b="0">
                <a:solidFill>
                  <a:schemeClr val="tx1"/>
                </a:solidFill>
                <a:latin typeface="ＭＳ Ｐゴシック"/>
                <a:ea typeface="ＭＳ Ｐゴシック"/>
              </a:rPr>
              <a:t>API</a:t>
            </a:r>
            <a:r>
              <a:rPr kumimoji="1" lang="ja-JP" altLang="en-US" b="0">
                <a:solidFill>
                  <a:schemeClr val="tx1"/>
                </a:solidFill>
                <a:latin typeface="ＭＳ Ｐゴシック"/>
                <a:ea typeface="ＭＳ Ｐゴシック"/>
              </a:rPr>
              <a:t>の利用検証を進め、得られた</a:t>
            </a:r>
            <a:r>
              <a:rPr kumimoji="1" lang="en-US" altLang="ja-JP" b="0">
                <a:solidFill>
                  <a:schemeClr val="tx1"/>
                </a:solidFill>
                <a:latin typeface="ＭＳ Ｐゴシック"/>
                <a:ea typeface="ＭＳ Ｐゴシック"/>
              </a:rPr>
              <a:t>FB</a:t>
            </a:r>
            <a:r>
              <a:rPr kumimoji="1" lang="ja-JP" altLang="en-US" b="0">
                <a:solidFill>
                  <a:schemeClr val="tx1"/>
                </a:solidFill>
                <a:latin typeface="ＭＳ Ｐゴシック"/>
                <a:ea typeface="ＭＳ Ｐゴシック"/>
              </a:rPr>
              <a:t>を</a:t>
            </a:r>
            <a:r>
              <a:rPr lang="ja-JP" altLang="en-US" b="0">
                <a:solidFill>
                  <a:schemeClr val="tx1"/>
                </a:solidFill>
                <a:latin typeface="ＭＳ Ｐゴシック"/>
                <a:ea typeface="ＭＳ Ｐゴシック"/>
              </a:rPr>
              <a:t>基に機能拡充や品質向上を図り</a:t>
            </a:r>
            <a:r>
              <a:rPr kumimoji="1" lang="ja-JP" altLang="en-US" b="0">
                <a:solidFill>
                  <a:schemeClr val="tx1"/>
                </a:solidFill>
                <a:latin typeface="ＭＳ Ｐゴシック"/>
                <a:ea typeface="ＭＳ Ｐゴシック"/>
              </a:rPr>
              <a:t>、</a:t>
            </a:r>
            <a:r>
              <a:rPr lang="ja-JP" altLang="en-US" b="0">
                <a:solidFill>
                  <a:schemeClr val="tx1"/>
                </a:solidFill>
                <a:latin typeface="ＭＳ Ｐゴシック"/>
                <a:ea typeface="ＭＳ Ｐゴシック"/>
              </a:rPr>
              <a:t>半年ごとに</a:t>
            </a:r>
            <a:r>
              <a:rPr kumimoji="1" lang="ja-JP" altLang="en-US" b="0">
                <a:solidFill>
                  <a:schemeClr val="tx1"/>
                </a:solidFill>
                <a:latin typeface="ＭＳ Ｐゴシック"/>
                <a:ea typeface="ＭＳ Ｐゴシック"/>
              </a:rPr>
              <a:t>更新していく予定。</a:t>
            </a:r>
            <a:endParaRPr kumimoji="1" lang="en-US" altLang="ja-JP" b="0">
              <a:solidFill>
                <a:schemeClr val="tx1"/>
              </a:solidFill>
              <a:latin typeface="ＭＳ Ｐゴシック"/>
              <a:ea typeface="ＭＳ Ｐゴシック"/>
            </a:endParaRPr>
          </a:p>
          <a:p>
            <a:endParaRPr lang="ja-JP" altLang="en-US" b="0">
              <a:solidFill>
                <a:schemeClr val="tx1"/>
              </a:solidFill>
              <a:latin typeface="ＭＳ Ｐゴシック"/>
              <a:ea typeface="ＭＳ Ｐゴシック"/>
            </a:endParaRPr>
          </a:p>
        </p:txBody>
      </p:sp>
      <p:sp>
        <p:nvSpPr>
          <p:cNvPr id="4" name="Rectangle 2">
            <a:extLst>
              <a:ext uri="{FF2B5EF4-FFF2-40B4-BE49-F238E27FC236}">
                <a16:creationId xmlns:a16="http://schemas.microsoft.com/office/drawing/2014/main" id="{1CE4549F-4810-1E36-0520-6523BA42143A}"/>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ja-JP" altLang="en-US" sz="2400">
                <a:latin typeface="ＭＳ Ｐゴシック" panose="020B0600070205080204" pitchFamily="50" charset="-128"/>
                <a:ea typeface="ＭＳ Ｐゴシック" panose="020B0600070205080204" pitchFamily="50" charset="-128"/>
              </a:rPr>
              <a:t>今後の活動</a:t>
            </a:r>
          </a:p>
        </p:txBody>
      </p:sp>
      <p:sp>
        <p:nvSpPr>
          <p:cNvPr id="8" name="矢印: 五方向 7">
            <a:extLst>
              <a:ext uri="{FF2B5EF4-FFF2-40B4-BE49-F238E27FC236}">
                <a16:creationId xmlns:a16="http://schemas.microsoft.com/office/drawing/2014/main" id="{1A766CA7-82F2-7B9D-1C5C-1FD70D5EC89D}"/>
              </a:ext>
            </a:extLst>
          </p:cNvPr>
          <p:cNvSpPr/>
          <p:nvPr/>
        </p:nvSpPr>
        <p:spPr>
          <a:xfrm>
            <a:off x="336000" y="2196636"/>
            <a:ext cx="1202244" cy="792000"/>
          </a:xfrm>
          <a:prstGeom prst="homePlate">
            <a:avLst>
              <a:gd name="adj" fmla="val 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numCol="1" rtlCol="0" anchor="ctr"/>
          <a:lstStyle/>
          <a:p>
            <a:pPr algn="ctr"/>
            <a:r>
              <a:rPr lang="ja-JP" altLang="en-US" sz="1600">
                <a:solidFill>
                  <a:schemeClr val="bg1"/>
                </a:solidFill>
                <a:latin typeface="+mn-ea"/>
              </a:rPr>
              <a:t>目指す状態</a:t>
            </a:r>
            <a:endParaRPr kumimoji="1" lang="en-US" altLang="ja-JP" sz="1600">
              <a:solidFill>
                <a:schemeClr val="bg1"/>
              </a:solidFill>
              <a:latin typeface="+mn-ea"/>
            </a:endParaRPr>
          </a:p>
        </p:txBody>
      </p:sp>
      <p:sp>
        <p:nvSpPr>
          <p:cNvPr id="22" name="矢印: 五方向 21">
            <a:extLst>
              <a:ext uri="{FF2B5EF4-FFF2-40B4-BE49-F238E27FC236}">
                <a16:creationId xmlns:a16="http://schemas.microsoft.com/office/drawing/2014/main" id="{51B2DDE3-EF91-46DC-72FF-7B2340614D40}"/>
              </a:ext>
            </a:extLst>
          </p:cNvPr>
          <p:cNvSpPr/>
          <p:nvPr/>
        </p:nvSpPr>
        <p:spPr>
          <a:xfrm>
            <a:off x="336000" y="3075163"/>
            <a:ext cx="1202244" cy="3168000"/>
          </a:xfrm>
          <a:prstGeom prst="homePlate">
            <a:avLst>
              <a:gd name="adj" fmla="val 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numCol="1" rtlCol="0" anchor="ctr"/>
          <a:lstStyle/>
          <a:p>
            <a:pPr algn="ctr"/>
            <a:r>
              <a:rPr kumimoji="1" lang="ja-JP" altLang="en-US" sz="1600">
                <a:solidFill>
                  <a:schemeClr val="bg1"/>
                </a:solidFill>
                <a:latin typeface="+mn-ea"/>
              </a:rPr>
              <a:t>公開</a:t>
            </a:r>
            <a:r>
              <a:rPr lang="ja-JP" altLang="en-US" sz="1600">
                <a:solidFill>
                  <a:schemeClr val="bg1"/>
                </a:solidFill>
                <a:latin typeface="+mn-ea"/>
              </a:rPr>
              <a:t>対象</a:t>
            </a:r>
            <a:endParaRPr kumimoji="1" lang="en-US" altLang="ja-JP" sz="1600">
              <a:solidFill>
                <a:schemeClr val="bg1"/>
              </a:solidFill>
              <a:latin typeface="+mn-ea"/>
            </a:endParaRPr>
          </a:p>
        </p:txBody>
      </p:sp>
      <p:sp>
        <p:nvSpPr>
          <p:cNvPr id="11" name="矢印: 五方向 10">
            <a:extLst>
              <a:ext uri="{FF2B5EF4-FFF2-40B4-BE49-F238E27FC236}">
                <a16:creationId xmlns:a16="http://schemas.microsoft.com/office/drawing/2014/main" id="{6C72EB99-FDCA-CE79-C99E-1599EBA2025E}"/>
              </a:ext>
            </a:extLst>
          </p:cNvPr>
          <p:cNvSpPr/>
          <p:nvPr/>
        </p:nvSpPr>
        <p:spPr>
          <a:xfrm>
            <a:off x="1644624" y="2196636"/>
            <a:ext cx="4980498" cy="792000"/>
          </a:xfrm>
          <a:prstGeom prst="homePlate">
            <a:avLst>
              <a:gd name="adj" fmla="val 0"/>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72000" rIns="72000" numCol="1" rtlCol="0" anchor="ctr"/>
          <a:lstStyle/>
          <a:p>
            <a:pPr algn="ctr">
              <a:spcBef>
                <a:spcPts val="600"/>
              </a:spcBef>
            </a:pPr>
            <a:r>
              <a:rPr lang="en-US" altLang="ja-JP" sz="1600">
                <a:solidFill>
                  <a:schemeClr val="tx1"/>
                </a:solidFill>
                <a:latin typeface="+mn-ea"/>
              </a:rPr>
              <a:t>API</a:t>
            </a:r>
            <a:r>
              <a:rPr lang="ja-JP" altLang="en-US" sz="1600">
                <a:solidFill>
                  <a:schemeClr val="tx1"/>
                </a:solidFill>
                <a:latin typeface="+mn-ea"/>
              </a:rPr>
              <a:t>を利用可能な状態で公開し、</a:t>
            </a:r>
            <a:r>
              <a:rPr lang="en-US" altLang="ja-JP" sz="1600">
                <a:solidFill>
                  <a:schemeClr val="tx1"/>
                </a:solidFill>
                <a:latin typeface="+mn-ea"/>
              </a:rPr>
              <a:t>API</a:t>
            </a:r>
            <a:r>
              <a:rPr lang="ja-JP" altLang="en-US" sz="1600">
                <a:solidFill>
                  <a:schemeClr val="tx1"/>
                </a:solidFill>
                <a:latin typeface="+mn-ea"/>
              </a:rPr>
              <a:t>の存在を</a:t>
            </a:r>
            <a:br>
              <a:rPr lang="en-US" altLang="ja-JP" sz="1600">
                <a:solidFill>
                  <a:schemeClr val="tx1"/>
                </a:solidFill>
                <a:latin typeface="+mn-ea"/>
              </a:rPr>
            </a:br>
            <a:r>
              <a:rPr lang="ja-JP" altLang="en-US" sz="1600">
                <a:solidFill>
                  <a:schemeClr val="tx1"/>
                </a:solidFill>
                <a:latin typeface="+mn-ea"/>
              </a:rPr>
              <a:t>多くの企業や関係者に広く認知させ、利用していただく</a:t>
            </a:r>
            <a:endParaRPr lang="en-US" altLang="ja-JP" sz="1600">
              <a:solidFill>
                <a:schemeClr val="tx1"/>
              </a:solidFill>
              <a:latin typeface="+mn-ea"/>
            </a:endParaRPr>
          </a:p>
        </p:txBody>
      </p:sp>
      <p:sp>
        <p:nvSpPr>
          <p:cNvPr id="12" name="矢印: 五方向 11">
            <a:extLst>
              <a:ext uri="{FF2B5EF4-FFF2-40B4-BE49-F238E27FC236}">
                <a16:creationId xmlns:a16="http://schemas.microsoft.com/office/drawing/2014/main" id="{9749C20E-5558-7F66-FBA1-C19AB54BE934}"/>
              </a:ext>
            </a:extLst>
          </p:cNvPr>
          <p:cNvSpPr/>
          <p:nvPr/>
        </p:nvSpPr>
        <p:spPr>
          <a:xfrm>
            <a:off x="6731500" y="2199839"/>
            <a:ext cx="4980498" cy="792000"/>
          </a:xfrm>
          <a:prstGeom prst="homePlate">
            <a:avLst>
              <a:gd name="adj" fmla="val 0"/>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72000" tIns="46800" rIns="72000" numCol="1" rtlCol="0" anchor="ctr"/>
          <a:lstStyle/>
          <a:p>
            <a:pPr algn="ctr"/>
            <a:r>
              <a:rPr kumimoji="1" lang="en-US" altLang="ja-JP" sz="1600">
                <a:solidFill>
                  <a:schemeClr val="tx1"/>
                </a:solidFill>
                <a:latin typeface="+mn-ea"/>
              </a:rPr>
              <a:t>OEM</a:t>
            </a:r>
            <a:r>
              <a:rPr kumimoji="1" lang="ja-JP" altLang="en-US" sz="1600">
                <a:solidFill>
                  <a:schemeClr val="tx1"/>
                </a:solidFill>
                <a:latin typeface="+mn-ea"/>
              </a:rPr>
              <a:t>や</a:t>
            </a:r>
            <a:r>
              <a:rPr kumimoji="1" lang="en-US" altLang="ja-JP" sz="1600">
                <a:solidFill>
                  <a:schemeClr val="tx1"/>
                </a:solidFill>
                <a:latin typeface="+mn-ea"/>
              </a:rPr>
              <a:t>Tier1</a:t>
            </a:r>
            <a:r>
              <a:rPr kumimoji="1" lang="ja-JP" altLang="en-US" sz="1600">
                <a:solidFill>
                  <a:schemeClr val="tx1"/>
                </a:solidFill>
                <a:latin typeface="+mn-ea"/>
              </a:rPr>
              <a:t>企業を中心に</a:t>
            </a:r>
            <a:r>
              <a:rPr kumimoji="1" lang="en-US" altLang="ja-JP" sz="1600">
                <a:solidFill>
                  <a:schemeClr val="tx1"/>
                </a:solidFill>
                <a:latin typeface="+mn-ea"/>
              </a:rPr>
              <a:t>API</a:t>
            </a:r>
            <a:r>
              <a:rPr kumimoji="1" lang="ja-JP" altLang="en-US" sz="1600">
                <a:solidFill>
                  <a:schemeClr val="tx1"/>
                </a:solidFill>
                <a:latin typeface="+mn-ea"/>
              </a:rPr>
              <a:t>の利用検証を進め、</a:t>
            </a:r>
            <a:br>
              <a:rPr kumimoji="1" lang="en-US" altLang="ja-JP" sz="1600">
                <a:solidFill>
                  <a:schemeClr val="tx1"/>
                </a:solidFill>
                <a:latin typeface="+mn-ea"/>
              </a:rPr>
            </a:br>
            <a:r>
              <a:rPr kumimoji="1" lang="ja-JP" altLang="en-US" sz="1600">
                <a:solidFill>
                  <a:schemeClr val="tx1"/>
                </a:solidFill>
                <a:latin typeface="+mn-ea"/>
              </a:rPr>
              <a:t>得られた</a:t>
            </a:r>
            <a:r>
              <a:rPr kumimoji="1" lang="en-US" altLang="ja-JP" sz="1600">
                <a:solidFill>
                  <a:schemeClr val="tx1"/>
                </a:solidFill>
                <a:latin typeface="+mn-ea"/>
              </a:rPr>
              <a:t>FB</a:t>
            </a:r>
            <a:r>
              <a:rPr kumimoji="1" lang="ja-JP" altLang="en-US" sz="1600">
                <a:solidFill>
                  <a:schemeClr val="tx1"/>
                </a:solidFill>
                <a:latin typeface="+mn-ea"/>
              </a:rPr>
              <a:t>を基に品質向上</a:t>
            </a:r>
            <a:r>
              <a:rPr lang="ja-JP" altLang="en-US" sz="1600">
                <a:solidFill>
                  <a:schemeClr val="tx1"/>
                </a:solidFill>
                <a:latin typeface="+mn-ea"/>
              </a:rPr>
              <a:t>および機能拡充</a:t>
            </a:r>
            <a:r>
              <a:rPr kumimoji="1" lang="ja-JP" altLang="en-US" sz="1600">
                <a:solidFill>
                  <a:schemeClr val="tx1"/>
                </a:solidFill>
                <a:latin typeface="+mn-ea"/>
              </a:rPr>
              <a:t>を図る</a:t>
            </a:r>
            <a:endParaRPr kumimoji="1" lang="en-US" altLang="ja-JP" sz="1600">
              <a:solidFill>
                <a:schemeClr val="tx1"/>
              </a:solidFill>
              <a:latin typeface="+mn-ea"/>
            </a:endParaRPr>
          </a:p>
        </p:txBody>
      </p:sp>
      <p:sp>
        <p:nvSpPr>
          <p:cNvPr id="13" name="矢印: 五方向 12">
            <a:extLst>
              <a:ext uri="{FF2B5EF4-FFF2-40B4-BE49-F238E27FC236}">
                <a16:creationId xmlns:a16="http://schemas.microsoft.com/office/drawing/2014/main" id="{F5264352-7713-15F1-6E73-EC6D132743A7}"/>
              </a:ext>
            </a:extLst>
          </p:cNvPr>
          <p:cNvSpPr/>
          <p:nvPr/>
        </p:nvSpPr>
        <p:spPr>
          <a:xfrm>
            <a:off x="1644624" y="1606110"/>
            <a:ext cx="4980498" cy="504000"/>
          </a:xfrm>
          <a:prstGeom prst="homePlate">
            <a:avLst>
              <a:gd name="adj" fmla="val 0"/>
            </a:avLst>
          </a:prstGeom>
          <a:solidFill>
            <a:srgbClr val="C2FF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altLang="ja-JP" sz="1600" b="1">
                <a:solidFill>
                  <a:schemeClr val="tx1"/>
                </a:solidFill>
                <a:latin typeface="+mn-ea"/>
              </a:rPr>
              <a:t>API</a:t>
            </a:r>
            <a:r>
              <a:rPr lang="ja-JP" altLang="en-US" sz="1600" b="1">
                <a:solidFill>
                  <a:schemeClr val="tx1"/>
                </a:solidFill>
                <a:latin typeface="+mn-ea"/>
              </a:rPr>
              <a:t>・関連ドキュメントの</a:t>
            </a:r>
            <a:r>
              <a:rPr kumimoji="1" lang="ja-JP" altLang="en-US" sz="1600" b="1">
                <a:solidFill>
                  <a:schemeClr val="tx1"/>
                </a:solidFill>
                <a:latin typeface="+mn-ea"/>
              </a:rPr>
              <a:t>公開</a:t>
            </a:r>
          </a:p>
        </p:txBody>
      </p:sp>
      <p:sp>
        <p:nvSpPr>
          <p:cNvPr id="14" name="矢印: 五方向 13">
            <a:extLst>
              <a:ext uri="{FF2B5EF4-FFF2-40B4-BE49-F238E27FC236}">
                <a16:creationId xmlns:a16="http://schemas.microsoft.com/office/drawing/2014/main" id="{08C1D819-138E-EE57-28FE-69B2A39DE280}"/>
              </a:ext>
            </a:extLst>
          </p:cNvPr>
          <p:cNvSpPr/>
          <p:nvPr/>
        </p:nvSpPr>
        <p:spPr>
          <a:xfrm>
            <a:off x="6731500" y="1606110"/>
            <a:ext cx="4980048" cy="504000"/>
          </a:xfrm>
          <a:prstGeom prst="homePlate">
            <a:avLst>
              <a:gd name="adj" fmla="val 19811"/>
            </a:avLst>
          </a:prstGeom>
          <a:solidFill>
            <a:srgbClr val="C2FFF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numCol="1" rtlCol="0" anchor="ctr"/>
          <a:lstStyle/>
          <a:p>
            <a:pPr algn="ctr"/>
            <a:r>
              <a:rPr kumimoji="1" lang="en-US" altLang="ja-JP" sz="1600" b="1">
                <a:solidFill>
                  <a:schemeClr val="tx1"/>
                </a:solidFill>
                <a:latin typeface="+mn-ea"/>
              </a:rPr>
              <a:t>API/</a:t>
            </a:r>
            <a:r>
              <a:rPr kumimoji="1" lang="ja-JP" altLang="en-US" sz="1600" b="1">
                <a:solidFill>
                  <a:schemeClr val="tx1"/>
                </a:solidFill>
                <a:latin typeface="+mn-ea"/>
              </a:rPr>
              <a:t>基盤の拡張、ブラッシュアップ</a:t>
            </a:r>
          </a:p>
        </p:txBody>
      </p:sp>
      <p:sp>
        <p:nvSpPr>
          <p:cNvPr id="23" name="矢印: 五方向 22">
            <a:extLst>
              <a:ext uri="{FF2B5EF4-FFF2-40B4-BE49-F238E27FC236}">
                <a16:creationId xmlns:a16="http://schemas.microsoft.com/office/drawing/2014/main" id="{3A0A5175-2BE1-3673-D4F7-4CFA664C1197}"/>
              </a:ext>
            </a:extLst>
          </p:cNvPr>
          <p:cNvSpPr/>
          <p:nvPr/>
        </p:nvSpPr>
        <p:spPr>
          <a:xfrm>
            <a:off x="1644624" y="3075163"/>
            <a:ext cx="4980498" cy="3168000"/>
          </a:xfrm>
          <a:prstGeom prst="homePlate">
            <a:avLst>
              <a:gd name="adj" fmla="val 0"/>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44000" rIns="72000" numCol="1" rtlCol="0" anchor="t"/>
          <a:lstStyle/>
          <a:p>
            <a:pPr>
              <a:spcBef>
                <a:spcPts val="1800"/>
              </a:spcBef>
            </a:pPr>
            <a:endParaRPr lang="en-US" altLang="ja-JP" sz="1600">
              <a:solidFill>
                <a:schemeClr val="tx1"/>
              </a:solidFill>
              <a:latin typeface="+mn-ea"/>
            </a:endParaRPr>
          </a:p>
          <a:p>
            <a:pPr>
              <a:spcBef>
                <a:spcPts val="600"/>
              </a:spcBef>
            </a:pPr>
            <a:r>
              <a:rPr lang="ja-JP" altLang="en-US" sz="1600">
                <a:solidFill>
                  <a:schemeClr val="tx1"/>
                </a:solidFill>
                <a:latin typeface="+mn-ea"/>
              </a:rPr>
              <a:t>利用者が迷わず使えるように</a:t>
            </a:r>
            <a:r>
              <a:rPr lang="en-US" altLang="ja-JP" sz="1600">
                <a:solidFill>
                  <a:schemeClr val="tx1"/>
                </a:solidFill>
                <a:latin typeface="+mn-ea"/>
              </a:rPr>
              <a:t>API</a:t>
            </a:r>
            <a:r>
              <a:rPr lang="ja-JP" altLang="en-US" sz="1600">
                <a:solidFill>
                  <a:schemeClr val="tx1"/>
                </a:solidFill>
                <a:latin typeface="+mn-ea"/>
              </a:rPr>
              <a:t>のプログラムだけでなく、チュートリアル等のドキュメントも拡充させて公開する</a:t>
            </a:r>
            <a:endParaRPr lang="en-US" altLang="ja-JP" sz="1600">
              <a:solidFill>
                <a:schemeClr val="tx1"/>
              </a:solidFill>
              <a:latin typeface="+mn-ea"/>
            </a:endParaRPr>
          </a:p>
          <a:p>
            <a:pPr marL="179388" indent="-179388">
              <a:spcBef>
                <a:spcPts val="3000"/>
              </a:spcBef>
              <a:buFont typeface="Arial" panose="020B0604020202020204" pitchFamily="34" charset="0"/>
              <a:buChar char="•"/>
            </a:pPr>
            <a:r>
              <a:rPr lang="en-US" altLang="ja-JP" sz="1600">
                <a:solidFill>
                  <a:schemeClr val="tx1"/>
                </a:solidFill>
                <a:latin typeface="+mn-ea"/>
              </a:rPr>
              <a:t>Signal</a:t>
            </a:r>
            <a:r>
              <a:rPr lang="ja-JP" altLang="en-US" sz="1600">
                <a:solidFill>
                  <a:schemeClr val="tx1"/>
                </a:solidFill>
                <a:latin typeface="+mn-ea"/>
              </a:rPr>
              <a:t> </a:t>
            </a:r>
            <a:r>
              <a:rPr lang="en-US" altLang="ja-JP" sz="1600">
                <a:solidFill>
                  <a:schemeClr val="tx1"/>
                </a:solidFill>
                <a:latin typeface="+mn-ea"/>
              </a:rPr>
              <a:t>API</a:t>
            </a:r>
          </a:p>
          <a:p>
            <a:pPr marL="179388" indent="-179388">
              <a:spcBef>
                <a:spcPts val="0"/>
              </a:spcBef>
              <a:buFont typeface="Arial" panose="020B0604020202020204" pitchFamily="34" charset="0"/>
              <a:buChar char="•"/>
            </a:pPr>
            <a:r>
              <a:rPr lang="en-US" altLang="ja-JP" sz="1600">
                <a:solidFill>
                  <a:schemeClr val="tx1"/>
                </a:solidFill>
                <a:latin typeface="+mn-ea"/>
              </a:rPr>
              <a:t>Kura</a:t>
            </a:r>
            <a:r>
              <a:rPr lang="ja-JP" altLang="en-US" sz="1600">
                <a:solidFill>
                  <a:schemeClr val="tx1"/>
                </a:solidFill>
                <a:latin typeface="+mn-ea"/>
              </a:rPr>
              <a:t>（</a:t>
            </a:r>
            <a:r>
              <a:rPr lang="en-US" altLang="ja-JP" sz="1600" err="1">
                <a:solidFill>
                  <a:schemeClr val="tx1"/>
                </a:solidFill>
                <a:latin typeface="+mn-ea"/>
              </a:rPr>
              <a:t>DataBroker</a:t>
            </a:r>
            <a:r>
              <a:rPr lang="ja-JP" altLang="en-US" sz="1600">
                <a:solidFill>
                  <a:schemeClr val="tx1"/>
                </a:solidFill>
                <a:latin typeface="+mn-ea"/>
              </a:rPr>
              <a:t>）</a:t>
            </a:r>
            <a:r>
              <a:rPr lang="en-US" altLang="ja-JP" sz="1600">
                <a:solidFill>
                  <a:schemeClr val="tx1"/>
                </a:solidFill>
                <a:latin typeface="+mn-ea"/>
              </a:rPr>
              <a:t>/JASPAR</a:t>
            </a:r>
            <a:r>
              <a:rPr lang="ja-JP" altLang="en-US" sz="1600">
                <a:solidFill>
                  <a:schemeClr val="tx1"/>
                </a:solidFill>
                <a:latin typeface="+mn-ea"/>
              </a:rPr>
              <a:t> </a:t>
            </a:r>
            <a:r>
              <a:rPr lang="en-US" altLang="ja-JP" sz="1600">
                <a:solidFill>
                  <a:schemeClr val="tx1"/>
                </a:solidFill>
                <a:latin typeface="+mn-ea"/>
              </a:rPr>
              <a:t>VSS</a:t>
            </a:r>
          </a:p>
          <a:p>
            <a:pPr marL="179388" indent="-179388">
              <a:spcBef>
                <a:spcPts val="0"/>
              </a:spcBef>
              <a:buFont typeface="Arial" panose="020B0604020202020204" pitchFamily="34" charset="0"/>
              <a:buChar char="•"/>
            </a:pPr>
            <a:r>
              <a:rPr lang="ja-JP" altLang="en-US" sz="1600">
                <a:solidFill>
                  <a:schemeClr val="tx1"/>
                </a:solidFill>
                <a:latin typeface="+mn-ea"/>
              </a:rPr>
              <a:t>各種ライブラリ</a:t>
            </a:r>
            <a:r>
              <a:rPr lang="en-US" altLang="ja-JP" sz="1600">
                <a:solidFill>
                  <a:schemeClr val="tx1"/>
                </a:solidFill>
                <a:latin typeface="+mn-ea"/>
              </a:rPr>
              <a:t>(</a:t>
            </a:r>
            <a:r>
              <a:rPr lang="en-US" altLang="ja-JP" sz="1600" err="1">
                <a:solidFill>
                  <a:schemeClr val="tx1"/>
                </a:solidFill>
                <a:latin typeface="+mn-ea"/>
              </a:rPr>
              <a:t>loggong</a:t>
            </a:r>
            <a:r>
              <a:rPr lang="ja-JP" altLang="en-US" sz="1600">
                <a:solidFill>
                  <a:schemeClr val="tx1"/>
                </a:solidFill>
                <a:latin typeface="+mn-ea"/>
              </a:rPr>
              <a:t>機能や</a:t>
            </a:r>
            <a:r>
              <a:rPr lang="en-US" altLang="ja-JP" sz="1600">
                <a:solidFill>
                  <a:schemeClr val="tx1"/>
                </a:solidFill>
                <a:latin typeface="+mn-ea"/>
              </a:rPr>
              <a:t>PAL</a:t>
            </a:r>
            <a:r>
              <a:rPr lang="ja-JP" altLang="en-US" sz="1600">
                <a:solidFill>
                  <a:schemeClr val="tx1"/>
                </a:solidFill>
                <a:latin typeface="+mn-ea"/>
              </a:rPr>
              <a:t>等</a:t>
            </a:r>
            <a:r>
              <a:rPr lang="en-US" altLang="ja-JP" sz="1600">
                <a:solidFill>
                  <a:schemeClr val="tx1"/>
                </a:solidFill>
                <a:latin typeface="+mn-ea"/>
              </a:rPr>
              <a:t>)</a:t>
            </a:r>
          </a:p>
          <a:p>
            <a:pPr marL="179388" indent="-179388">
              <a:spcBef>
                <a:spcPts val="0"/>
              </a:spcBef>
              <a:buFont typeface="Arial" panose="020B0604020202020204" pitchFamily="34" charset="0"/>
              <a:buChar char="•"/>
            </a:pPr>
            <a:r>
              <a:rPr lang="en-US" altLang="ja-JP" sz="1600" err="1">
                <a:solidFill>
                  <a:schemeClr val="tx1"/>
                </a:solidFill>
                <a:latin typeface="+mn-ea"/>
              </a:rPr>
              <a:t>HeadpessApp</a:t>
            </a:r>
            <a:r>
              <a:rPr lang="en-US" altLang="ja-JP" sz="1600">
                <a:solidFill>
                  <a:schemeClr val="tx1"/>
                </a:solidFill>
                <a:latin typeface="+mn-ea"/>
              </a:rPr>
              <a:t>/UI</a:t>
            </a:r>
            <a:r>
              <a:rPr lang="ja-JP" altLang="en-US" sz="1600">
                <a:solidFill>
                  <a:schemeClr val="tx1"/>
                </a:solidFill>
                <a:latin typeface="+mn-ea"/>
              </a:rPr>
              <a:t>フレームワーク</a:t>
            </a:r>
            <a:r>
              <a:rPr lang="en-US" altLang="ja-JP" sz="1600">
                <a:solidFill>
                  <a:schemeClr val="tx1"/>
                </a:solidFill>
                <a:latin typeface="+mn-ea"/>
              </a:rPr>
              <a:t>(Flutter)</a:t>
            </a:r>
          </a:p>
          <a:p>
            <a:pPr marL="179388" indent="-179388">
              <a:spcBef>
                <a:spcPts val="0"/>
              </a:spcBef>
              <a:buFont typeface="Arial" panose="020B0604020202020204" pitchFamily="34" charset="0"/>
              <a:buChar char="•"/>
            </a:pPr>
            <a:r>
              <a:rPr lang="ja-JP" altLang="en-US" sz="1600">
                <a:solidFill>
                  <a:schemeClr val="tx1"/>
                </a:solidFill>
                <a:latin typeface="+mn-ea"/>
              </a:rPr>
              <a:t>チュートリアル</a:t>
            </a:r>
            <a:endParaRPr lang="en-US" altLang="ja-JP" sz="1600">
              <a:solidFill>
                <a:schemeClr val="tx1"/>
              </a:solidFill>
              <a:latin typeface="+mn-ea"/>
            </a:endParaRPr>
          </a:p>
          <a:p>
            <a:pPr marL="179388" indent="-179388">
              <a:spcBef>
                <a:spcPts val="0"/>
              </a:spcBef>
              <a:buFont typeface="Arial" panose="020B0604020202020204" pitchFamily="34" charset="0"/>
              <a:buChar char="•"/>
            </a:pPr>
            <a:r>
              <a:rPr lang="ja-JP" altLang="en-US" sz="1600">
                <a:solidFill>
                  <a:schemeClr val="tx1"/>
                </a:solidFill>
                <a:latin typeface="+mn-ea"/>
              </a:rPr>
              <a:t>仕様書等のドキュメント</a:t>
            </a:r>
            <a:endParaRPr lang="en-US" altLang="ja-JP" sz="1600">
              <a:solidFill>
                <a:schemeClr val="tx1"/>
              </a:solidFill>
              <a:latin typeface="+mn-ea"/>
            </a:endParaRPr>
          </a:p>
          <a:p>
            <a:pPr marL="179388" indent="-179388">
              <a:spcBef>
                <a:spcPts val="600"/>
              </a:spcBef>
              <a:buFont typeface="Arial" panose="020B0604020202020204" pitchFamily="34" charset="0"/>
              <a:buChar char="•"/>
            </a:pPr>
            <a:endParaRPr lang="en-US" altLang="ja-JP" sz="1600">
              <a:solidFill>
                <a:schemeClr val="tx1"/>
              </a:solidFill>
              <a:latin typeface="+mn-ea"/>
            </a:endParaRPr>
          </a:p>
          <a:p>
            <a:pPr marL="179388" indent="-179388">
              <a:spcBef>
                <a:spcPts val="600"/>
              </a:spcBef>
              <a:buFont typeface="Arial" panose="020B0604020202020204" pitchFamily="34" charset="0"/>
              <a:buChar char="•"/>
            </a:pPr>
            <a:endParaRPr lang="en-US" altLang="ja-JP" sz="1600">
              <a:solidFill>
                <a:schemeClr val="tx1"/>
              </a:solidFill>
              <a:latin typeface="+mn-ea"/>
            </a:endParaRPr>
          </a:p>
        </p:txBody>
      </p:sp>
      <p:sp>
        <p:nvSpPr>
          <p:cNvPr id="42" name="矢印: 五方向 41">
            <a:extLst>
              <a:ext uri="{FF2B5EF4-FFF2-40B4-BE49-F238E27FC236}">
                <a16:creationId xmlns:a16="http://schemas.microsoft.com/office/drawing/2014/main" id="{652C6693-9F21-3512-44A6-8661EFACD44C}"/>
              </a:ext>
            </a:extLst>
          </p:cNvPr>
          <p:cNvSpPr/>
          <p:nvPr/>
        </p:nvSpPr>
        <p:spPr>
          <a:xfrm>
            <a:off x="6731500" y="3081568"/>
            <a:ext cx="4980498" cy="2304000"/>
          </a:xfrm>
          <a:prstGeom prst="homePlate">
            <a:avLst>
              <a:gd name="adj" fmla="val 0"/>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44000" rIns="72000" numCol="1" rtlCol="0" anchor="t"/>
          <a:lstStyle/>
          <a:p>
            <a:pPr>
              <a:spcBef>
                <a:spcPts val="600"/>
              </a:spcBef>
            </a:pPr>
            <a:endParaRPr lang="en-US" altLang="ja-JP" sz="1600">
              <a:solidFill>
                <a:schemeClr val="tx1"/>
              </a:solidFill>
              <a:latin typeface="+mn-ea"/>
            </a:endParaRPr>
          </a:p>
          <a:p>
            <a:pPr>
              <a:spcBef>
                <a:spcPts val="600"/>
              </a:spcBef>
            </a:pPr>
            <a:r>
              <a:rPr lang="en-US" altLang="ja-JP" sz="1600">
                <a:solidFill>
                  <a:schemeClr val="tx1"/>
                </a:solidFill>
                <a:latin typeface="+mn-ea"/>
              </a:rPr>
              <a:t>OEM</a:t>
            </a:r>
            <a:r>
              <a:rPr lang="ja-JP" altLang="en-US" sz="1600">
                <a:solidFill>
                  <a:schemeClr val="tx1"/>
                </a:solidFill>
                <a:latin typeface="+mn-ea"/>
              </a:rPr>
              <a:t>や</a:t>
            </a:r>
            <a:r>
              <a:rPr lang="en-US" altLang="ja-JP" sz="1600">
                <a:solidFill>
                  <a:schemeClr val="tx1"/>
                </a:solidFill>
                <a:latin typeface="+mn-ea"/>
              </a:rPr>
              <a:t>Tier1</a:t>
            </a:r>
            <a:r>
              <a:rPr lang="ja-JP" altLang="en-US" sz="1600">
                <a:solidFill>
                  <a:schemeClr val="tx1"/>
                </a:solidFill>
                <a:latin typeface="+mn-ea"/>
              </a:rPr>
              <a:t>企業を中心に</a:t>
            </a:r>
            <a:r>
              <a:rPr lang="en-US" altLang="ja-JP" sz="1600">
                <a:solidFill>
                  <a:schemeClr val="tx1"/>
                </a:solidFill>
                <a:latin typeface="+mn-ea"/>
              </a:rPr>
              <a:t>API</a:t>
            </a:r>
            <a:r>
              <a:rPr lang="ja-JP" altLang="en-US" sz="1600">
                <a:solidFill>
                  <a:schemeClr val="tx1"/>
                </a:solidFill>
                <a:latin typeface="+mn-ea"/>
              </a:rPr>
              <a:t>の利用検証を行い、</a:t>
            </a:r>
            <a:br>
              <a:rPr lang="en-US" altLang="ja-JP" sz="1600">
                <a:solidFill>
                  <a:schemeClr val="tx1"/>
                </a:solidFill>
                <a:latin typeface="+mn-ea"/>
              </a:rPr>
            </a:br>
            <a:r>
              <a:rPr lang="ja-JP" altLang="en-US" sz="1600">
                <a:solidFill>
                  <a:schemeClr val="tx1"/>
                </a:solidFill>
                <a:latin typeface="+mn-ea"/>
              </a:rPr>
              <a:t>アップデートしたものを公開する</a:t>
            </a:r>
            <a:endParaRPr lang="en-US" altLang="ja-JP" sz="1600">
              <a:solidFill>
                <a:schemeClr val="tx1"/>
              </a:solidFill>
              <a:latin typeface="+mn-ea"/>
            </a:endParaRPr>
          </a:p>
          <a:p>
            <a:pPr marL="179388" indent="-179388">
              <a:spcBef>
                <a:spcPts val="3000"/>
              </a:spcBef>
              <a:buFont typeface="Arial" panose="020B0604020202020204" pitchFamily="34" charset="0"/>
              <a:buChar char="•"/>
            </a:pPr>
            <a:r>
              <a:rPr lang="en-US" altLang="ja-JP" sz="1600">
                <a:solidFill>
                  <a:schemeClr val="tx1"/>
                </a:solidFill>
                <a:latin typeface="+mn-ea"/>
              </a:rPr>
              <a:t>Signal API (</a:t>
            </a:r>
            <a:r>
              <a:rPr lang="ja-JP" altLang="en-US" sz="1600">
                <a:solidFill>
                  <a:schemeClr val="tx1"/>
                </a:solidFill>
                <a:latin typeface="+mn-ea"/>
              </a:rPr>
              <a:t>アップデート版</a:t>
            </a:r>
            <a:r>
              <a:rPr lang="en-US" altLang="ja-JP" sz="1600">
                <a:solidFill>
                  <a:schemeClr val="tx1"/>
                </a:solidFill>
                <a:latin typeface="+mn-ea"/>
              </a:rPr>
              <a:t>)</a:t>
            </a:r>
          </a:p>
          <a:p>
            <a:pPr marL="179388" indent="-179388">
              <a:spcBef>
                <a:spcPts val="0"/>
              </a:spcBef>
              <a:buFont typeface="Arial" panose="020B0604020202020204" pitchFamily="34" charset="0"/>
              <a:buChar char="•"/>
            </a:pPr>
            <a:r>
              <a:rPr lang="en-US" altLang="ja-JP" sz="1600">
                <a:solidFill>
                  <a:schemeClr val="tx1"/>
                </a:solidFill>
                <a:latin typeface="+mn-ea"/>
              </a:rPr>
              <a:t>Kura</a:t>
            </a:r>
            <a:r>
              <a:rPr lang="ja-JP" altLang="en-US" sz="1600">
                <a:solidFill>
                  <a:schemeClr val="tx1"/>
                </a:solidFill>
                <a:latin typeface="+mn-ea"/>
              </a:rPr>
              <a:t>（</a:t>
            </a:r>
            <a:r>
              <a:rPr lang="en-US" altLang="ja-JP" sz="1600">
                <a:solidFill>
                  <a:schemeClr val="tx1"/>
                </a:solidFill>
                <a:latin typeface="+mn-ea"/>
              </a:rPr>
              <a:t>Data Broker</a:t>
            </a:r>
            <a:r>
              <a:rPr lang="ja-JP" altLang="en-US" sz="1600">
                <a:solidFill>
                  <a:schemeClr val="tx1"/>
                </a:solidFill>
                <a:latin typeface="+mn-ea"/>
              </a:rPr>
              <a:t>）</a:t>
            </a:r>
            <a:r>
              <a:rPr lang="en-US" altLang="ja-JP" sz="1600">
                <a:solidFill>
                  <a:schemeClr val="tx1"/>
                </a:solidFill>
                <a:latin typeface="+mn-ea"/>
              </a:rPr>
              <a:t>/JASPAR VSS(</a:t>
            </a:r>
            <a:r>
              <a:rPr lang="ja-JP" altLang="en-US" sz="1600">
                <a:solidFill>
                  <a:schemeClr val="tx1"/>
                </a:solidFill>
                <a:latin typeface="+mn-ea"/>
              </a:rPr>
              <a:t>アップデート版</a:t>
            </a:r>
            <a:r>
              <a:rPr lang="en-US" altLang="ja-JP" sz="1600">
                <a:solidFill>
                  <a:schemeClr val="tx1"/>
                </a:solidFill>
                <a:latin typeface="+mn-ea"/>
              </a:rPr>
              <a:t>)</a:t>
            </a:r>
          </a:p>
          <a:p>
            <a:pPr>
              <a:spcBef>
                <a:spcPts val="0"/>
              </a:spcBef>
            </a:pPr>
            <a:endParaRPr lang="en-US" altLang="ja-JP" sz="1600">
              <a:solidFill>
                <a:schemeClr val="tx1"/>
              </a:solidFill>
              <a:latin typeface="+mn-ea"/>
            </a:endParaRPr>
          </a:p>
        </p:txBody>
      </p:sp>
      <p:sp>
        <p:nvSpPr>
          <p:cNvPr id="2" name="四角形: 角を丸くする 1">
            <a:extLst>
              <a:ext uri="{FF2B5EF4-FFF2-40B4-BE49-F238E27FC236}">
                <a16:creationId xmlns:a16="http://schemas.microsoft.com/office/drawing/2014/main" id="{E2B61BD2-7EE8-2D95-8062-70D53669446A}"/>
              </a:ext>
            </a:extLst>
          </p:cNvPr>
          <p:cNvSpPr/>
          <p:nvPr/>
        </p:nvSpPr>
        <p:spPr bwMode="auto">
          <a:xfrm>
            <a:off x="1701914" y="3192677"/>
            <a:ext cx="2046772" cy="216000"/>
          </a:xfrm>
          <a:prstGeom prst="roundRect">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1" hangingPunct="1"/>
            <a:r>
              <a:rPr lang="ja-JP" altLang="en-US" sz="1400">
                <a:solidFill>
                  <a:schemeClr val="bg1"/>
                </a:solidFill>
                <a:latin typeface="+mn-ea"/>
              </a:rPr>
              <a:t>公開対象 選定の考え方</a:t>
            </a:r>
            <a:endParaRPr kumimoji="1" lang="ja-JP" altLang="en-US" sz="2000" b="0" i="0" u="none" strike="noStrike" cap="none" normalizeH="0" baseline="0">
              <a:ln>
                <a:noFill/>
              </a:ln>
              <a:solidFill>
                <a:schemeClr val="bg1"/>
              </a:solidFill>
              <a:effectLst/>
              <a:latin typeface="Times New Roman" panose="02020603050405020304" pitchFamily="18" charset="0"/>
              <a:ea typeface="ＭＳ Ｐゴシック" panose="020B0600070205080204" pitchFamily="50" charset="-128"/>
            </a:endParaRPr>
          </a:p>
        </p:txBody>
      </p:sp>
      <p:sp>
        <p:nvSpPr>
          <p:cNvPr id="15" name="四角形: 角を丸くする 14">
            <a:extLst>
              <a:ext uri="{FF2B5EF4-FFF2-40B4-BE49-F238E27FC236}">
                <a16:creationId xmlns:a16="http://schemas.microsoft.com/office/drawing/2014/main" id="{9EC3C845-7C1E-B57B-726F-8E44BEDA51A8}"/>
              </a:ext>
            </a:extLst>
          </p:cNvPr>
          <p:cNvSpPr/>
          <p:nvPr/>
        </p:nvSpPr>
        <p:spPr bwMode="auto">
          <a:xfrm>
            <a:off x="1701914" y="4087473"/>
            <a:ext cx="1154086" cy="216000"/>
          </a:xfrm>
          <a:prstGeom prst="roundRect">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eaLnBrk="1" hangingPunct="1"/>
            <a:r>
              <a:rPr lang="ja-JP" altLang="en-US" sz="1400">
                <a:solidFill>
                  <a:schemeClr val="bg1"/>
                </a:solidFill>
                <a:latin typeface="+mn-ea"/>
              </a:rPr>
              <a:t>公開成果物</a:t>
            </a:r>
            <a:endParaRPr kumimoji="1" lang="ja-JP" altLang="en-US" sz="2000" b="0" i="0" u="none" strike="noStrike" cap="none" normalizeH="0" baseline="0">
              <a:ln>
                <a:noFill/>
              </a:ln>
              <a:solidFill>
                <a:schemeClr val="bg1"/>
              </a:solidFill>
              <a:effectLst/>
              <a:latin typeface="Times New Roman" panose="02020603050405020304" pitchFamily="18" charset="0"/>
              <a:ea typeface="ＭＳ Ｐゴシック" panose="020B0600070205080204" pitchFamily="50" charset="-128"/>
            </a:endParaRPr>
          </a:p>
        </p:txBody>
      </p:sp>
      <p:sp>
        <p:nvSpPr>
          <p:cNvPr id="20" name="四角形: 角を丸くする 19">
            <a:extLst>
              <a:ext uri="{FF2B5EF4-FFF2-40B4-BE49-F238E27FC236}">
                <a16:creationId xmlns:a16="http://schemas.microsoft.com/office/drawing/2014/main" id="{94713CE5-DFD5-70C6-8EA9-DDA2B51D7CA0}"/>
              </a:ext>
            </a:extLst>
          </p:cNvPr>
          <p:cNvSpPr/>
          <p:nvPr/>
        </p:nvSpPr>
        <p:spPr bwMode="auto">
          <a:xfrm>
            <a:off x="6816000" y="4087473"/>
            <a:ext cx="1154086" cy="216000"/>
          </a:xfrm>
          <a:prstGeom prst="roundRect">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eaLnBrk="1" hangingPunct="1"/>
            <a:r>
              <a:rPr lang="ja-JP" altLang="en-US" sz="1400">
                <a:solidFill>
                  <a:schemeClr val="bg1"/>
                </a:solidFill>
                <a:latin typeface="+mn-ea"/>
              </a:rPr>
              <a:t>公開成果物</a:t>
            </a:r>
            <a:endParaRPr kumimoji="1" lang="ja-JP" altLang="en-US" sz="2000" b="0" i="0" u="none" strike="noStrike" cap="none" normalizeH="0" baseline="0">
              <a:ln>
                <a:noFill/>
              </a:ln>
              <a:solidFill>
                <a:schemeClr val="bg1"/>
              </a:solidFill>
              <a:effectLst/>
              <a:latin typeface="Times New Roman" panose="02020603050405020304" pitchFamily="18" charset="0"/>
              <a:ea typeface="ＭＳ Ｐゴシック" panose="020B0600070205080204" pitchFamily="50" charset="-128"/>
            </a:endParaRPr>
          </a:p>
        </p:txBody>
      </p:sp>
      <p:sp>
        <p:nvSpPr>
          <p:cNvPr id="21" name="四角形: 角を丸くする 20">
            <a:extLst>
              <a:ext uri="{FF2B5EF4-FFF2-40B4-BE49-F238E27FC236}">
                <a16:creationId xmlns:a16="http://schemas.microsoft.com/office/drawing/2014/main" id="{4A812AE9-5C82-CBCE-B64D-B95C1F92A5DA}"/>
              </a:ext>
            </a:extLst>
          </p:cNvPr>
          <p:cNvSpPr/>
          <p:nvPr/>
        </p:nvSpPr>
        <p:spPr bwMode="auto">
          <a:xfrm>
            <a:off x="6816000" y="3192677"/>
            <a:ext cx="2046772" cy="216000"/>
          </a:xfrm>
          <a:prstGeom prst="roundRect">
            <a:avLst/>
          </a:prstGeom>
          <a:solidFill>
            <a:schemeClr val="bg1">
              <a:lumMod val="5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1" hangingPunct="1"/>
            <a:r>
              <a:rPr lang="ja-JP" altLang="en-US" sz="1400">
                <a:solidFill>
                  <a:schemeClr val="bg1"/>
                </a:solidFill>
                <a:latin typeface="+mn-ea"/>
              </a:rPr>
              <a:t>公開対象 選定の考え方</a:t>
            </a:r>
            <a:endParaRPr kumimoji="1" lang="ja-JP" altLang="en-US" sz="2000" b="0" i="0" u="none" strike="noStrike" cap="none" normalizeH="0" baseline="0">
              <a:ln>
                <a:noFill/>
              </a:ln>
              <a:solidFill>
                <a:schemeClr val="bg1"/>
              </a:solidFill>
              <a:effectLst/>
              <a:latin typeface="Times New Roman" panose="02020603050405020304" pitchFamily="18" charset="0"/>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9064B36B-E3F3-70BF-7F97-C5FEB0DC9C05}"/>
              </a:ext>
            </a:extLst>
          </p:cNvPr>
          <p:cNvSpPr txBox="1"/>
          <p:nvPr/>
        </p:nvSpPr>
        <p:spPr>
          <a:xfrm>
            <a:off x="6731500" y="5475296"/>
            <a:ext cx="4980048" cy="767867"/>
          </a:xfrm>
          <a:prstGeom prst="rect">
            <a:avLst/>
          </a:prstGeom>
          <a:noFill/>
          <a:ln w="19050">
            <a:solidFill>
              <a:schemeClr val="accent1">
                <a:lumMod val="75000"/>
              </a:schemeClr>
            </a:solidFill>
          </a:ln>
        </p:spPr>
        <p:txBody>
          <a:bodyPr wrap="square" anchor="ctr">
            <a:noAutofit/>
          </a:bodyPr>
          <a:lstStyle/>
          <a:p>
            <a:pPr algn="ctr">
              <a:spcBef>
                <a:spcPts val="600"/>
              </a:spcBef>
            </a:pPr>
            <a:r>
              <a:rPr lang="ja-JP" altLang="en-US" sz="2000" b="1">
                <a:solidFill>
                  <a:schemeClr val="tx1"/>
                </a:solidFill>
                <a:latin typeface="+mn-ea"/>
              </a:rPr>
              <a:t>詳細・追加情報は</a:t>
            </a:r>
            <a:endParaRPr lang="en-US" altLang="ja-JP" sz="2000" b="1">
              <a:solidFill>
                <a:schemeClr val="tx1"/>
              </a:solidFill>
              <a:latin typeface="+mn-ea"/>
            </a:endParaRPr>
          </a:p>
          <a:p>
            <a:pPr algn="ctr">
              <a:spcBef>
                <a:spcPts val="600"/>
              </a:spcBef>
            </a:pPr>
            <a:r>
              <a:rPr lang="en-US" altLang="ja-JP" sz="2000" b="1">
                <a:solidFill>
                  <a:schemeClr val="tx1"/>
                </a:solidFill>
                <a:latin typeface="+mn-ea"/>
              </a:rPr>
              <a:t>3</a:t>
            </a:r>
            <a:r>
              <a:rPr lang="ja-JP" altLang="en-US" sz="2000" b="1">
                <a:solidFill>
                  <a:schemeClr val="tx1"/>
                </a:solidFill>
                <a:latin typeface="+mn-ea"/>
              </a:rPr>
              <a:t>月４日</a:t>
            </a:r>
            <a:r>
              <a:rPr lang="en-US" altLang="ja-JP" sz="2000" b="1">
                <a:solidFill>
                  <a:schemeClr val="tx1"/>
                </a:solidFill>
                <a:latin typeface="+mn-ea"/>
              </a:rPr>
              <a:t>JASPAR</a:t>
            </a:r>
            <a:r>
              <a:rPr lang="ja-JP" altLang="en-US" sz="2000" b="1">
                <a:solidFill>
                  <a:schemeClr val="tx1"/>
                </a:solidFill>
                <a:latin typeface="+mn-ea"/>
              </a:rPr>
              <a:t>活動報告会</a:t>
            </a:r>
            <a:r>
              <a:rPr lang="ja-JP" altLang="en-US" sz="2000" b="1">
                <a:latin typeface="+mn-ea"/>
              </a:rPr>
              <a:t>にて報告</a:t>
            </a:r>
            <a:endParaRPr lang="en-US" altLang="ja-JP" sz="2000" b="1">
              <a:solidFill>
                <a:schemeClr val="tx1"/>
              </a:solidFill>
              <a:latin typeface="+mn-ea"/>
            </a:endParaRPr>
          </a:p>
        </p:txBody>
      </p:sp>
    </p:spTree>
    <p:extLst>
      <p:ext uri="{BB962C8B-B14F-4D97-AF65-F5344CB8AC3E}">
        <p14:creationId xmlns:p14="http://schemas.microsoft.com/office/powerpoint/2010/main" val="3304814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p:cNvSpPr>
            <a:spLocks noGrp="1" noChangeArrowheads="1"/>
          </p:cNvSpPr>
          <p:nvPr>
            <p:ph type="title"/>
          </p:nvPr>
        </p:nvSpPr>
        <p:spPr>
          <a:xfrm>
            <a:off x="0" y="45061"/>
            <a:ext cx="9487040" cy="457200"/>
          </a:xfrm>
        </p:spPr>
        <p:txBody>
          <a:bodyPr/>
          <a:lstStyle/>
          <a:p>
            <a:pPr eaLnBrk="1" hangingPunct="1">
              <a:defRPr/>
            </a:pPr>
            <a:r>
              <a:rPr lang="en" altLang="ja-JP" sz="2400" kern="0">
                <a:latin typeface="+mn-lt"/>
                <a:ea typeface="+mn-ea"/>
              </a:rPr>
              <a:t>JASPAR 20 Years of History</a:t>
            </a:r>
          </a:p>
        </p:txBody>
      </p:sp>
      <p:sp>
        <p:nvSpPr>
          <p:cNvPr id="5" name="ホームベース 124">
            <a:extLst>
              <a:ext uri="{FF2B5EF4-FFF2-40B4-BE49-F238E27FC236}">
                <a16:creationId xmlns:a16="http://schemas.microsoft.com/office/drawing/2014/main" id="{47E2E4AE-0A94-60EA-588C-A69ADD52245A}"/>
              </a:ext>
            </a:extLst>
          </p:cNvPr>
          <p:cNvSpPr/>
          <p:nvPr/>
        </p:nvSpPr>
        <p:spPr>
          <a:xfrm>
            <a:off x="2458827" y="1405342"/>
            <a:ext cx="9497055" cy="164742"/>
          </a:xfrm>
          <a:prstGeom prst="homePlate">
            <a:avLst>
              <a:gd name="adj" fmla="val 23740"/>
            </a:avLst>
          </a:prstGeom>
          <a:ln/>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cs typeface="+mn-cs"/>
              </a:rPr>
              <a:t>Bluetooth, Connectivity</a:t>
            </a:r>
            <a:endParaRPr kumimoji="1" lang="ja-JP" altLang="en-US" sz="1100" b="1" i="0" u="none" strike="noStrike" kern="1200" cap="none" spc="0" normalizeH="0" baseline="0" noProof="0">
              <a:ln>
                <a:noFill/>
              </a:ln>
              <a:solidFill>
                <a:srgbClr val="000000"/>
              </a:solidFill>
              <a:effectLst/>
              <a:uLnTx/>
              <a:uFillTx/>
              <a:cs typeface="+mn-cs"/>
            </a:endParaRPr>
          </a:p>
        </p:txBody>
      </p:sp>
      <p:sp>
        <p:nvSpPr>
          <p:cNvPr id="6" name="ホームベース 125">
            <a:extLst>
              <a:ext uri="{FF2B5EF4-FFF2-40B4-BE49-F238E27FC236}">
                <a16:creationId xmlns:a16="http://schemas.microsoft.com/office/drawing/2014/main" id="{88A5780E-4D26-D584-C2A9-DF55A1C429B3}"/>
              </a:ext>
            </a:extLst>
          </p:cNvPr>
          <p:cNvSpPr/>
          <p:nvPr/>
        </p:nvSpPr>
        <p:spPr>
          <a:xfrm>
            <a:off x="5447226" y="1810404"/>
            <a:ext cx="6514283" cy="164742"/>
          </a:xfrm>
          <a:prstGeom prst="homePlate">
            <a:avLst>
              <a:gd name="adj" fmla="val 23740"/>
            </a:avLst>
          </a:prstGeom>
          <a:ln/>
        </p:spPr>
        <p:style>
          <a:lnRef idx="1">
            <a:schemeClr val="accent2"/>
          </a:lnRef>
          <a:fillRef idx="2">
            <a:schemeClr val="accent2"/>
          </a:fillRef>
          <a:effectRef idx="1">
            <a:schemeClr val="accent2"/>
          </a:effectRef>
          <a:fontRef idx="minor">
            <a:schemeClr val="dk1"/>
          </a:fontRef>
        </p:style>
        <p:txBody>
          <a:bodyPr lIns="0" rIns="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 altLang="en-US" sz="1200" b="1" i="0" u="none" strike="noStrike" kern="1200" cap="none" spc="0" normalizeH="0" baseline="0" noProof="0">
                <a:ln>
                  <a:noFill/>
                </a:ln>
                <a:solidFill>
                  <a:srgbClr val="000000"/>
                </a:solidFill>
                <a:effectLst/>
                <a:uLnTx/>
                <a:uFillTx/>
              </a:rPr>
              <a:t>Security, OTA</a:t>
            </a:r>
            <a:endParaRPr kumimoji="1" lang="ja-JP" altLang="en-US" sz="1200" b="1" i="0" u="none" strike="noStrike" kern="1200" cap="none" spc="0" normalizeH="0" baseline="0" noProof="0">
              <a:ln>
                <a:noFill/>
              </a:ln>
              <a:solidFill>
                <a:srgbClr val="000000"/>
              </a:solidFill>
              <a:effectLst/>
              <a:uLnTx/>
              <a:uFillTx/>
            </a:endParaRPr>
          </a:p>
        </p:txBody>
      </p:sp>
      <p:sp>
        <p:nvSpPr>
          <p:cNvPr id="7" name="ホームベース 130">
            <a:extLst>
              <a:ext uri="{FF2B5EF4-FFF2-40B4-BE49-F238E27FC236}">
                <a16:creationId xmlns:a16="http://schemas.microsoft.com/office/drawing/2014/main" id="{8AB5001C-68DD-E298-972D-A699642885F0}"/>
              </a:ext>
            </a:extLst>
          </p:cNvPr>
          <p:cNvSpPr/>
          <p:nvPr/>
        </p:nvSpPr>
        <p:spPr>
          <a:xfrm>
            <a:off x="3530568" y="1196208"/>
            <a:ext cx="8425314" cy="174644"/>
          </a:xfrm>
          <a:prstGeom prst="homePlate">
            <a:avLst>
              <a:gd name="adj" fmla="val 23740"/>
            </a:avLst>
          </a:prstGeom>
          <a:ln/>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 altLang="en-US" sz="1200" b="1" i="0" u="none" strike="noStrike" kern="1200" cap="none" spc="0" normalizeH="0" baseline="0" noProof="0">
                <a:ln>
                  <a:noFill/>
                </a:ln>
                <a:solidFill>
                  <a:srgbClr val="000000"/>
                </a:solidFill>
                <a:effectLst/>
                <a:uLnTx/>
                <a:uFillTx/>
                <a:cs typeface="+mn-cs"/>
              </a:rPr>
              <a:t>Functional Safety</a:t>
            </a:r>
            <a:endParaRPr kumimoji="1" lang="en-US" altLang="ja-JP" sz="1000" b="1" i="0" u="none" strike="noStrike" kern="1200" cap="none" spc="0" normalizeH="0" baseline="0" noProof="0">
              <a:ln>
                <a:noFill/>
              </a:ln>
              <a:solidFill>
                <a:srgbClr val="000000"/>
              </a:solidFill>
              <a:effectLst/>
              <a:uLnTx/>
              <a:uFillTx/>
              <a:cs typeface="+mn-cs"/>
            </a:endParaRPr>
          </a:p>
        </p:txBody>
      </p:sp>
      <p:sp>
        <p:nvSpPr>
          <p:cNvPr id="8" name="ホームベース 131">
            <a:extLst>
              <a:ext uri="{FF2B5EF4-FFF2-40B4-BE49-F238E27FC236}">
                <a16:creationId xmlns:a16="http://schemas.microsoft.com/office/drawing/2014/main" id="{E3A75F58-B461-DDA5-06AD-30A168C0DE43}"/>
              </a:ext>
            </a:extLst>
          </p:cNvPr>
          <p:cNvSpPr/>
          <p:nvPr/>
        </p:nvSpPr>
        <p:spPr>
          <a:xfrm>
            <a:off x="487332" y="1191548"/>
            <a:ext cx="3028314" cy="181644"/>
          </a:xfrm>
          <a:prstGeom prst="homePlate">
            <a:avLst>
              <a:gd name="adj" fmla="val 23740"/>
            </a:avLst>
          </a:prstGeom>
          <a:ln/>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cs typeface="+mn-cs"/>
              </a:rPr>
              <a:t>FlexRay / AUTOSAR</a:t>
            </a:r>
            <a:endParaRPr kumimoji="1" lang="en-US" altLang="ja-JP" sz="1000" b="1" i="0" u="none" strike="noStrike" kern="1200" cap="none" spc="0" normalizeH="0" baseline="0" noProof="0">
              <a:ln>
                <a:noFill/>
              </a:ln>
              <a:solidFill>
                <a:srgbClr val="000000"/>
              </a:solidFill>
              <a:effectLst/>
              <a:uLnTx/>
              <a:uFillTx/>
              <a:cs typeface="+mn-cs"/>
            </a:endParaRPr>
          </a:p>
        </p:txBody>
      </p:sp>
      <p:sp>
        <p:nvSpPr>
          <p:cNvPr id="13" name="ホームベース 114">
            <a:extLst>
              <a:ext uri="{FF2B5EF4-FFF2-40B4-BE49-F238E27FC236}">
                <a16:creationId xmlns:a16="http://schemas.microsoft.com/office/drawing/2014/main" id="{0A534AE8-A5A1-4B23-0757-D3EB09E722E2}"/>
              </a:ext>
            </a:extLst>
          </p:cNvPr>
          <p:cNvSpPr/>
          <p:nvPr/>
        </p:nvSpPr>
        <p:spPr>
          <a:xfrm>
            <a:off x="4954799" y="1610015"/>
            <a:ext cx="7001083" cy="155283"/>
          </a:xfrm>
          <a:prstGeom prst="homePlate">
            <a:avLst>
              <a:gd name="adj" fmla="val 23740"/>
            </a:avLst>
          </a:prstGeom>
          <a:ln/>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cs typeface="+mn-cs"/>
              </a:rPr>
              <a:t>Ethernet  </a:t>
            </a:r>
            <a:endParaRPr kumimoji="1" lang="ja-JP" altLang="en-US" sz="1100" b="1" i="0" u="none" strike="noStrike" kern="1200" cap="none" spc="0" normalizeH="0" baseline="0" noProof="0">
              <a:ln>
                <a:noFill/>
              </a:ln>
              <a:solidFill>
                <a:srgbClr val="000000"/>
              </a:solidFill>
              <a:effectLst/>
              <a:uLnTx/>
              <a:uFillTx/>
              <a:cs typeface="+mn-cs"/>
            </a:endParaRPr>
          </a:p>
        </p:txBody>
      </p:sp>
      <p:sp>
        <p:nvSpPr>
          <p:cNvPr id="15" name="ホームベース 143">
            <a:extLst>
              <a:ext uri="{FF2B5EF4-FFF2-40B4-BE49-F238E27FC236}">
                <a16:creationId xmlns:a16="http://schemas.microsoft.com/office/drawing/2014/main" id="{0115B2FD-5B9A-24EE-05ED-051EFE102854}"/>
              </a:ext>
            </a:extLst>
          </p:cNvPr>
          <p:cNvSpPr/>
          <p:nvPr/>
        </p:nvSpPr>
        <p:spPr>
          <a:xfrm>
            <a:off x="166561" y="640478"/>
            <a:ext cx="11796682" cy="320049"/>
          </a:xfrm>
          <a:prstGeom prst="homePlate">
            <a:avLst>
              <a:gd name="adj" fmla="val 1721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200" b="1" i="0" u="none" strike="noStrike" kern="1200" cap="none" spc="0" normalizeH="0" baseline="0" noProof="0">
              <a:ln>
                <a:noFill/>
              </a:ln>
              <a:solidFill>
                <a:srgbClr val="FFFFFF"/>
              </a:solidFill>
              <a:effectLst/>
              <a:uLnTx/>
              <a:uFillTx/>
              <a:cs typeface="+mn-cs"/>
            </a:endParaRPr>
          </a:p>
        </p:txBody>
      </p:sp>
      <p:sp>
        <p:nvSpPr>
          <p:cNvPr id="16" name="テキスト ボックス 155">
            <a:extLst>
              <a:ext uri="{FF2B5EF4-FFF2-40B4-BE49-F238E27FC236}">
                <a16:creationId xmlns:a16="http://schemas.microsoft.com/office/drawing/2014/main" id="{8AAEA9EB-7CE5-1215-EDC0-B3FCB4DED400}"/>
              </a:ext>
            </a:extLst>
          </p:cNvPr>
          <p:cNvSpPr txBox="1">
            <a:spLocks noChangeArrowheads="1"/>
          </p:cNvSpPr>
          <p:nvPr/>
        </p:nvSpPr>
        <p:spPr bwMode="auto">
          <a:xfrm>
            <a:off x="23372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2004</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17" name="テキスト ボックス 156">
            <a:extLst>
              <a:ext uri="{FF2B5EF4-FFF2-40B4-BE49-F238E27FC236}">
                <a16:creationId xmlns:a16="http://schemas.microsoft.com/office/drawing/2014/main" id="{B93FAE02-0BE7-AF42-73E2-1C4FCF6A8EAC}"/>
              </a:ext>
            </a:extLst>
          </p:cNvPr>
          <p:cNvSpPr txBox="1">
            <a:spLocks noChangeArrowheads="1"/>
          </p:cNvSpPr>
          <p:nvPr/>
        </p:nvSpPr>
        <p:spPr bwMode="auto">
          <a:xfrm>
            <a:off x="814533"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2005</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18" name="テキスト ボックス 157">
            <a:extLst>
              <a:ext uri="{FF2B5EF4-FFF2-40B4-BE49-F238E27FC236}">
                <a16:creationId xmlns:a16="http://schemas.microsoft.com/office/drawing/2014/main" id="{F4956A5D-3365-FD15-4037-7AA8F0C86180}"/>
              </a:ext>
            </a:extLst>
          </p:cNvPr>
          <p:cNvSpPr txBox="1">
            <a:spLocks noChangeArrowheads="1"/>
          </p:cNvSpPr>
          <p:nvPr/>
        </p:nvSpPr>
        <p:spPr bwMode="auto">
          <a:xfrm>
            <a:off x="1367061"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2006</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19" name="テキスト ボックス 265">
            <a:extLst>
              <a:ext uri="{FF2B5EF4-FFF2-40B4-BE49-F238E27FC236}">
                <a16:creationId xmlns:a16="http://schemas.microsoft.com/office/drawing/2014/main" id="{2B81B0E0-28CB-DDE5-66A7-DC64EEF391D7}"/>
              </a:ext>
            </a:extLst>
          </p:cNvPr>
          <p:cNvSpPr txBox="1">
            <a:spLocks noChangeArrowheads="1"/>
          </p:cNvSpPr>
          <p:nvPr/>
        </p:nvSpPr>
        <p:spPr bwMode="auto">
          <a:xfrm>
            <a:off x="1910162"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2007</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0" name="テキスト ボックス 266">
            <a:extLst>
              <a:ext uri="{FF2B5EF4-FFF2-40B4-BE49-F238E27FC236}">
                <a16:creationId xmlns:a16="http://schemas.microsoft.com/office/drawing/2014/main" id="{29B4FD22-483B-BC49-7A17-DC9F6062C7F2}"/>
              </a:ext>
            </a:extLst>
          </p:cNvPr>
          <p:cNvSpPr txBox="1">
            <a:spLocks noChangeArrowheads="1"/>
          </p:cNvSpPr>
          <p:nvPr/>
        </p:nvSpPr>
        <p:spPr bwMode="auto">
          <a:xfrm>
            <a:off x="2453263"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2008</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1" name="テキスト ボックス 267">
            <a:extLst>
              <a:ext uri="{FF2B5EF4-FFF2-40B4-BE49-F238E27FC236}">
                <a16:creationId xmlns:a16="http://schemas.microsoft.com/office/drawing/2014/main" id="{9AB47BED-6297-45BC-F95C-097B7478C277}"/>
              </a:ext>
            </a:extLst>
          </p:cNvPr>
          <p:cNvSpPr txBox="1">
            <a:spLocks noChangeArrowheads="1"/>
          </p:cNvSpPr>
          <p:nvPr/>
        </p:nvSpPr>
        <p:spPr bwMode="auto">
          <a:xfrm>
            <a:off x="299636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2009</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2" name="テキスト ボックス 268">
            <a:extLst>
              <a:ext uri="{FF2B5EF4-FFF2-40B4-BE49-F238E27FC236}">
                <a16:creationId xmlns:a16="http://schemas.microsoft.com/office/drawing/2014/main" id="{98992A57-713B-1BBC-285F-6F5851BD2E42}"/>
              </a:ext>
            </a:extLst>
          </p:cNvPr>
          <p:cNvSpPr txBox="1">
            <a:spLocks noChangeArrowheads="1"/>
          </p:cNvSpPr>
          <p:nvPr/>
        </p:nvSpPr>
        <p:spPr bwMode="auto">
          <a:xfrm>
            <a:off x="3548892"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2010</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3" name="テキスト ボックス 269">
            <a:extLst>
              <a:ext uri="{FF2B5EF4-FFF2-40B4-BE49-F238E27FC236}">
                <a16:creationId xmlns:a16="http://schemas.microsoft.com/office/drawing/2014/main" id="{DA62A8A9-5860-A8E0-4AFE-0C6A9A090402}"/>
              </a:ext>
            </a:extLst>
          </p:cNvPr>
          <p:cNvSpPr txBox="1">
            <a:spLocks noChangeArrowheads="1"/>
          </p:cNvSpPr>
          <p:nvPr/>
        </p:nvSpPr>
        <p:spPr bwMode="auto">
          <a:xfrm>
            <a:off x="4091993"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2011</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4" name="テキスト ボックス 270">
            <a:extLst>
              <a:ext uri="{FF2B5EF4-FFF2-40B4-BE49-F238E27FC236}">
                <a16:creationId xmlns:a16="http://schemas.microsoft.com/office/drawing/2014/main" id="{4F7D871C-0E58-EA2F-C03F-5AEBBED45FBB}"/>
              </a:ext>
            </a:extLst>
          </p:cNvPr>
          <p:cNvSpPr txBox="1">
            <a:spLocks noChangeArrowheads="1"/>
          </p:cNvSpPr>
          <p:nvPr/>
        </p:nvSpPr>
        <p:spPr bwMode="auto">
          <a:xfrm>
            <a:off x="463509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2012</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5" name="テキスト ボックス 271">
            <a:extLst>
              <a:ext uri="{FF2B5EF4-FFF2-40B4-BE49-F238E27FC236}">
                <a16:creationId xmlns:a16="http://schemas.microsoft.com/office/drawing/2014/main" id="{2C38EE25-2717-5018-3277-6FF8E4DDBA65}"/>
              </a:ext>
            </a:extLst>
          </p:cNvPr>
          <p:cNvSpPr txBox="1">
            <a:spLocks noChangeArrowheads="1"/>
          </p:cNvSpPr>
          <p:nvPr/>
        </p:nvSpPr>
        <p:spPr bwMode="auto">
          <a:xfrm>
            <a:off x="5197049"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2013</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6" name="テキスト ボックス 272">
            <a:extLst>
              <a:ext uri="{FF2B5EF4-FFF2-40B4-BE49-F238E27FC236}">
                <a16:creationId xmlns:a16="http://schemas.microsoft.com/office/drawing/2014/main" id="{7A907E45-72EB-2EFD-B5E6-69D34EC378AD}"/>
              </a:ext>
            </a:extLst>
          </p:cNvPr>
          <p:cNvSpPr txBox="1">
            <a:spLocks noChangeArrowheads="1"/>
          </p:cNvSpPr>
          <p:nvPr/>
        </p:nvSpPr>
        <p:spPr bwMode="auto">
          <a:xfrm>
            <a:off x="5740150"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2014</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7" name="テキスト ボックス 265">
            <a:extLst>
              <a:ext uri="{FF2B5EF4-FFF2-40B4-BE49-F238E27FC236}">
                <a16:creationId xmlns:a16="http://schemas.microsoft.com/office/drawing/2014/main" id="{67977530-831A-B80F-C939-E6E921734633}"/>
              </a:ext>
            </a:extLst>
          </p:cNvPr>
          <p:cNvSpPr txBox="1">
            <a:spLocks noChangeArrowheads="1"/>
          </p:cNvSpPr>
          <p:nvPr/>
        </p:nvSpPr>
        <p:spPr bwMode="auto">
          <a:xfrm>
            <a:off x="627382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2015</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8" name="テキスト ボックス 266">
            <a:extLst>
              <a:ext uri="{FF2B5EF4-FFF2-40B4-BE49-F238E27FC236}">
                <a16:creationId xmlns:a16="http://schemas.microsoft.com/office/drawing/2014/main" id="{E00E734F-64BA-45B0-D253-D6342EEE15E7}"/>
              </a:ext>
            </a:extLst>
          </p:cNvPr>
          <p:cNvSpPr txBox="1">
            <a:spLocks noChangeArrowheads="1"/>
          </p:cNvSpPr>
          <p:nvPr/>
        </p:nvSpPr>
        <p:spPr bwMode="auto">
          <a:xfrm>
            <a:off x="6826352"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2016</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29" name="テキスト ボックス 267">
            <a:extLst>
              <a:ext uri="{FF2B5EF4-FFF2-40B4-BE49-F238E27FC236}">
                <a16:creationId xmlns:a16="http://schemas.microsoft.com/office/drawing/2014/main" id="{78D2F94F-2CEF-4BAE-6D50-6DA168F65885}"/>
              </a:ext>
            </a:extLst>
          </p:cNvPr>
          <p:cNvSpPr txBox="1">
            <a:spLocks noChangeArrowheads="1"/>
          </p:cNvSpPr>
          <p:nvPr/>
        </p:nvSpPr>
        <p:spPr bwMode="auto">
          <a:xfrm>
            <a:off x="7369453"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2017</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0" name="テキスト ボックス 268">
            <a:extLst>
              <a:ext uri="{FF2B5EF4-FFF2-40B4-BE49-F238E27FC236}">
                <a16:creationId xmlns:a16="http://schemas.microsoft.com/office/drawing/2014/main" id="{D7969055-2783-CE87-3549-D7C893B579AD}"/>
              </a:ext>
            </a:extLst>
          </p:cNvPr>
          <p:cNvSpPr txBox="1">
            <a:spLocks noChangeArrowheads="1"/>
          </p:cNvSpPr>
          <p:nvPr/>
        </p:nvSpPr>
        <p:spPr bwMode="auto">
          <a:xfrm>
            <a:off x="791255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2018</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1" name="テキスト ボックス 269">
            <a:extLst>
              <a:ext uri="{FF2B5EF4-FFF2-40B4-BE49-F238E27FC236}">
                <a16:creationId xmlns:a16="http://schemas.microsoft.com/office/drawing/2014/main" id="{8D9243CB-3D48-35F9-2795-F94312DAC43D}"/>
              </a:ext>
            </a:extLst>
          </p:cNvPr>
          <p:cNvSpPr txBox="1">
            <a:spLocks noChangeArrowheads="1"/>
          </p:cNvSpPr>
          <p:nvPr/>
        </p:nvSpPr>
        <p:spPr bwMode="auto">
          <a:xfrm>
            <a:off x="8446228"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2019</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2" name="テキスト ボックス 270">
            <a:extLst>
              <a:ext uri="{FF2B5EF4-FFF2-40B4-BE49-F238E27FC236}">
                <a16:creationId xmlns:a16="http://schemas.microsoft.com/office/drawing/2014/main" id="{9380DF43-DB79-057A-6294-1807D1123CF1}"/>
              </a:ext>
            </a:extLst>
          </p:cNvPr>
          <p:cNvSpPr txBox="1">
            <a:spLocks noChangeArrowheads="1"/>
          </p:cNvSpPr>
          <p:nvPr/>
        </p:nvSpPr>
        <p:spPr bwMode="auto">
          <a:xfrm>
            <a:off x="8998756"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2020</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3" name="テキスト ボックス 271">
            <a:extLst>
              <a:ext uri="{FF2B5EF4-FFF2-40B4-BE49-F238E27FC236}">
                <a16:creationId xmlns:a16="http://schemas.microsoft.com/office/drawing/2014/main" id="{C806931F-774B-750C-3049-25A44437CE1D}"/>
              </a:ext>
            </a:extLst>
          </p:cNvPr>
          <p:cNvSpPr txBox="1">
            <a:spLocks noChangeArrowheads="1"/>
          </p:cNvSpPr>
          <p:nvPr/>
        </p:nvSpPr>
        <p:spPr bwMode="auto">
          <a:xfrm>
            <a:off x="955128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2021</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4" name="テキスト ボックス 272">
            <a:extLst>
              <a:ext uri="{FF2B5EF4-FFF2-40B4-BE49-F238E27FC236}">
                <a16:creationId xmlns:a16="http://schemas.microsoft.com/office/drawing/2014/main" id="{C23FA65C-1407-3D88-51DC-CDB9D86FF712}"/>
              </a:ext>
            </a:extLst>
          </p:cNvPr>
          <p:cNvSpPr txBox="1">
            <a:spLocks noChangeArrowheads="1"/>
          </p:cNvSpPr>
          <p:nvPr/>
        </p:nvSpPr>
        <p:spPr bwMode="auto">
          <a:xfrm>
            <a:off x="10084958"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2022</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5" name="テキスト ボックス 271">
            <a:extLst>
              <a:ext uri="{FF2B5EF4-FFF2-40B4-BE49-F238E27FC236}">
                <a16:creationId xmlns:a16="http://schemas.microsoft.com/office/drawing/2014/main" id="{2BA96BE3-A00A-D3E5-14E4-265F992C03FA}"/>
              </a:ext>
            </a:extLst>
          </p:cNvPr>
          <p:cNvSpPr txBox="1">
            <a:spLocks noChangeArrowheads="1"/>
          </p:cNvSpPr>
          <p:nvPr/>
        </p:nvSpPr>
        <p:spPr bwMode="auto">
          <a:xfrm>
            <a:off x="10646904" y="662003"/>
            <a:ext cx="4988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latin typeface="+mn-lt"/>
                <a:ea typeface="+mn-ea"/>
                <a:cs typeface="+mn-cs"/>
              </a:rPr>
              <a:t>2023</a:t>
            </a:r>
            <a:endParaRPr kumimoji="1" lang="ja-JP" altLang="en-US" sz="1200" b="1" i="0" u="none" strike="noStrike" kern="1200" cap="none" spc="0" normalizeH="0" baseline="0" noProof="0">
              <a:ln>
                <a:noFill/>
              </a:ln>
              <a:solidFill>
                <a:srgbClr val="000000"/>
              </a:solidFill>
              <a:effectLst/>
              <a:uLnTx/>
              <a:uFillTx/>
              <a:latin typeface="+mn-lt"/>
              <a:ea typeface="+mn-ea"/>
              <a:cs typeface="+mn-cs"/>
            </a:endParaRPr>
          </a:p>
        </p:txBody>
      </p:sp>
      <p:sp>
        <p:nvSpPr>
          <p:cNvPr id="36" name="テキスト ボックス 272">
            <a:extLst>
              <a:ext uri="{FF2B5EF4-FFF2-40B4-BE49-F238E27FC236}">
                <a16:creationId xmlns:a16="http://schemas.microsoft.com/office/drawing/2014/main" id="{CFB25BA2-2EA3-6F18-3FC2-683E0F213FAB}"/>
              </a:ext>
            </a:extLst>
          </p:cNvPr>
          <p:cNvSpPr txBox="1">
            <a:spLocks noChangeArrowheads="1"/>
          </p:cNvSpPr>
          <p:nvPr/>
        </p:nvSpPr>
        <p:spPr bwMode="auto">
          <a:xfrm>
            <a:off x="11156853" y="662003"/>
            <a:ext cx="6447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ctr">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 altLang="ja-JP" sz="1200" b="1">
                <a:latin typeface="+mn-lt"/>
                <a:ea typeface="+mn-ea"/>
              </a:rPr>
              <a:t>2025</a:t>
            </a:r>
            <a:r>
              <a:rPr kumimoji="1" lang="en" altLang="en-US" sz="1200" b="1" i="0" u="none" strike="noStrike" kern="1200" cap="none" spc="0" normalizeH="0" baseline="0" noProof="0">
                <a:ln>
                  <a:noFill/>
                </a:ln>
                <a:effectLst/>
                <a:uLnTx/>
                <a:uFillTx/>
                <a:latin typeface="+mn-lt"/>
                <a:ea typeface="+mn-ea"/>
                <a:cs typeface="+mn-cs"/>
              </a:rPr>
              <a:t>～</a:t>
            </a:r>
          </a:p>
        </p:txBody>
      </p:sp>
      <p:cxnSp>
        <p:nvCxnSpPr>
          <p:cNvPr id="38" name="直線コネクタ 37">
            <a:extLst>
              <a:ext uri="{FF2B5EF4-FFF2-40B4-BE49-F238E27FC236}">
                <a16:creationId xmlns:a16="http://schemas.microsoft.com/office/drawing/2014/main" id="{4BE8B7DC-0983-F2AF-AA90-227BFECC17D6}"/>
              </a:ext>
            </a:extLst>
          </p:cNvPr>
          <p:cNvCxnSpPr/>
          <p:nvPr/>
        </p:nvCxnSpPr>
        <p:spPr bwMode="auto">
          <a:xfrm flipV="1">
            <a:off x="786316"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85B32B1D-0F76-3380-5660-9697485423D4}"/>
              </a:ext>
            </a:extLst>
          </p:cNvPr>
          <p:cNvCxnSpPr/>
          <p:nvPr/>
        </p:nvCxnSpPr>
        <p:spPr bwMode="auto">
          <a:xfrm flipV="1">
            <a:off x="1332182"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B2955857-54DA-04C9-AD54-651FB31C349A}"/>
              </a:ext>
            </a:extLst>
          </p:cNvPr>
          <p:cNvCxnSpPr/>
          <p:nvPr/>
        </p:nvCxnSpPr>
        <p:spPr bwMode="auto">
          <a:xfrm flipV="1">
            <a:off x="1878048"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48AA6976-542E-2AEC-B641-4266B15287E2}"/>
              </a:ext>
            </a:extLst>
          </p:cNvPr>
          <p:cNvCxnSpPr/>
          <p:nvPr/>
        </p:nvCxnSpPr>
        <p:spPr bwMode="auto">
          <a:xfrm flipV="1">
            <a:off x="2423914"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6C534736-6523-CA42-5123-036604CED927}"/>
              </a:ext>
            </a:extLst>
          </p:cNvPr>
          <p:cNvCxnSpPr/>
          <p:nvPr/>
        </p:nvCxnSpPr>
        <p:spPr bwMode="auto">
          <a:xfrm flipV="1">
            <a:off x="2969780"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1A3B6253-4EF5-957D-5E53-2B93D0F44446}"/>
              </a:ext>
            </a:extLst>
          </p:cNvPr>
          <p:cNvCxnSpPr/>
          <p:nvPr/>
        </p:nvCxnSpPr>
        <p:spPr bwMode="auto">
          <a:xfrm flipV="1">
            <a:off x="3515646"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D6C930AF-B84E-74DC-DA63-25C52004BDDB}"/>
              </a:ext>
            </a:extLst>
          </p:cNvPr>
          <p:cNvCxnSpPr/>
          <p:nvPr/>
        </p:nvCxnSpPr>
        <p:spPr bwMode="auto">
          <a:xfrm flipV="1">
            <a:off x="4061512"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7205A3BA-D899-3992-549B-F124FECFA3A8}"/>
              </a:ext>
            </a:extLst>
          </p:cNvPr>
          <p:cNvCxnSpPr/>
          <p:nvPr/>
        </p:nvCxnSpPr>
        <p:spPr bwMode="auto">
          <a:xfrm flipV="1">
            <a:off x="4607378"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8BFDF8C-1FF3-2CA0-8093-9EABAD43F919}"/>
              </a:ext>
            </a:extLst>
          </p:cNvPr>
          <p:cNvCxnSpPr/>
          <p:nvPr/>
        </p:nvCxnSpPr>
        <p:spPr bwMode="auto">
          <a:xfrm flipV="1">
            <a:off x="5153244"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300375E6-3EAD-193F-C256-F04D21B8CF9A}"/>
              </a:ext>
            </a:extLst>
          </p:cNvPr>
          <p:cNvCxnSpPr/>
          <p:nvPr/>
        </p:nvCxnSpPr>
        <p:spPr bwMode="auto">
          <a:xfrm flipV="1">
            <a:off x="5699111"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A1FA4D1E-9D94-BA6B-EE2F-80CE63C102E1}"/>
              </a:ext>
            </a:extLst>
          </p:cNvPr>
          <p:cNvCxnSpPr/>
          <p:nvPr/>
        </p:nvCxnSpPr>
        <p:spPr bwMode="auto">
          <a:xfrm flipV="1">
            <a:off x="6244977"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D2F72620-C057-3C1A-6E2C-60EC54D0BCC2}"/>
              </a:ext>
            </a:extLst>
          </p:cNvPr>
          <p:cNvCxnSpPr/>
          <p:nvPr/>
        </p:nvCxnSpPr>
        <p:spPr bwMode="auto">
          <a:xfrm flipV="1">
            <a:off x="6790843"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A79ED017-BBE5-B277-CD23-D00539721325}"/>
              </a:ext>
            </a:extLst>
          </p:cNvPr>
          <p:cNvCxnSpPr/>
          <p:nvPr/>
        </p:nvCxnSpPr>
        <p:spPr bwMode="auto">
          <a:xfrm flipV="1">
            <a:off x="7336709"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106BC0CA-3C23-8CEE-B3B0-5F34C0B95614}"/>
              </a:ext>
            </a:extLst>
          </p:cNvPr>
          <p:cNvCxnSpPr/>
          <p:nvPr/>
        </p:nvCxnSpPr>
        <p:spPr bwMode="auto">
          <a:xfrm flipV="1">
            <a:off x="7882575"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A920CBE-62F3-A00E-2F73-C2EDDF03692B}"/>
              </a:ext>
            </a:extLst>
          </p:cNvPr>
          <p:cNvCxnSpPr/>
          <p:nvPr/>
        </p:nvCxnSpPr>
        <p:spPr bwMode="auto">
          <a:xfrm flipV="1">
            <a:off x="8428441"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0F35EA62-011B-1C71-AAC0-D4C199792A9C}"/>
              </a:ext>
            </a:extLst>
          </p:cNvPr>
          <p:cNvCxnSpPr/>
          <p:nvPr/>
        </p:nvCxnSpPr>
        <p:spPr bwMode="auto">
          <a:xfrm flipV="1">
            <a:off x="8974307"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41964564-4159-2437-DE22-511717829242}"/>
              </a:ext>
            </a:extLst>
          </p:cNvPr>
          <p:cNvCxnSpPr/>
          <p:nvPr/>
        </p:nvCxnSpPr>
        <p:spPr bwMode="auto">
          <a:xfrm flipV="1">
            <a:off x="9520173"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3C1B1AE0-EEAB-D85F-E3E6-269A6A3F648C}"/>
              </a:ext>
            </a:extLst>
          </p:cNvPr>
          <p:cNvCxnSpPr/>
          <p:nvPr/>
        </p:nvCxnSpPr>
        <p:spPr bwMode="auto">
          <a:xfrm flipV="1">
            <a:off x="10066039"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6C30A0AF-0CBC-0B98-E537-7EB97DECF975}"/>
              </a:ext>
            </a:extLst>
          </p:cNvPr>
          <p:cNvCxnSpPr/>
          <p:nvPr/>
        </p:nvCxnSpPr>
        <p:spPr bwMode="auto">
          <a:xfrm flipV="1">
            <a:off x="10611905" y="644243"/>
            <a:ext cx="0" cy="312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3DA568CB-223F-E654-9782-90A5A2676AE7}"/>
              </a:ext>
            </a:extLst>
          </p:cNvPr>
          <p:cNvCxnSpPr/>
          <p:nvPr/>
        </p:nvCxnSpPr>
        <p:spPr bwMode="auto">
          <a:xfrm flipV="1">
            <a:off x="11157774" y="644243"/>
            <a:ext cx="0" cy="312519"/>
          </a:xfrm>
          <a:prstGeom prst="line">
            <a:avLst/>
          </a:prstGeom>
        </p:spPr>
        <p:style>
          <a:lnRef idx="1">
            <a:schemeClr val="accent1"/>
          </a:lnRef>
          <a:fillRef idx="0">
            <a:schemeClr val="accent1"/>
          </a:fillRef>
          <a:effectRef idx="0">
            <a:schemeClr val="accent1"/>
          </a:effectRef>
          <a:fontRef idx="minor">
            <a:schemeClr val="tx1"/>
          </a:fontRef>
        </p:style>
      </p:cxnSp>
      <p:pic>
        <p:nvPicPr>
          <p:cNvPr id="58" name="Picture 26">
            <a:extLst>
              <a:ext uri="{FF2B5EF4-FFF2-40B4-BE49-F238E27FC236}">
                <a16:creationId xmlns:a16="http://schemas.microsoft.com/office/drawing/2014/main" id="{5E172170-99EB-04EF-530D-6842E55F9D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568" y="2966105"/>
            <a:ext cx="1625962" cy="91806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4" descr="Mr. Takashi Shigematsu, Representative Director of JASPAR">
            <a:extLst>
              <a:ext uri="{FF2B5EF4-FFF2-40B4-BE49-F238E27FC236}">
                <a16:creationId xmlns:a16="http://schemas.microsoft.com/office/drawing/2014/main" id="{DAEB8647-DEDE-99E5-8945-D162ECEF45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89" y="2306163"/>
            <a:ext cx="1460001" cy="128222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2" descr="https://www.jaspar.jp/img/automotive2005.gif">
            <a:extLst>
              <a:ext uri="{FF2B5EF4-FFF2-40B4-BE49-F238E27FC236}">
                <a16:creationId xmlns:a16="http://schemas.microsoft.com/office/drawing/2014/main" id="{88EE0270-CF33-EB99-5F82-FD7DA1DFD0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1443" y="2407164"/>
            <a:ext cx="1521072" cy="113753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テキスト ボックス 60">
            <a:extLst>
              <a:ext uri="{FF2B5EF4-FFF2-40B4-BE49-F238E27FC236}">
                <a16:creationId xmlns:a16="http://schemas.microsoft.com/office/drawing/2014/main" id="{4B8A1500-35F1-143D-8225-E1120757BD1C}"/>
              </a:ext>
            </a:extLst>
          </p:cNvPr>
          <p:cNvSpPr txBox="1"/>
          <p:nvPr/>
        </p:nvSpPr>
        <p:spPr>
          <a:xfrm>
            <a:off x="5402221" y="2475557"/>
            <a:ext cx="1872885"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cs typeface="+mn-cs"/>
              </a:rPr>
              <a:t>In 2013</a:t>
            </a:r>
            <a:endParaRPr kumimoji="1" lang="en-US" altLang="ja-JP" sz="1200" b="1" i="0" u="none" strike="noStrike" kern="1200" cap="none" spc="0" normalizeH="0" baseline="0" noProof="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200" b="1" i="0" u="none" strike="noStrike" kern="1200" cap="none" spc="0" normalizeH="0" baseline="0" noProof="0">
                <a:ln>
                  <a:noFill/>
                </a:ln>
                <a:solidFill>
                  <a:srgbClr val="000000"/>
                </a:solidFill>
                <a:effectLst/>
                <a:uLnTx/>
                <a:uFillTx/>
                <a:ea typeface="+mn-ea"/>
                <a:cs typeface="+mn-cs"/>
              </a:rPr>
              <a:t>Functional Safety Manuals</a:t>
            </a:r>
            <a:endParaRPr kumimoji="1" lang="en-US" altLang="ja-JP" sz="1200" b="1" i="0" u="none" strike="noStrike" kern="1200" cap="none" spc="0" normalizeH="0" baseline="0" noProof="0">
              <a:ln>
                <a:noFill/>
              </a:ln>
              <a:solidFill>
                <a:srgbClr val="000000"/>
              </a:solidFill>
              <a:effectLst/>
              <a:uLnTx/>
              <a:uFillTx/>
              <a:ea typeface="+mn-ea"/>
              <a:cs typeface="+mn-cs"/>
            </a:endParaRPr>
          </a:p>
        </p:txBody>
      </p:sp>
      <p:sp>
        <p:nvSpPr>
          <p:cNvPr id="62" name="テキスト ボックス 61">
            <a:extLst>
              <a:ext uri="{FF2B5EF4-FFF2-40B4-BE49-F238E27FC236}">
                <a16:creationId xmlns:a16="http://schemas.microsoft.com/office/drawing/2014/main" id="{E88C2744-BD44-B458-DB53-3DE538DC5DDC}"/>
              </a:ext>
            </a:extLst>
          </p:cNvPr>
          <p:cNvSpPr txBox="1"/>
          <p:nvPr/>
        </p:nvSpPr>
        <p:spPr>
          <a:xfrm>
            <a:off x="9159309" y="2342409"/>
            <a:ext cx="1612621" cy="73866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400" b="1" i="0" u="none" strike="noStrike" kern="1200" cap="none" spc="0" normalizeH="0" baseline="0" noProof="0">
                <a:ln>
                  <a:noFill/>
                </a:ln>
                <a:effectLst/>
                <a:uLnTx/>
                <a:uFillTx/>
                <a:ea typeface="+mn-ea"/>
                <a:cs typeface="+mn-cs"/>
              </a:rPr>
              <a:t>In 2023</a:t>
            </a:r>
            <a:endParaRPr kumimoji="1" lang="en-US" altLang="ja-JP" sz="1400" b="1" i="0" u="none" strike="noStrike" kern="1200" cap="none" spc="0" normalizeH="0" baseline="0" noProof="0">
              <a:ln>
                <a:noFill/>
              </a:ln>
              <a:effectLst/>
              <a:uLnTx/>
              <a:uFillTx/>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400" b="1" i="0" u="none" strike="noStrike" kern="1200" cap="none" spc="0" normalizeH="0" baseline="0" noProof="0">
                <a:ln>
                  <a:noFill/>
                </a:ln>
                <a:effectLst/>
                <a:uLnTx/>
                <a:uFillTx/>
                <a:ea typeface="+mn-ea"/>
                <a:cs typeface="+mn-cs"/>
              </a:rPr>
              <a:t>Signed AUTOSAR</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400" b="1" i="0" u="none" strike="noStrike" kern="1200" cap="none" spc="0" normalizeH="0" baseline="0" noProof="0">
                <a:ln>
                  <a:noFill/>
                </a:ln>
                <a:effectLst/>
                <a:uLnTx/>
                <a:uFillTx/>
                <a:ea typeface="+mn-ea"/>
                <a:cs typeface="+mn-cs"/>
              </a:rPr>
              <a:t>MoU</a:t>
            </a:r>
          </a:p>
        </p:txBody>
      </p:sp>
      <p:sp>
        <p:nvSpPr>
          <p:cNvPr id="63" name="テキスト ボックス 62">
            <a:extLst>
              <a:ext uri="{FF2B5EF4-FFF2-40B4-BE49-F238E27FC236}">
                <a16:creationId xmlns:a16="http://schemas.microsoft.com/office/drawing/2014/main" id="{BD66B8F6-B832-068F-3EE1-CC3F3F728418}"/>
              </a:ext>
            </a:extLst>
          </p:cNvPr>
          <p:cNvSpPr txBox="1"/>
          <p:nvPr/>
        </p:nvSpPr>
        <p:spPr>
          <a:xfrm>
            <a:off x="1797658" y="1833348"/>
            <a:ext cx="2191626"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cs typeface="+mn-cs"/>
              </a:rPr>
              <a:t>In 2007</a:t>
            </a:r>
            <a:endParaRPr kumimoji="1" lang="en-US" altLang="ja-JP" sz="1200" b="1" i="0" u="none" strike="noStrike" kern="1200" cap="none" spc="0" normalizeH="0" baseline="0" noProof="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cs typeface="+mn-cs"/>
              </a:rPr>
              <a:t>FlexRay/AUTOSAR</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200" b="1" i="0" u="none" strike="noStrike" kern="1200" cap="none" spc="0" normalizeH="0" baseline="0" noProof="0">
                <a:ln>
                  <a:noFill/>
                </a:ln>
                <a:solidFill>
                  <a:srgbClr val="000000"/>
                </a:solidFill>
                <a:effectLst/>
                <a:uLnTx/>
                <a:uFillTx/>
                <a:ea typeface="+mn-ea"/>
                <a:cs typeface="+mn-cs"/>
              </a:rPr>
              <a:t>and Declaration of Cooperation</a:t>
            </a:r>
          </a:p>
        </p:txBody>
      </p:sp>
      <p:sp>
        <p:nvSpPr>
          <p:cNvPr id="74752" name="テキスト ボックス 74751">
            <a:extLst>
              <a:ext uri="{FF2B5EF4-FFF2-40B4-BE49-F238E27FC236}">
                <a16:creationId xmlns:a16="http://schemas.microsoft.com/office/drawing/2014/main" id="{FE5EBEF9-473D-6F20-E5D8-E44782D49D20}"/>
              </a:ext>
            </a:extLst>
          </p:cNvPr>
          <p:cNvSpPr txBox="1"/>
          <p:nvPr/>
        </p:nvSpPr>
        <p:spPr>
          <a:xfrm>
            <a:off x="-17933" y="1858029"/>
            <a:ext cx="1753172"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cs typeface="+mn-cs"/>
              </a:rPr>
              <a:t>September 2004</a:t>
            </a:r>
            <a:endParaRPr kumimoji="1" lang="en-US" altLang="ja-JP" sz="1200" b="1" i="0" u="none" strike="noStrike" kern="1200" cap="none" spc="0" normalizeH="0" baseline="0" noProof="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cs typeface="+mn-cs"/>
              </a:rPr>
              <a:t>Establishment of JASPAR</a:t>
            </a:r>
          </a:p>
        </p:txBody>
      </p:sp>
      <p:sp>
        <p:nvSpPr>
          <p:cNvPr id="74753" name="テキスト ボックス 74752">
            <a:extLst>
              <a:ext uri="{FF2B5EF4-FFF2-40B4-BE49-F238E27FC236}">
                <a16:creationId xmlns:a16="http://schemas.microsoft.com/office/drawing/2014/main" id="{C89B7C6D-FC31-02F2-13DB-D1BEE4D93C6F}"/>
              </a:ext>
            </a:extLst>
          </p:cNvPr>
          <p:cNvSpPr txBox="1"/>
          <p:nvPr/>
        </p:nvSpPr>
        <p:spPr>
          <a:xfrm>
            <a:off x="3413864" y="2355744"/>
            <a:ext cx="1909497"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cs typeface="+mn-cs"/>
              </a:rPr>
              <a:t>In 2010</a:t>
            </a:r>
            <a:endParaRPr kumimoji="1" lang="en-US" altLang="ja-JP" sz="1200" b="1" i="0" u="none" strike="noStrike" kern="1200" cap="none" spc="0" normalizeH="0" baseline="0" noProof="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200" b="1" i="0" u="none" strike="noStrike" kern="1200" cap="none" spc="0" normalizeH="0" baseline="0" noProof="0">
                <a:ln>
                  <a:noFill/>
                </a:ln>
                <a:solidFill>
                  <a:srgbClr val="000000"/>
                </a:solidFill>
                <a:effectLst/>
                <a:uLnTx/>
                <a:uFillTx/>
                <a:ea typeface="+mn-ea"/>
                <a:cs typeface="+mn-cs"/>
              </a:rPr>
              <a:t>National Professional </a:t>
            </a:r>
            <a:br>
              <a:rPr kumimoji="1" lang="en" altLang="en-US" sz="1200" b="1" i="0" u="none" strike="noStrike" kern="1200" cap="none" spc="0" normalizeH="0" baseline="0" noProof="0">
                <a:ln>
                  <a:noFill/>
                </a:ln>
                <a:solidFill>
                  <a:srgbClr val="000000"/>
                </a:solidFill>
                <a:effectLst/>
                <a:uLnTx/>
                <a:uFillTx/>
                <a:ea typeface="+mn-ea"/>
                <a:cs typeface="+mn-cs"/>
              </a:rPr>
            </a:br>
            <a:r>
              <a:rPr kumimoji="1" lang="en" altLang="en-US" sz="1200" b="1" i="0" u="none" strike="noStrike" kern="1200" cap="none" spc="0" normalizeH="0" baseline="0" noProof="0">
                <a:ln>
                  <a:noFill/>
                </a:ln>
                <a:solidFill>
                  <a:srgbClr val="000000"/>
                </a:solidFill>
                <a:effectLst/>
                <a:uLnTx/>
                <a:uFillTx/>
                <a:ea typeface="+mn-ea"/>
                <a:cs typeface="+mn-cs"/>
              </a:rPr>
              <a:t>Achievement Presentation </a:t>
            </a:r>
          </a:p>
        </p:txBody>
      </p:sp>
      <p:graphicFrame>
        <p:nvGraphicFramePr>
          <p:cNvPr id="74754" name="グラフ 74753">
            <a:extLst>
              <a:ext uri="{FF2B5EF4-FFF2-40B4-BE49-F238E27FC236}">
                <a16:creationId xmlns:a16="http://schemas.microsoft.com/office/drawing/2014/main" id="{A324ADC0-D75B-D9CF-AE3B-2BE32AE85228}"/>
              </a:ext>
            </a:extLst>
          </p:cNvPr>
          <p:cNvGraphicFramePr>
            <a:graphicFrameLocks/>
          </p:cNvGraphicFramePr>
          <p:nvPr/>
        </p:nvGraphicFramePr>
        <p:xfrm>
          <a:off x="139764" y="4589109"/>
          <a:ext cx="11909401" cy="1623982"/>
        </p:xfrm>
        <a:graphic>
          <a:graphicData uri="http://schemas.openxmlformats.org/drawingml/2006/chart">
            <c:chart xmlns:c="http://schemas.openxmlformats.org/drawingml/2006/chart" xmlns:r="http://schemas.openxmlformats.org/officeDocument/2006/relationships" r:id="rId6"/>
          </a:graphicData>
        </a:graphic>
      </p:graphicFrame>
      <p:sp>
        <p:nvSpPr>
          <p:cNvPr id="74759" name="テキスト ボックス 74758">
            <a:extLst>
              <a:ext uri="{FF2B5EF4-FFF2-40B4-BE49-F238E27FC236}">
                <a16:creationId xmlns:a16="http://schemas.microsoft.com/office/drawing/2014/main" id="{D67F8BF2-9456-D59E-5AEB-77F1A060582F}"/>
              </a:ext>
            </a:extLst>
          </p:cNvPr>
          <p:cNvSpPr txBox="1"/>
          <p:nvPr/>
        </p:nvSpPr>
        <p:spPr>
          <a:xfrm>
            <a:off x="9522085" y="5241061"/>
            <a:ext cx="1762790"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800" b="0" i="0" u="none" strike="noStrike" kern="1200" cap="none" spc="0" normalizeH="0" baseline="0" noProof="0">
                <a:ln>
                  <a:noFill/>
                </a:ln>
                <a:solidFill>
                  <a:srgbClr val="000000"/>
                </a:solidFill>
                <a:effectLst/>
                <a:uLnTx/>
                <a:uFillTx/>
                <a:ea typeface="+mn-ea"/>
                <a:cs typeface="+mn-cs"/>
              </a:rPr>
              <a:t>Regular Member</a:t>
            </a:r>
          </a:p>
        </p:txBody>
      </p:sp>
      <p:sp>
        <p:nvSpPr>
          <p:cNvPr id="74760" name="テキスト ボックス 74759">
            <a:extLst>
              <a:ext uri="{FF2B5EF4-FFF2-40B4-BE49-F238E27FC236}">
                <a16:creationId xmlns:a16="http://schemas.microsoft.com/office/drawing/2014/main" id="{CAE4B2B4-E8F0-E0D9-C4F0-7C61055133AD}"/>
              </a:ext>
            </a:extLst>
          </p:cNvPr>
          <p:cNvSpPr txBox="1"/>
          <p:nvPr/>
        </p:nvSpPr>
        <p:spPr>
          <a:xfrm>
            <a:off x="9522085" y="5671339"/>
            <a:ext cx="1935338"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800" b="0" i="0" u="none" strike="noStrike" kern="1200" cap="none" spc="0" normalizeH="0" baseline="0" noProof="0">
                <a:ln>
                  <a:noFill/>
                </a:ln>
                <a:solidFill>
                  <a:srgbClr val="000000"/>
                </a:solidFill>
                <a:effectLst/>
                <a:uLnTx/>
                <a:uFillTx/>
                <a:ea typeface="+mn-ea"/>
                <a:cs typeface="+mn-cs"/>
              </a:rPr>
              <a:t>Associate Member</a:t>
            </a:r>
          </a:p>
        </p:txBody>
      </p:sp>
      <p:sp>
        <p:nvSpPr>
          <p:cNvPr id="74761" name="テキスト ボックス 74760">
            <a:extLst>
              <a:ext uri="{FF2B5EF4-FFF2-40B4-BE49-F238E27FC236}">
                <a16:creationId xmlns:a16="http://schemas.microsoft.com/office/drawing/2014/main" id="{883A2279-274B-8A99-A6EA-BD3E4822AE24}"/>
              </a:ext>
            </a:extLst>
          </p:cNvPr>
          <p:cNvSpPr txBox="1"/>
          <p:nvPr/>
        </p:nvSpPr>
        <p:spPr>
          <a:xfrm>
            <a:off x="9919106" y="4752683"/>
            <a:ext cx="1402948"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en-US" sz="1800">
                <a:solidFill>
                  <a:srgbClr val="000000"/>
                </a:solidFill>
              </a:rPr>
              <a:t>Board</a:t>
            </a:r>
            <a:r>
              <a:rPr kumimoji="1" lang="en" altLang="en-US" sz="1400" b="0" i="0" u="none" strike="noStrike" kern="1200" cap="none" spc="0" normalizeH="0" baseline="0" noProof="0">
                <a:ln>
                  <a:noFill/>
                </a:ln>
                <a:solidFill>
                  <a:srgbClr val="000000"/>
                </a:solidFill>
                <a:effectLst/>
                <a:uLnTx/>
                <a:uFillTx/>
              </a:rPr>
              <a:t> Member</a:t>
            </a:r>
          </a:p>
        </p:txBody>
      </p:sp>
      <p:cxnSp>
        <p:nvCxnSpPr>
          <p:cNvPr id="74762" name="直線矢印コネクタ 74761">
            <a:extLst>
              <a:ext uri="{FF2B5EF4-FFF2-40B4-BE49-F238E27FC236}">
                <a16:creationId xmlns:a16="http://schemas.microsoft.com/office/drawing/2014/main" id="{2F6396C5-A3E1-AF25-C92F-D3F6135B5118}"/>
              </a:ext>
            </a:extLst>
          </p:cNvPr>
          <p:cNvCxnSpPr>
            <a:stCxn id="74761" idx="1"/>
          </p:cNvCxnSpPr>
          <p:nvPr/>
        </p:nvCxnSpPr>
        <p:spPr bwMode="auto">
          <a:xfrm flipH="1">
            <a:off x="9755393" y="4937349"/>
            <a:ext cx="163713" cy="122452"/>
          </a:xfrm>
          <a:prstGeom prst="straightConnector1">
            <a:avLst/>
          </a:prstGeom>
          <a:noFill/>
          <a:ln w="9525"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763" name="テキスト ボックス 74762">
            <a:extLst>
              <a:ext uri="{FF2B5EF4-FFF2-40B4-BE49-F238E27FC236}">
                <a16:creationId xmlns:a16="http://schemas.microsoft.com/office/drawing/2014/main" id="{D7751E44-4A3F-5626-857A-2C7D30ECDD3C}"/>
              </a:ext>
            </a:extLst>
          </p:cNvPr>
          <p:cNvSpPr txBox="1"/>
          <p:nvPr/>
        </p:nvSpPr>
        <p:spPr>
          <a:xfrm>
            <a:off x="483151" y="5484852"/>
            <a:ext cx="1358642"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600" b="1" i="0" u="none" strike="noStrike" kern="1200" cap="none" spc="0" normalizeH="0" baseline="0" noProof="0">
                <a:ln>
                  <a:noFill/>
                </a:ln>
                <a:solidFill>
                  <a:srgbClr val="FF0000"/>
                </a:solidFill>
                <a:effectLst/>
                <a:uLnTx/>
                <a:uFillTx/>
                <a:ea typeface="+mn-ea"/>
                <a:cs typeface="+mn-cs"/>
              </a:rPr>
              <a:t>49 companies</a:t>
            </a:r>
          </a:p>
        </p:txBody>
      </p:sp>
      <p:sp>
        <p:nvSpPr>
          <p:cNvPr id="74764" name="テキスト ボックス 74763">
            <a:extLst>
              <a:ext uri="{FF2B5EF4-FFF2-40B4-BE49-F238E27FC236}">
                <a16:creationId xmlns:a16="http://schemas.microsoft.com/office/drawing/2014/main" id="{024F5303-EE73-4CA3-48C2-B145D5F10E0F}"/>
              </a:ext>
            </a:extLst>
          </p:cNvPr>
          <p:cNvSpPr txBox="1"/>
          <p:nvPr/>
        </p:nvSpPr>
        <p:spPr>
          <a:xfrm>
            <a:off x="3036940" y="5167777"/>
            <a:ext cx="14428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600" b="0" i="0" u="none" strike="noStrike" kern="1200" cap="none" spc="0" normalizeH="0" baseline="0" noProof="0">
                <a:ln>
                  <a:noFill/>
                </a:ln>
                <a:solidFill>
                  <a:srgbClr val="000000"/>
                </a:solidFill>
                <a:effectLst/>
                <a:uLnTx/>
                <a:uFillTx/>
                <a:ea typeface="+mn-ea"/>
                <a:cs typeface="+mn-cs"/>
              </a:rPr>
              <a:t>120 companies</a:t>
            </a:r>
          </a:p>
        </p:txBody>
      </p:sp>
      <p:sp>
        <p:nvSpPr>
          <p:cNvPr id="74765" name="テキスト ボックス 74764">
            <a:extLst>
              <a:ext uri="{FF2B5EF4-FFF2-40B4-BE49-F238E27FC236}">
                <a16:creationId xmlns:a16="http://schemas.microsoft.com/office/drawing/2014/main" id="{916E3846-5F40-35CE-612B-0BECA12F8B16}"/>
              </a:ext>
            </a:extLst>
          </p:cNvPr>
          <p:cNvSpPr txBox="1"/>
          <p:nvPr/>
        </p:nvSpPr>
        <p:spPr>
          <a:xfrm>
            <a:off x="5734483" y="5062754"/>
            <a:ext cx="14428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600" b="0" i="0" u="none" strike="noStrike" kern="1200" cap="none" spc="0" normalizeH="0" baseline="0" noProof="0">
                <a:ln>
                  <a:noFill/>
                </a:ln>
                <a:solidFill>
                  <a:srgbClr val="000000"/>
                </a:solidFill>
                <a:effectLst/>
                <a:uLnTx/>
                <a:uFillTx/>
                <a:ea typeface="+mn-ea"/>
                <a:cs typeface="+mn-cs"/>
              </a:rPr>
              <a:t>140 companies</a:t>
            </a:r>
          </a:p>
        </p:txBody>
      </p:sp>
      <p:sp>
        <p:nvSpPr>
          <p:cNvPr id="74766" name="テキスト ボックス 74765">
            <a:extLst>
              <a:ext uri="{FF2B5EF4-FFF2-40B4-BE49-F238E27FC236}">
                <a16:creationId xmlns:a16="http://schemas.microsoft.com/office/drawing/2014/main" id="{EB8F0D4A-0528-FA05-42F1-AEA4AE4FD5F5}"/>
              </a:ext>
            </a:extLst>
          </p:cNvPr>
          <p:cNvSpPr txBox="1"/>
          <p:nvPr/>
        </p:nvSpPr>
        <p:spPr>
          <a:xfrm>
            <a:off x="8483583" y="4746048"/>
            <a:ext cx="14428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600" b="0" i="0" u="none" strike="noStrike" kern="1200" cap="none" spc="0" normalizeH="0" baseline="0" noProof="0">
                <a:ln>
                  <a:noFill/>
                </a:ln>
                <a:solidFill>
                  <a:srgbClr val="000000"/>
                </a:solidFill>
                <a:effectLst/>
                <a:uLnTx/>
                <a:uFillTx/>
                <a:ea typeface="+mn-ea"/>
                <a:cs typeface="+mn-cs"/>
              </a:rPr>
              <a:t>189 companies</a:t>
            </a:r>
          </a:p>
        </p:txBody>
      </p:sp>
      <p:sp>
        <p:nvSpPr>
          <p:cNvPr id="74767" name="テキスト ボックス 74766">
            <a:extLst>
              <a:ext uri="{FF2B5EF4-FFF2-40B4-BE49-F238E27FC236}">
                <a16:creationId xmlns:a16="http://schemas.microsoft.com/office/drawing/2014/main" id="{146F811A-F576-3607-1B18-729545FD10A1}"/>
              </a:ext>
            </a:extLst>
          </p:cNvPr>
          <p:cNvSpPr txBox="1"/>
          <p:nvPr/>
        </p:nvSpPr>
        <p:spPr>
          <a:xfrm>
            <a:off x="10066039" y="4368983"/>
            <a:ext cx="2185214"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b="1" i="0" u="none" strike="noStrike" kern="1200" cap="none" spc="0" normalizeH="0" baseline="0" noProof="0" dirty="0">
                <a:ln>
                  <a:noFill/>
                </a:ln>
                <a:solidFill>
                  <a:srgbClr val="FF0000"/>
                </a:solidFill>
                <a:effectLst/>
                <a:uLnTx/>
                <a:uFillTx/>
                <a:ea typeface="+mn-ea"/>
                <a:cs typeface="+mn-cs"/>
              </a:rPr>
              <a:t>206 companies</a:t>
            </a:r>
          </a:p>
        </p:txBody>
      </p:sp>
      <p:pic>
        <p:nvPicPr>
          <p:cNvPr id="74769" name="図 74768">
            <a:extLst>
              <a:ext uri="{FF2B5EF4-FFF2-40B4-BE49-F238E27FC236}">
                <a16:creationId xmlns:a16="http://schemas.microsoft.com/office/drawing/2014/main" id="{19C2EC51-1BAC-4ECF-4D68-5DB95DD8C562}"/>
              </a:ext>
            </a:extLst>
          </p:cNvPr>
          <p:cNvPicPr>
            <a:picLocks noChangeAspect="1"/>
          </p:cNvPicPr>
          <p:nvPr/>
        </p:nvPicPr>
        <p:blipFill>
          <a:blip r:embed="rId7"/>
          <a:stretch>
            <a:fillRect/>
          </a:stretch>
        </p:blipFill>
        <p:spPr>
          <a:xfrm>
            <a:off x="9285739" y="3048069"/>
            <a:ext cx="970096" cy="983550"/>
          </a:xfrm>
          <a:prstGeom prst="rect">
            <a:avLst/>
          </a:prstGeom>
          <a:ln>
            <a:solidFill>
              <a:schemeClr val="tx1"/>
            </a:solidFill>
          </a:ln>
          <a:effectLst>
            <a:outerShdw blurRad="50800" dist="38100" dir="2700000" algn="tl" rotWithShape="0">
              <a:prstClr val="black">
                <a:alpha val="40000"/>
              </a:prstClr>
            </a:outerShdw>
          </a:effectLst>
        </p:spPr>
      </p:pic>
      <p:sp>
        <p:nvSpPr>
          <p:cNvPr id="74771" name="テキスト ボックス 74770">
            <a:extLst>
              <a:ext uri="{FF2B5EF4-FFF2-40B4-BE49-F238E27FC236}">
                <a16:creationId xmlns:a16="http://schemas.microsoft.com/office/drawing/2014/main" id="{5C217849-6912-666B-8641-46AC2BF87635}"/>
              </a:ext>
            </a:extLst>
          </p:cNvPr>
          <p:cNvSpPr txBox="1"/>
          <p:nvPr/>
        </p:nvSpPr>
        <p:spPr>
          <a:xfrm>
            <a:off x="10655910" y="2375521"/>
            <a:ext cx="1477719"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rPr>
              <a:t>September 2024</a:t>
            </a:r>
            <a:endParaRPr kumimoji="1" lang="en-US" altLang="ja-JP" sz="1200" b="1" i="0" u="none" strike="noStrike" kern="1200" cap="none" spc="0" normalizeH="0" baseline="0" noProof="0">
              <a:ln>
                <a:noFill/>
              </a:ln>
              <a:solidFill>
                <a:srgbClr val="000000"/>
              </a:solidFill>
              <a:effectLst/>
              <a:uLnTx/>
              <a:uFillTx/>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rPr>
              <a:t>JASPAR 20th Anniversary</a:t>
            </a:r>
            <a:endParaRPr lang="en-US" altLang="ja-JP" sz="1200" b="1">
              <a:solidFill>
                <a:srgbClr val="000000"/>
              </a:solidFill>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 altLang="ja-JP" sz="1200" b="1">
                <a:solidFill>
                  <a:srgbClr val="000000"/>
                </a:solidFill>
                <a:ea typeface="+mn-ea"/>
              </a:rPr>
              <a:t>First year of SDV</a:t>
            </a:r>
            <a:endParaRPr lang="en-US" altLang="ja-JP" sz="1200" b="1">
              <a:solidFill>
                <a:srgbClr val="000000"/>
              </a:solidFill>
              <a:ea typeface="+mn-ea"/>
            </a:endParaRPr>
          </a:p>
        </p:txBody>
      </p:sp>
      <p:sp>
        <p:nvSpPr>
          <p:cNvPr id="74776" name="テキスト ボックス 176">
            <a:extLst>
              <a:ext uri="{FF2B5EF4-FFF2-40B4-BE49-F238E27FC236}">
                <a16:creationId xmlns:a16="http://schemas.microsoft.com/office/drawing/2014/main" id="{891FBAFB-AA4E-BB7B-6C3F-C5B18134AB89}"/>
              </a:ext>
            </a:extLst>
          </p:cNvPr>
          <p:cNvSpPr txBox="1"/>
          <p:nvPr/>
        </p:nvSpPr>
        <p:spPr>
          <a:xfrm>
            <a:off x="691559" y="4638602"/>
            <a:ext cx="2877711" cy="338554"/>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 altLang="en-US" sz="1600" b="1">
                <a:effectLst>
                  <a:glow rad="127000">
                    <a:prstClr val="white"/>
                  </a:glow>
                </a:effectLst>
                <a:cs typeface="Meiryo UI" panose="020B0604030504040204" pitchFamily="50" charset="-128"/>
              </a:rPr>
              <a:t>Number of Member Companies</a:t>
            </a:r>
            <a:endParaRPr lang="en-US" altLang="ja-JP" sz="1600" b="1">
              <a:effectLst>
                <a:glow rad="127000">
                  <a:prstClr val="white"/>
                </a:glow>
              </a:effectLst>
              <a:cs typeface="Meiryo UI" panose="020B0604030504040204" pitchFamily="50" charset="-128"/>
            </a:endParaRPr>
          </a:p>
        </p:txBody>
      </p:sp>
      <p:sp>
        <p:nvSpPr>
          <p:cNvPr id="74777" name="ホームベース 44">
            <a:extLst>
              <a:ext uri="{FF2B5EF4-FFF2-40B4-BE49-F238E27FC236}">
                <a16:creationId xmlns:a16="http://schemas.microsoft.com/office/drawing/2014/main" id="{0864C264-EDD6-3213-1CC0-0F0F9083C2CA}"/>
              </a:ext>
            </a:extLst>
          </p:cNvPr>
          <p:cNvSpPr/>
          <p:nvPr/>
        </p:nvSpPr>
        <p:spPr>
          <a:xfrm>
            <a:off x="8480443" y="2019212"/>
            <a:ext cx="1477719" cy="164742"/>
          </a:xfrm>
          <a:prstGeom prst="homePlate">
            <a:avLst>
              <a:gd name="adj" fmla="val 23740"/>
            </a:avLst>
          </a:prstGeom>
          <a:ln/>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 altLang="en-US" sz="1200" b="1" i="0" u="none" strike="noStrike" kern="1200" cap="none" spc="0" normalizeH="0" baseline="0" noProof="0">
                <a:ln>
                  <a:noFill/>
                </a:ln>
                <a:solidFill>
                  <a:srgbClr val="000000"/>
                </a:solidFill>
                <a:effectLst/>
                <a:uLnTx/>
                <a:uFillTx/>
                <a:cs typeface="+mn-cs"/>
              </a:rPr>
              <a:t>Vehicle I/F</a:t>
            </a:r>
            <a:endParaRPr kumimoji="1" lang="ja-JP" altLang="en-US" sz="1000" b="1" i="0" u="none" strike="noStrike" kern="1200" cap="none" spc="0" normalizeH="0" baseline="0" noProof="0">
              <a:ln>
                <a:noFill/>
              </a:ln>
              <a:solidFill>
                <a:srgbClr val="000000"/>
              </a:solidFill>
              <a:effectLst/>
              <a:uLnTx/>
              <a:uFillTx/>
              <a:cs typeface="+mn-cs"/>
            </a:endParaRPr>
          </a:p>
        </p:txBody>
      </p:sp>
      <p:grpSp>
        <p:nvGrpSpPr>
          <p:cNvPr id="74779" name="グループ化 74778">
            <a:extLst>
              <a:ext uri="{FF2B5EF4-FFF2-40B4-BE49-F238E27FC236}">
                <a16:creationId xmlns:a16="http://schemas.microsoft.com/office/drawing/2014/main" id="{294B8E92-80EC-6CE9-BFA0-3B996C798E64}"/>
              </a:ext>
            </a:extLst>
          </p:cNvPr>
          <p:cNvGrpSpPr/>
          <p:nvPr/>
        </p:nvGrpSpPr>
        <p:grpSpPr>
          <a:xfrm>
            <a:off x="10485525" y="3259793"/>
            <a:ext cx="1477718" cy="612396"/>
            <a:chOff x="22310427" y="298569"/>
            <a:chExt cx="6452903" cy="2177942"/>
          </a:xfrm>
        </p:grpSpPr>
        <p:sp>
          <p:nvSpPr>
            <p:cNvPr id="74781" name="楕円 74780">
              <a:extLst>
                <a:ext uri="{FF2B5EF4-FFF2-40B4-BE49-F238E27FC236}">
                  <a16:creationId xmlns:a16="http://schemas.microsoft.com/office/drawing/2014/main" id="{2444B7D3-7330-5437-8720-579E324A3CDE}"/>
                </a:ext>
              </a:extLst>
            </p:cNvPr>
            <p:cNvSpPr/>
            <p:nvPr/>
          </p:nvSpPr>
          <p:spPr>
            <a:xfrm>
              <a:off x="22713906" y="1449791"/>
              <a:ext cx="1026718" cy="1026720"/>
            </a:xfrm>
            <a:prstGeom prst="ellipse">
              <a:avLst/>
            </a:prstGeom>
            <a:solidFill>
              <a:schemeClr val="tx1"/>
            </a:solidFill>
            <a:ln w="1270">
              <a:noFill/>
            </a:ln>
          </p:spPr>
          <p:txBody>
            <a:bodyPr vert="horz" wrap="square" lIns="38709" tIns="19354" rIns="38709" bIns="1935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black"/>
                </a:solidFill>
                <a:effectLst/>
                <a:uLnTx/>
                <a:uFillTx/>
                <a:ea typeface="+mn-ea"/>
              </a:endParaRPr>
            </a:p>
          </p:txBody>
        </p:sp>
        <p:sp>
          <p:nvSpPr>
            <p:cNvPr id="74782" name="楕円 74781">
              <a:extLst>
                <a:ext uri="{FF2B5EF4-FFF2-40B4-BE49-F238E27FC236}">
                  <a16:creationId xmlns:a16="http://schemas.microsoft.com/office/drawing/2014/main" id="{70D84AA4-6AC1-BFA5-8464-9D69AEE6C215}"/>
                </a:ext>
              </a:extLst>
            </p:cNvPr>
            <p:cNvSpPr/>
            <p:nvPr/>
          </p:nvSpPr>
          <p:spPr>
            <a:xfrm>
              <a:off x="26983290" y="1449791"/>
              <a:ext cx="1026718" cy="1026720"/>
            </a:xfrm>
            <a:prstGeom prst="ellipse">
              <a:avLst/>
            </a:prstGeom>
            <a:solidFill>
              <a:schemeClr val="tx1"/>
            </a:solidFill>
            <a:ln w="1270">
              <a:noFill/>
            </a:ln>
          </p:spPr>
          <p:txBody>
            <a:bodyPr vert="horz" wrap="square" lIns="38709" tIns="19354" rIns="38709" bIns="1935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black"/>
                </a:solidFill>
                <a:effectLst/>
                <a:uLnTx/>
                <a:uFillTx/>
                <a:ea typeface="+mn-ea"/>
              </a:endParaRPr>
            </a:p>
          </p:txBody>
        </p:sp>
        <p:sp>
          <p:nvSpPr>
            <p:cNvPr id="74783" name="フリーフォーム 236">
              <a:extLst>
                <a:ext uri="{FF2B5EF4-FFF2-40B4-BE49-F238E27FC236}">
                  <a16:creationId xmlns:a16="http://schemas.microsoft.com/office/drawing/2014/main" id="{2CC59043-D2D9-EC3A-0783-6572311CFCAA}"/>
                </a:ext>
              </a:extLst>
            </p:cNvPr>
            <p:cNvSpPr/>
            <p:nvPr/>
          </p:nvSpPr>
          <p:spPr>
            <a:xfrm>
              <a:off x="22310427" y="298569"/>
              <a:ext cx="6452903" cy="1874888"/>
            </a:xfrm>
            <a:custGeom>
              <a:avLst/>
              <a:gdLst>
                <a:gd name="connsiteX0" fmla="*/ 91440 w 6639951"/>
                <a:gd name="connsiteY0" fmla="*/ 1842867 h 1842867"/>
                <a:gd name="connsiteX1" fmla="*/ 6105379 w 6639951"/>
                <a:gd name="connsiteY1" fmla="*/ 1842867 h 1842867"/>
                <a:gd name="connsiteX2" fmla="*/ 6639951 w 6639951"/>
                <a:gd name="connsiteY2" fmla="*/ 1667021 h 1842867"/>
                <a:gd name="connsiteX3" fmla="*/ 6583680 w 6639951"/>
                <a:gd name="connsiteY3" fmla="*/ 1146517 h 1842867"/>
                <a:gd name="connsiteX4" fmla="*/ 6421902 w 6639951"/>
                <a:gd name="connsiteY4" fmla="*/ 984738 h 1842867"/>
                <a:gd name="connsiteX5" fmla="*/ 6457071 w 6639951"/>
                <a:gd name="connsiteY5" fmla="*/ 900332 h 1842867"/>
                <a:gd name="connsiteX6" fmla="*/ 6435970 w 6639951"/>
                <a:gd name="connsiteY6" fmla="*/ 633046 h 1842867"/>
                <a:gd name="connsiteX7" fmla="*/ 6295293 w 6639951"/>
                <a:gd name="connsiteY7" fmla="*/ 562707 h 1842867"/>
                <a:gd name="connsiteX8" fmla="*/ 6400800 w 6639951"/>
                <a:gd name="connsiteY8" fmla="*/ 464234 h 1842867"/>
                <a:gd name="connsiteX9" fmla="*/ 6393767 w 6639951"/>
                <a:gd name="connsiteY9" fmla="*/ 429064 h 1842867"/>
                <a:gd name="connsiteX10" fmla="*/ 6161650 w 6639951"/>
                <a:gd name="connsiteY10" fmla="*/ 443132 h 1842867"/>
                <a:gd name="connsiteX11" fmla="*/ 5373859 w 6639951"/>
                <a:gd name="connsiteY11" fmla="*/ 175846 h 1842867"/>
                <a:gd name="connsiteX12" fmla="*/ 5451231 w 6639951"/>
                <a:gd name="connsiteY12" fmla="*/ 147711 h 1842867"/>
                <a:gd name="connsiteX13" fmla="*/ 5451231 w 6639951"/>
                <a:gd name="connsiteY13" fmla="*/ 119575 h 1842867"/>
                <a:gd name="connsiteX14" fmla="*/ 4684542 w 6639951"/>
                <a:gd name="connsiteY14" fmla="*/ 0 h 1842867"/>
                <a:gd name="connsiteX15" fmla="*/ 3144130 w 6639951"/>
                <a:gd name="connsiteY15" fmla="*/ 7034 h 1842867"/>
                <a:gd name="connsiteX16" fmla="*/ 1702191 w 6639951"/>
                <a:gd name="connsiteY16" fmla="*/ 633046 h 1842867"/>
                <a:gd name="connsiteX17" fmla="*/ 436099 w 6639951"/>
                <a:gd name="connsiteY17" fmla="*/ 829994 h 1842867"/>
                <a:gd name="connsiteX18" fmla="*/ 119576 w 6639951"/>
                <a:gd name="connsiteY18" fmla="*/ 991772 h 1842867"/>
                <a:gd name="connsiteX19" fmla="*/ 0 w 6639951"/>
                <a:gd name="connsiteY19" fmla="*/ 1737360 h 1842867"/>
                <a:gd name="connsiteX20" fmla="*/ 91440 w 6639951"/>
                <a:gd name="connsiteY20" fmla="*/ 1842867 h 1842867"/>
                <a:gd name="connsiteX0" fmla="*/ 116144 w 6664655"/>
                <a:gd name="connsiteY0" fmla="*/ 1842867 h 1842867"/>
                <a:gd name="connsiteX1" fmla="*/ 6130083 w 6664655"/>
                <a:gd name="connsiteY1" fmla="*/ 1842867 h 1842867"/>
                <a:gd name="connsiteX2" fmla="*/ 6664655 w 6664655"/>
                <a:gd name="connsiteY2" fmla="*/ 1667021 h 1842867"/>
                <a:gd name="connsiteX3" fmla="*/ 6608384 w 6664655"/>
                <a:gd name="connsiteY3" fmla="*/ 1146517 h 1842867"/>
                <a:gd name="connsiteX4" fmla="*/ 6446606 w 6664655"/>
                <a:gd name="connsiteY4" fmla="*/ 984738 h 1842867"/>
                <a:gd name="connsiteX5" fmla="*/ 6481775 w 6664655"/>
                <a:gd name="connsiteY5" fmla="*/ 900332 h 1842867"/>
                <a:gd name="connsiteX6" fmla="*/ 6460674 w 6664655"/>
                <a:gd name="connsiteY6" fmla="*/ 633046 h 1842867"/>
                <a:gd name="connsiteX7" fmla="*/ 6319997 w 6664655"/>
                <a:gd name="connsiteY7" fmla="*/ 562707 h 1842867"/>
                <a:gd name="connsiteX8" fmla="*/ 6425504 w 6664655"/>
                <a:gd name="connsiteY8" fmla="*/ 464234 h 1842867"/>
                <a:gd name="connsiteX9" fmla="*/ 6418471 w 6664655"/>
                <a:gd name="connsiteY9" fmla="*/ 429064 h 1842867"/>
                <a:gd name="connsiteX10" fmla="*/ 6186354 w 6664655"/>
                <a:gd name="connsiteY10" fmla="*/ 443132 h 1842867"/>
                <a:gd name="connsiteX11" fmla="*/ 5398563 w 6664655"/>
                <a:gd name="connsiteY11" fmla="*/ 175846 h 1842867"/>
                <a:gd name="connsiteX12" fmla="*/ 5475935 w 6664655"/>
                <a:gd name="connsiteY12" fmla="*/ 147711 h 1842867"/>
                <a:gd name="connsiteX13" fmla="*/ 5475935 w 6664655"/>
                <a:gd name="connsiteY13" fmla="*/ 119575 h 1842867"/>
                <a:gd name="connsiteX14" fmla="*/ 4709246 w 6664655"/>
                <a:gd name="connsiteY14" fmla="*/ 0 h 1842867"/>
                <a:gd name="connsiteX15" fmla="*/ 3168834 w 6664655"/>
                <a:gd name="connsiteY15" fmla="*/ 7034 h 1842867"/>
                <a:gd name="connsiteX16" fmla="*/ 1726895 w 6664655"/>
                <a:gd name="connsiteY16" fmla="*/ 633046 h 1842867"/>
                <a:gd name="connsiteX17" fmla="*/ 460803 w 6664655"/>
                <a:gd name="connsiteY17" fmla="*/ 829994 h 1842867"/>
                <a:gd name="connsiteX18" fmla="*/ 144280 w 6664655"/>
                <a:gd name="connsiteY18" fmla="*/ 991772 h 1842867"/>
                <a:gd name="connsiteX19" fmla="*/ 24704 w 6664655"/>
                <a:gd name="connsiteY19" fmla="*/ 1737360 h 1842867"/>
                <a:gd name="connsiteX20" fmla="*/ 116144 w 6664655"/>
                <a:gd name="connsiteY20" fmla="*/ 1842867 h 1842867"/>
                <a:gd name="connsiteX0" fmla="*/ 56271 w 6604782"/>
                <a:gd name="connsiteY0" fmla="*/ 1842867 h 1842867"/>
                <a:gd name="connsiteX1" fmla="*/ 6070210 w 6604782"/>
                <a:gd name="connsiteY1" fmla="*/ 1842867 h 1842867"/>
                <a:gd name="connsiteX2" fmla="*/ 6604782 w 6604782"/>
                <a:gd name="connsiteY2" fmla="*/ 1667021 h 1842867"/>
                <a:gd name="connsiteX3" fmla="*/ 6548511 w 6604782"/>
                <a:gd name="connsiteY3" fmla="*/ 1146517 h 1842867"/>
                <a:gd name="connsiteX4" fmla="*/ 6386733 w 6604782"/>
                <a:gd name="connsiteY4" fmla="*/ 984738 h 1842867"/>
                <a:gd name="connsiteX5" fmla="*/ 6421902 w 6604782"/>
                <a:gd name="connsiteY5" fmla="*/ 900332 h 1842867"/>
                <a:gd name="connsiteX6" fmla="*/ 6400801 w 6604782"/>
                <a:gd name="connsiteY6" fmla="*/ 633046 h 1842867"/>
                <a:gd name="connsiteX7" fmla="*/ 6260124 w 6604782"/>
                <a:gd name="connsiteY7" fmla="*/ 562707 h 1842867"/>
                <a:gd name="connsiteX8" fmla="*/ 6365631 w 6604782"/>
                <a:gd name="connsiteY8" fmla="*/ 464234 h 1842867"/>
                <a:gd name="connsiteX9" fmla="*/ 6358598 w 6604782"/>
                <a:gd name="connsiteY9" fmla="*/ 429064 h 1842867"/>
                <a:gd name="connsiteX10" fmla="*/ 6126481 w 6604782"/>
                <a:gd name="connsiteY10" fmla="*/ 443132 h 1842867"/>
                <a:gd name="connsiteX11" fmla="*/ 5338690 w 6604782"/>
                <a:gd name="connsiteY11" fmla="*/ 175846 h 1842867"/>
                <a:gd name="connsiteX12" fmla="*/ 5416062 w 6604782"/>
                <a:gd name="connsiteY12" fmla="*/ 147711 h 1842867"/>
                <a:gd name="connsiteX13" fmla="*/ 5416062 w 6604782"/>
                <a:gd name="connsiteY13" fmla="*/ 119575 h 1842867"/>
                <a:gd name="connsiteX14" fmla="*/ 4649373 w 6604782"/>
                <a:gd name="connsiteY14" fmla="*/ 0 h 1842867"/>
                <a:gd name="connsiteX15" fmla="*/ 3108961 w 6604782"/>
                <a:gd name="connsiteY15" fmla="*/ 7034 h 1842867"/>
                <a:gd name="connsiteX16" fmla="*/ 1667022 w 6604782"/>
                <a:gd name="connsiteY16" fmla="*/ 633046 h 1842867"/>
                <a:gd name="connsiteX17" fmla="*/ 400930 w 6604782"/>
                <a:gd name="connsiteY17" fmla="*/ 829994 h 1842867"/>
                <a:gd name="connsiteX18" fmla="*/ 84407 w 6604782"/>
                <a:gd name="connsiteY18" fmla="*/ 991772 h 1842867"/>
                <a:gd name="connsiteX19" fmla="*/ 35169 w 6604782"/>
                <a:gd name="connsiteY19" fmla="*/ 1568548 h 1842867"/>
                <a:gd name="connsiteX20" fmla="*/ 56271 w 6604782"/>
                <a:gd name="connsiteY20" fmla="*/ 1842867 h 1842867"/>
                <a:gd name="connsiteX0" fmla="*/ 103657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103657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97638 w 6666322"/>
                <a:gd name="connsiteY0" fmla="*/ 1842867 h 1842867"/>
                <a:gd name="connsiteX1" fmla="*/ 6131750 w 6666322"/>
                <a:gd name="connsiteY1" fmla="*/ 1842867 h 1842867"/>
                <a:gd name="connsiteX2" fmla="*/ 6666322 w 6666322"/>
                <a:gd name="connsiteY2" fmla="*/ 1667021 h 1842867"/>
                <a:gd name="connsiteX3" fmla="*/ 6610051 w 6666322"/>
                <a:gd name="connsiteY3" fmla="*/ 1146517 h 1842867"/>
                <a:gd name="connsiteX4" fmla="*/ 6448273 w 6666322"/>
                <a:gd name="connsiteY4" fmla="*/ 984738 h 1842867"/>
                <a:gd name="connsiteX5" fmla="*/ 6483442 w 6666322"/>
                <a:gd name="connsiteY5" fmla="*/ 900332 h 1842867"/>
                <a:gd name="connsiteX6" fmla="*/ 6462341 w 6666322"/>
                <a:gd name="connsiteY6" fmla="*/ 633046 h 1842867"/>
                <a:gd name="connsiteX7" fmla="*/ 6321664 w 6666322"/>
                <a:gd name="connsiteY7" fmla="*/ 562707 h 1842867"/>
                <a:gd name="connsiteX8" fmla="*/ 6427171 w 6666322"/>
                <a:gd name="connsiteY8" fmla="*/ 464234 h 1842867"/>
                <a:gd name="connsiteX9" fmla="*/ 6420138 w 6666322"/>
                <a:gd name="connsiteY9" fmla="*/ 429064 h 1842867"/>
                <a:gd name="connsiteX10" fmla="*/ 6188021 w 6666322"/>
                <a:gd name="connsiteY10" fmla="*/ 443132 h 1842867"/>
                <a:gd name="connsiteX11" fmla="*/ 5400230 w 6666322"/>
                <a:gd name="connsiteY11" fmla="*/ 175846 h 1842867"/>
                <a:gd name="connsiteX12" fmla="*/ 5477602 w 6666322"/>
                <a:gd name="connsiteY12" fmla="*/ 147711 h 1842867"/>
                <a:gd name="connsiteX13" fmla="*/ 5477602 w 6666322"/>
                <a:gd name="connsiteY13" fmla="*/ 119575 h 1842867"/>
                <a:gd name="connsiteX14" fmla="*/ 4710913 w 6666322"/>
                <a:gd name="connsiteY14" fmla="*/ 0 h 1842867"/>
                <a:gd name="connsiteX15" fmla="*/ 3170501 w 6666322"/>
                <a:gd name="connsiteY15" fmla="*/ 7034 h 1842867"/>
                <a:gd name="connsiteX16" fmla="*/ 1728562 w 6666322"/>
                <a:gd name="connsiteY16" fmla="*/ 633046 h 1842867"/>
                <a:gd name="connsiteX17" fmla="*/ 462470 w 6666322"/>
                <a:gd name="connsiteY17" fmla="*/ 829994 h 1842867"/>
                <a:gd name="connsiteX18" fmla="*/ 145947 w 6666322"/>
                <a:gd name="connsiteY18" fmla="*/ 991772 h 1842867"/>
                <a:gd name="connsiteX19" fmla="*/ 40439 w 6666322"/>
                <a:gd name="connsiteY19" fmla="*/ 1709225 h 1842867"/>
                <a:gd name="connsiteX20" fmla="*/ 497638 w 6666322"/>
                <a:gd name="connsiteY20"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463977 w 6667829"/>
                <a:gd name="connsiteY17" fmla="*/ 829994 h 1842867"/>
                <a:gd name="connsiteX18" fmla="*/ 147454 w 6667829"/>
                <a:gd name="connsiteY18" fmla="*/ 991772 h 1842867"/>
                <a:gd name="connsiteX19" fmla="*/ 41946 w 6667829"/>
                <a:gd name="connsiteY19" fmla="*/ 1709225 h 1842867"/>
                <a:gd name="connsiteX20" fmla="*/ 499145 w 6667829"/>
                <a:gd name="connsiteY20"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463977 w 6667829"/>
                <a:gd name="connsiteY17" fmla="*/ 829994 h 1842867"/>
                <a:gd name="connsiteX18" fmla="*/ 147454 w 6667829"/>
                <a:gd name="connsiteY18" fmla="*/ 991772 h 1842867"/>
                <a:gd name="connsiteX19" fmla="*/ 41946 w 6667829"/>
                <a:gd name="connsiteY19" fmla="*/ 1709225 h 1842867"/>
                <a:gd name="connsiteX20" fmla="*/ 499145 w 6667829"/>
                <a:gd name="connsiteY20"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49237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9041 w 6667829"/>
                <a:gd name="connsiteY15" fmla="*/ 28135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53381 h 1853381"/>
                <a:gd name="connsiteX1" fmla="*/ 6133257 w 6667829"/>
                <a:gd name="connsiteY1" fmla="*/ 1853381 h 1853381"/>
                <a:gd name="connsiteX2" fmla="*/ 6667829 w 6667829"/>
                <a:gd name="connsiteY2" fmla="*/ 1677535 h 1853381"/>
                <a:gd name="connsiteX3" fmla="*/ 6611558 w 6667829"/>
                <a:gd name="connsiteY3" fmla="*/ 1157031 h 1853381"/>
                <a:gd name="connsiteX4" fmla="*/ 6449780 w 6667829"/>
                <a:gd name="connsiteY4" fmla="*/ 995252 h 1853381"/>
                <a:gd name="connsiteX5" fmla="*/ 6484949 w 6667829"/>
                <a:gd name="connsiteY5" fmla="*/ 910846 h 1853381"/>
                <a:gd name="connsiteX6" fmla="*/ 6463848 w 6667829"/>
                <a:gd name="connsiteY6" fmla="*/ 643560 h 1853381"/>
                <a:gd name="connsiteX7" fmla="*/ 6323171 w 6667829"/>
                <a:gd name="connsiteY7" fmla="*/ 573221 h 1853381"/>
                <a:gd name="connsiteX8" fmla="*/ 6428678 w 6667829"/>
                <a:gd name="connsiteY8" fmla="*/ 474748 h 1853381"/>
                <a:gd name="connsiteX9" fmla="*/ 6421645 w 6667829"/>
                <a:gd name="connsiteY9" fmla="*/ 439578 h 1853381"/>
                <a:gd name="connsiteX10" fmla="*/ 6189528 w 6667829"/>
                <a:gd name="connsiteY10" fmla="*/ 453646 h 1853381"/>
                <a:gd name="connsiteX11" fmla="*/ 5401737 w 6667829"/>
                <a:gd name="connsiteY11" fmla="*/ 186360 h 1853381"/>
                <a:gd name="connsiteX12" fmla="*/ 5479109 w 6667829"/>
                <a:gd name="connsiteY12" fmla="*/ 158225 h 1853381"/>
                <a:gd name="connsiteX13" fmla="*/ 5479109 w 6667829"/>
                <a:gd name="connsiteY13" fmla="*/ 130089 h 1853381"/>
                <a:gd name="connsiteX14" fmla="*/ 4712420 w 6667829"/>
                <a:gd name="connsiteY14" fmla="*/ 10514 h 1853381"/>
                <a:gd name="connsiteX15" fmla="*/ 3179041 w 6667829"/>
                <a:gd name="connsiteY15" fmla="*/ 38649 h 1853381"/>
                <a:gd name="connsiteX16" fmla="*/ 1694900 w 6667829"/>
                <a:gd name="connsiteY16" fmla="*/ 643560 h 1853381"/>
                <a:gd name="connsiteX17" fmla="*/ 147454 w 6667829"/>
                <a:gd name="connsiteY17" fmla="*/ 1002286 h 1853381"/>
                <a:gd name="connsiteX18" fmla="*/ 41946 w 6667829"/>
                <a:gd name="connsiteY18" fmla="*/ 1719739 h 1853381"/>
                <a:gd name="connsiteX19" fmla="*/ 499145 w 6667829"/>
                <a:gd name="connsiteY19" fmla="*/ 1853381 h 1853381"/>
                <a:gd name="connsiteX0" fmla="*/ 499145 w 6667829"/>
                <a:gd name="connsiteY0" fmla="*/ 1853381 h 1853381"/>
                <a:gd name="connsiteX1" fmla="*/ 6133257 w 6667829"/>
                <a:gd name="connsiteY1" fmla="*/ 1853381 h 1853381"/>
                <a:gd name="connsiteX2" fmla="*/ 6667829 w 6667829"/>
                <a:gd name="connsiteY2" fmla="*/ 1677535 h 1853381"/>
                <a:gd name="connsiteX3" fmla="*/ 6611558 w 6667829"/>
                <a:gd name="connsiteY3" fmla="*/ 1157031 h 1853381"/>
                <a:gd name="connsiteX4" fmla="*/ 6449780 w 6667829"/>
                <a:gd name="connsiteY4" fmla="*/ 995252 h 1853381"/>
                <a:gd name="connsiteX5" fmla="*/ 6484949 w 6667829"/>
                <a:gd name="connsiteY5" fmla="*/ 910846 h 1853381"/>
                <a:gd name="connsiteX6" fmla="*/ 6463848 w 6667829"/>
                <a:gd name="connsiteY6" fmla="*/ 643560 h 1853381"/>
                <a:gd name="connsiteX7" fmla="*/ 6323171 w 6667829"/>
                <a:gd name="connsiteY7" fmla="*/ 573221 h 1853381"/>
                <a:gd name="connsiteX8" fmla="*/ 6428678 w 6667829"/>
                <a:gd name="connsiteY8" fmla="*/ 474748 h 1853381"/>
                <a:gd name="connsiteX9" fmla="*/ 6421645 w 6667829"/>
                <a:gd name="connsiteY9" fmla="*/ 439578 h 1853381"/>
                <a:gd name="connsiteX10" fmla="*/ 6189528 w 6667829"/>
                <a:gd name="connsiteY10" fmla="*/ 453646 h 1853381"/>
                <a:gd name="connsiteX11" fmla="*/ 5401737 w 6667829"/>
                <a:gd name="connsiteY11" fmla="*/ 186360 h 1853381"/>
                <a:gd name="connsiteX12" fmla="*/ 5479109 w 6667829"/>
                <a:gd name="connsiteY12" fmla="*/ 158225 h 1853381"/>
                <a:gd name="connsiteX13" fmla="*/ 5479109 w 6667829"/>
                <a:gd name="connsiteY13" fmla="*/ 130089 h 1853381"/>
                <a:gd name="connsiteX14" fmla="*/ 4712420 w 6667829"/>
                <a:gd name="connsiteY14" fmla="*/ 10514 h 1853381"/>
                <a:gd name="connsiteX15" fmla="*/ 3179041 w 6667829"/>
                <a:gd name="connsiteY15" fmla="*/ 38649 h 1853381"/>
                <a:gd name="connsiteX16" fmla="*/ 1694900 w 6667829"/>
                <a:gd name="connsiteY16" fmla="*/ 643560 h 1853381"/>
                <a:gd name="connsiteX17" fmla="*/ 147454 w 6667829"/>
                <a:gd name="connsiteY17" fmla="*/ 1002286 h 1853381"/>
                <a:gd name="connsiteX18" fmla="*/ 41946 w 6667829"/>
                <a:gd name="connsiteY18" fmla="*/ 1719739 h 1853381"/>
                <a:gd name="connsiteX19" fmla="*/ 499145 w 6667829"/>
                <a:gd name="connsiteY19" fmla="*/ 1853381 h 1853381"/>
                <a:gd name="connsiteX0" fmla="*/ 499145 w 6667829"/>
                <a:gd name="connsiteY0" fmla="*/ 1863095 h 1863095"/>
                <a:gd name="connsiteX1" fmla="*/ 6133257 w 6667829"/>
                <a:gd name="connsiteY1" fmla="*/ 1863095 h 1863095"/>
                <a:gd name="connsiteX2" fmla="*/ 6667829 w 6667829"/>
                <a:gd name="connsiteY2" fmla="*/ 1687249 h 1863095"/>
                <a:gd name="connsiteX3" fmla="*/ 6611558 w 6667829"/>
                <a:gd name="connsiteY3" fmla="*/ 1166745 h 1863095"/>
                <a:gd name="connsiteX4" fmla="*/ 6449780 w 6667829"/>
                <a:gd name="connsiteY4" fmla="*/ 1004966 h 1863095"/>
                <a:gd name="connsiteX5" fmla="*/ 6484949 w 6667829"/>
                <a:gd name="connsiteY5" fmla="*/ 920560 h 1863095"/>
                <a:gd name="connsiteX6" fmla="*/ 6463848 w 6667829"/>
                <a:gd name="connsiteY6" fmla="*/ 653274 h 1863095"/>
                <a:gd name="connsiteX7" fmla="*/ 6323171 w 6667829"/>
                <a:gd name="connsiteY7" fmla="*/ 582935 h 1863095"/>
                <a:gd name="connsiteX8" fmla="*/ 6428678 w 6667829"/>
                <a:gd name="connsiteY8" fmla="*/ 484462 h 1863095"/>
                <a:gd name="connsiteX9" fmla="*/ 6421645 w 6667829"/>
                <a:gd name="connsiteY9" fmla="*/ 449292 h 1863095"/>
                <a:gd name="connsiteX10" fmla="*/ 6189528 w 6667829"/>
                <a:gd name="connsiteY10" fmla="*/ 463360 h 1863095"/>
                <a:gd name="connsiteX11" fmla="*/ 5401737 w 6667829"/>
                <a:gd name="connsiteY11" fmla="*/ 196074 h 1863095"/>
                <a:gd name="connsiteX12" fmla="*/ 5479109 w 6667829"/>
                <a:gd name="connsiteY12" fmla="*/ 167939 h 1863095"/>
                <a:gd name="connsiteX13" fmla="*/ 5479109 w 6667829"/>
                <a:gd name="connsiteY13" fmla="*/ 139803 h 1863095"/>
                <a:gd name="connsiteX14" fmla="*/ 4712420 w 6667829"/>
                <a:gd name="connsiteY14" fmla="*/ 20228 h 1863095"/>
                <a:gd name="connsiteX15" fmla="*/ 3179041 w 6667829"/>
                <a:gd name="connsiteY15" fmla="*/ 48363 h 1863095"/>
                <a:gd name="connsiteX16" fmla="*/ 1694900 w 6667829"/>
                <a:gd name="connsiteY16" fmla="*/ 653274 h 1863095"/>
                <a:gd name="connsiteX17" fmla="*/ 147454 w 6667829"/>
                <a:gd name="connsiteY17" fmla="*/ 1012000 h 1863095"/>
                <a:gd name="connsiteX18" fmla="*/ 41946 w 6667829"/>
                <a:gd name="connsiteY18" fmla="*/ 1729453 h 1863095"/>
                <a:gd name="connsiteX19" fmla="*/ 499145 w 6667829"/>
                <a:gd name="connsiteY19" fmla="*/ 1863095 h 1863095"/>
                <a:gd name="connsiteX0" fmla="*/ 499145 w 6667829"/>
                <a:gd name="connsiteY0" fmla="*/ 1863095 h 1863095"/>
                <a:gd name="connsiteX1" fmla="*/ 6133257 w 6667829"/>
                <a:gd name="connsiteY1" fmla="*/ 1863095 h 1863095"/>
                <a:gd name="connsiteX2" fmla="*/ 6667829 w 6667829"/>
                <a:gd name="connsiteY2" fmla="*/ 1687249 h 1863095"/>
                <a:gd name="connsiteX3" fmla="*/ 6611558 w 6667829"/>
                <a:gd name="connsiteY3" fmla="*/ 1166745 h 1863095"/>
                <a:gd name="connsiteX4" fmla="*/ 6449780 w 6667829"/>
                <a:gd name="connsiteY4" fmla="*/ 1004966 h 1863095"/>
                <a:gd name="connsiteX5" fmla="*/ 6484949 w 6667829"/>
                <a:gd name="connsiteY5" fmla="*/ 920560 h 1863095"/>
                <a:gd name="connsiteX6" fmla="*/ 6463848 w 6667829"/>
                <a:gd name="connsiteY6" fmla="*/ 653274 h 1863095"/>
                <a:gd name="connsiteX7" fmla="*/ 6323171 w 6667829"/>
                <a:gd name="connsiteY7" fmla="*/ 582935 h 1863095"/>
                <a:gd name="connsiteX8" fmla="*/ 6428678 w 6667829"/>
                <a:gd name="connsiteY8" fmla="*/ 484462 h 1863095"/>
                <a:gd name="connsiteX9" fmla="*/ 6421645 w 6667829"/>
                <a:gd name="connsiteY9" fmla="*/ 449292 h 1863095"/>
                <a:gd name="connsiteX10" fmla="*/ 6189528 w 6667829"/>
                <a:gd name="connsiteY10" fmla="*/ 463360 h 1863095"/>
                <a:gd name="connsiteX11" fmla="*/ 5401737 w 6667829"/>
                <a:gd name="connsiteY11" fmla="*/ 196074 h 1863095"/>
                <a:gd name="connsiteX12" fmla="*/ 5479109 w 6667829"/>
                <a:gd name="connsiteY12" fmla="*/ 167939 h 1863095"/>
                <a:gd name="connsiteX13" fmla="*/ 5479109 w 6667829"/>
                <a:gd name="connsiteY13" fmla="*/ 139803 h 1863095"/>
                <a:gd name="connsiteX14" fmla="*/ 5035977 w 6667829"/>
                <a:gd name="connsiteY14" fmla="*/ 62431 h 1863095"/>
                <a:gd name="connsiteX15" fmla="*/ 4712420 w 6667829"/>
                <a:gd name="connsiteY15" fmla="*/ 20228 h 1863095"/>
                <a:gd name="connsiteX16" fmla="*/ 3179041 w 6667829"/>
                <a:gd name="connsiteY16" fmla="*/ 48363 h 1863095"/>
                <a:gd name="connsiteX17" fmla="*/ 1694900 w 6667829"/>
                <a:gd name="connsiteY17" fmla="*/ 653274 h 1863095"/>
                <a:gd name="connsiteX18" fmla="*/ 147454 w 6667829"/>
                <a:gd name="connsiteY18" fmla="*/ 1012000 h 1863095"/>
                <a:gd name="connsiteX19" fmla="*/ 41946 w 6667829"/>
                <a:gd name="connsiteY19" fmla="*/ 1729453 h 1863095"/>
                <a:gd name="connsiteX20" fmla="*/ 499145 w 6667829"/>
                <a:gd name="connsiteY20" fmla="*/ 1863095 h 1863095"/>
                <a:gd name="connsiteX0" fmla="*/ 499145 w 6667829"/>
                <a:gd name="connsiteY0" fmla="*/ 1858517 h 1858517"/>
                <a:gd name="connsiteX1" fmla="*/ 6133257 w 6667829"/>
                <a:gd name="connsiteY1" fmla="*/ 1858517 h 1858517"/>
                <a:gd name="connsiteX2" fmla="*/ 6667829 w 6667829"/>
                <a:gd name="connsiteY2" fmla="*/ 1682671 h 1858517"/>
                <a:gd name="connsiteX3" fmla="*/ 6611558 w 6667829"/>
                <a:gd name="connsiteY3" fmla="*/ 1162167 h 1858517"/>
                <a:gd name="connsiteX4" fmla="*/ 6449780 w 6667829"/>
                <a:gd name="connsiteY4" fmla="*/ 1000388 h 1858517"/>
                <a:gd name="connsiteX5" fmla="*/ 6484949 w 6667829"/>
                <a:gd name="connsiteY5" fmla="*/ 915982 h 1858517"/>
                <a:gd name="connsiteX6" fmla="*/ 6463848 w 6667829"/>
                <a:gd name="connsiteY6" fmla="*/ 648696 h 1858517"/>
                <a:gd name="connsiteX7" fmla="*/ 6323171 w 6667829"/>
                <a:gd name="connsiteY7" fmla="*/ 578357 h 1858517"/>
                <a:gd name="connsiteX8" fmla="*/ 6428678 w 6667829"/>
                <a:gd name="connsiteY8" fmla="*/ 479884 h 1858517"/>
                <a:gd name="connsiteX9" fmla="*/ 6421645 w 6667829"/>
                <a:gd name="connsiteY9" fmla="*/ 444714 h 1858517"/>
                <a:gd name="connsiteX10" fmla="*/ 6189528 w 6667829"/>
                <a:gd name="connsiteY10" fmla="*/ 458782 h 1858517"/>
                <a:gd name="connsiteX11" fmla="*/ 5401737 w 6667829"/>
                <a:gd name="connsiteY11" fmla="*/ 191496 h 1858517"/>
                <a:gd name="connsiteX12" fmla="*/ 5479109 w 6667829"/>
                <a:gd name="connsiteY12" fmla="*/ 163361 h 1858517"/>
                <a:gd name="connsiteX13" fmla="*/ 5479109 w 6667829"/>
                <a:gd name="connsiteY13" fmla="*/ 135225 h 1858517"/>
                <a:gd name="connsiteX14" fmla="*/ 5035977 w 6667829"/>
                <a:gd name="connsiteY14" fmla="*/ 57853 h 1858517"/>
                <a:gd name="connsiteX15" fmla="*/ 4712420 w 6667829"/>
                <a:gd name="connsiteY15" fmla="*/ 15650 h 1858517"/>
                <a:gd name="connsiteX16" fmla="*/ 4888266 w 6667829"/>
                <a:gd name="connsiteY16" fmla="*/ 43785 h 1858517"/>
                <a:gd name="connsiteX17" fmla="*/ 3179041 w 6667829"/>
                <a:gd name="connsiteY17" fmla="*/ 43785 h 1858517"/>
                <a:gd name="connsiteX18" fmla="*/ 1694900 w 6667829"/>
                <a:gd name="connsiteY18" fmla="*/ 648696 h 1858517"/>
                <a:gd name="connsiteX19" fmla="*/ 147454 w 6667829"/>
                <a:gd name="connsiteY19" fmla="*/ 1007422 h 1858517"/>
                <a:gd name="connsiteX20" fmla="*/ 41946 w 6667829"/>
                <a:gd name="connsiteY20" fmla="*/ 1724875 h 1858517"/>
                <a:gd name="connsiteX21" fmla="*/ 499145 w 6667829"/>
                <a:gd name="connsiteY21" fmla="*/ 1858517 h 1858517"/>
                <a:gd name="connsiteX0" fmla="*/ 499145 w 6667829"/>
                <a:gd name="connsiteY0" fmla="*/ 1842890 h 1842890"/>
                <a:gd name="connsiteX1" fmla="*/ 6133257 w 6667829"/>
                <a:gd name="connsiteY1" fmla="*/ 1842890 h 1842890"/>
                <a:gd name="connsiteX2" fmla="*/ 6667829 w 6667829"/>
                <a:gd name="connsiteY2" fmla="*/ 1667044 h 1842890"/>
                <a:gd name="connsiteX3" fmla="*/ 6611558 w 6667829"/>
                <a:gd name="connsiteY3" fmla="*/ 1146540 h 1842890"/>
                <a:gd name="connsiteX4" fmla="*/ 6449780 w 6667829"/>
                <a:gd name="connsiteY4" fmla="*/ 984761 h 1842890"/>
                <a:gd name="connsiteX5" fmla="*/ 6484949 w 6667829"/>
                <a:gd name="connsiteY5" fmla="*/ 900355 h 1842890"/>
                <a:gd name="connsiteX6" fmla="*/ 6463848 w 6667829"/>
                <a:gd name="connsiteY6" fmla="*/ 633069 h 1842890"/>
                <a:gd name="connsiteX7" fmla="*/ 6323171 w 6667829"/>
                <a:gd name="connsiteY7" fmla="*/ 562730 h 1842890"/>
                <a:gd name="connsiteX8" fmla="*/ 6428678 w 6667829"/>
                <a:gd name="connsiteY8" fmla="*/ 464257 h 1842890"/>
                <a:gd name="connsiteX9" fmla="*/ 6421645 w 6667829"/>
                <a:gd name="connsiteY9" fmla="*/ 429087 h 1842890"/>
                <a:gd name="connsiteX10" fmla="*/ 6189528 w 6667829"/>
                <a:gd name="connsiteY10" fmla="*/ 443155 h 1842890"/>
                <a:gd name="connsiteX11" fmla="*/ 5401737 w 6667829"/>
                <a:gd name="connsiteY11" fmla="*/ 175869 h 1842890"/>
                <a:gd name="connsiteX12" fmla="*/ 5479109 w 6667829"/>
                <a:gd name="connsiteY12" fmla="*/ 147734 h 1842890"/>
                <a:gd name="connsiteX13" fmla="*/ 5479109 w 6667829"/>
                <a:gd name="connsiteY13" fmla="*/ 119598 h 1842890"/>
                <a:gd name="connsiteX14" fmla="*/ 5035977 w 6667829"/>
                <a:gd name="connsiteY14" fmla="*/ 42226 h 1842890"/>
                <a:gd name="connsiteX15" fmla="*/ 4712420 w 6667829"/>
                <a:gd name="connsiteY15" fmla="*/ 23 h 1842890"/>
                <a:gd name="connsiteX16" fmla="*/ 4691318 w 6667829"/>
                <a:gd name="connsiteY16" fmla="*/ 182903 h 1842890"/>
                <a:gd name="connsiteX17" fmla="*/ 3179041 w 6667829"/>
                <a:gd name="connsiteY17" fmla="*/ 28158 h 1842890"/>
                <a:gd name="connsiteX18" fmla="*/ 1694900 w 6667829"/>
                <a:gd name="connsiteY18" fmla="*/ 633069 h 1842890"/>
                <a:gd name="connsiteX19" fmla="*/ 147454 w 6667829"/>
                <a:gd name="connsiteY19" fmla="*/ 991795 h 1842890"/>
                <a:gd name="connsiteX20" fmla="*/ 41946 w 6667829"/>
                <a:gd name="connsiteY20" fmla="*/ 1709248 h 1842890"/>
                <a:gd name="connsiteX21" fmla="*/ 499145 w 6667829"/>
                <a:gd name="connsiteY21" fmla="*/ 1842890 h 1842890"/>
                <a:gd name="connsiteX0" fmla="*/ 499145 w 6667829"/>
                <a:gd name="connsiteY0" fmla="*/ 1866838 h 1866838"/>
                <a:gd name="connsiteX1" fmla="*/ 6133257 w 6667829"/>
                <a:gd name="connsiteY1" fmla="*/ 1866838 h 1866838"/>
                <a:gd name="connsiteX2" fmla="*/ 6667829 w 6667829"/>
                <a:gd name="connsiteY2" fmla="*/ 1690992 h 1866838"/>
                <a:gd name="connsiteX3" fmla="*/ 6611558 w 6667829"/>
                <a:gd name="connsiteY3" fmla="*/ 1170488 h 1866838"/>
                <a:gd name="connsiteX4" fmla="*/ 6449780 w 6667829"/>
                <a:gd name="connsiteY4" fmla="*/ 1008709 h 1866838"/>
                <a:gd name="connsiteX5" fmla="*/ 6484949 w 6667829"/>
                <a:gd name="connsiteY5" fmla="*/ 924303 h 1866838"/>
                <a:gd name="connsiteX6" fmla="*/ 6463848 w 6667829"/>
                <a:gd name="connsiteY6" fmla="*/ 657017 h 1866838"/>
                <a:gd name="connsiteX7" fmla="*/ 6323171 w 6667829"/>
                <a:gd name="connsiteY7" fmla="*/ 586678 h 1866838"/>
                <a:gd name="connsiteX8" fmla="*/ 6428678 w 6667829"/>
                <a:gd name="connsiteY8" fmla="*/ 488205 h 1866838"/>
                <a:gd name="connsiteX9" fmla="*/ 6421645 w 6667829"/>
                <a:gd name="connsiteY9" fmla="*/ 453035 h 1866838"/>
                <a:gd name="connsiteX10" fmla="*/ 6189528 w 6667829"/>
                <a:gd name="connsiteY10" fmla="*/ 467103 h 1866838"/>
                <a:gd name="connsiteX11" fmla="*/ 5401737 w 6667829"/>
                <a:gd name="connsiteY11" fmla="*/ 199817 h 1866838"/>
                <a:gd name="connsiteX12" fmla="*/ 5479109 w 6667829"/>
                <a:gd name="connsiteY12" fmla="*/ 171682 h 1866838"/>
                <a:gd name="connsiteX13" fmla="*/ 5479109 w 6667829"/>
                <a:gd name="connsiteY13" fmla="*/ 143546 h 1866838"/>
                <a:gd name="connsiteX14" fmla="*/ 5035977 w 6667829"/>
                <a:gd name="connsiteY14" fmla="*/ 66174 h 1866838"/>
                <a:gd name="connsiteX15" fmla="*/ 4712420 w 6667829"/>
                <a:gd name="connsiteY15" fmla="*/ 23971 h 1866838"/>
                <a:gd name="connsiteX16" fmla="*/ 4550641 w 6667829"/>
                <a:gd name="connsiteY16" fmla="*/ 23971 h 1866838"/>
                <a:gd name="connsiteX17" fmla="*/ 3179041 w 6667829"/>
                <a:gd name="connsiteY17" fmla="*/ 52106 h 1866838"/>
                <a:gd name="connsiteX18" fmla="*/ 1694900 w 6667829"/>
                <a:gd name="connsiteY18" fmla="*/ 657017 h 1866838"/>
                <a:gd name="connsiteX19" fmla="*/ 147454 w 6667829"/>
                <a:gd name="connsiteY19" fmla="*/ 1015743 h 1866838"/>
                <a:gd name="connsiteX20" fmla="*/ 41946 w 6667829"/>
                <a:gd name="connsiteY20" fmla="*/ 1733196 h 1866838"/>
                <a:gd name="connsiteX21" fmla="*/ 499145 w 6667829"/>
                <a:gd name="connsiteY21" fmla="*/ 1866838 h 1866838"/>
                <a:gd name="connsiteX0" fmla="*/ 499145 w 6667829"/>
                <a:gd name="connsiteY0" fmla="*/ 1892189 h 1892189"/>
                <a:gd name="connsiteX1" fmla="*/ 6133257 w 6667829"/>
                <a:gd name="connsiteY1" fmla="*/ 1892189 h 1892189"/>
                <a:gd name="connsiteX2" fmla="*/ 6667829 w 6667829"/>
                <a:gd name="connsiteY2" fmla="*/ 1716343 h 1892189"/>
                <a:gd name="connsiteX3" fmla="*/ 6611558 w 6667829"/>
                <a:gd name="connsiteY3" fmla="*/ 1195839 h 1892189"/>
                <a:gd name="connsiteX4" fmla="*/ 6449780 w 6667829"/>
                <a:gd name="connsiteY4" fmla="*/ 1034060 h 1892189"/>
                <a:gd name="connsiteX5" fmla="*/ 6484949 w 6667829"/>
                <a:gd name="connsiteY5" fmla="*/ 949654 h 1892189"/>
                <a:gd name="connsiteX6" fmla="*/ 6463848 w 6667829"/>
                <a:gd name="connsiteY6" fmla="*/ 682368 h 1892189"/>
                <a:gd name="connsiteX7" fmla="*/ 6323171 w 6667829"/>
                <a:gd name="connsiteY7" fmla="*/ 612029 h 1892189"/>
                <a:gd name="connsiteX8" fmla="*/ 6428678 w 6667829"/>
                <a:gd name="connsiteY8" fmla="*/ 513556 h 1892189"/>
                <a:gd name="connsiteX9" fmla="*/ 6421645 w 6667829"/>
                <a:gd name="connsiteY9" fmla="*/ 478386 h 1892189"/>
                <a:gd name="connsiteX10" fmla="*/ 6189528 w 6667829"/>
                <a:gd name="connsiteY10" fmla="*/ 492454 h 1892189"/>
                <a:gd name="connsiteX11" fmla="*/ 5401737 w 6667829"/>
                <a:gd name="connsiteY11" fmla="*/ 225168 h 1892189"/>
                <a:gd name="connsiteX12" fmla="*/ 5479109 w 6667829"/>
                <a:gd name="connsiteY12" fmla="*/ 197033 h 1892189"/>
                <a:gd name="connsiteX13" fmla="*/ 5479109 w 6667829"/>
                <a:gd name="connsiteY13" fmla="*/ 168897 h 1892189"/>
                <a:gd name="connsiteX14" fmla="*/ 5035977 w 6667829"/>
                <a:gd name="connsiteY14" fmla="*/ 91525 h 1892189"/>
                <a:gd name="connsiteX15" fmla="*/ 5028943 w 6667829"/>
                <a:gd name="connsiteY15" fmla="*/ 85 h 1892189"/>
                <a:gd name="connsiteX16" fmla="*/ 4550641 w 6667829"/>
                <a:gd name="connsiteY16" fmla="*/ 49322 h 1892189"/>
                <a:gd name="connsiteX17" fmla="*/ 3179041 w 6667829"/>
                <a:gd name="connsiteY17" fmla="*/ 77457 h 1892189"/>
                <a:gd name="connsiteX18" fmla="*/ 1694900 w 6667829"/>
                <a:gd name="connsiteY18" fmla="*/ 682368 h 1892189"/>
                <a:gd name="connsiteX19" fmla="*/ 147454 w 6667829"/>
                <a:gd name="connsiteY19" fmla="*/ 1041094 h 1892189"/>
                <a:gd name="connsiteX20" fmla="*/ 41946 w 6667829"/>
                <a:gd name="connsiteY20" fmla="*/ 1758547 h 1892189"/>
                <a:gd name="connsiteX21" fmla="*/ 499145 w 6667829"/>
                <a:gd name="connsiteY21" fmla="*/ 1892189 h 1892189"/>
                <a:gd name="connsiteX0" fmla="*/ 499145 w 6667829"/>
                <a:gd name="connsiteY0" fmla="*/ 1892128 h 1892128"/>
                <a:gd name="connsiteX1" fmla="*/ 6133257 w 6667829"/>
                <a:gd name="connsiteY1" fmla="*/ 1892128 h 1892128"/>
                <a:gd name="connsiteX2" fmla="*/ 6667829 w 6667829"/>
                <a:gd name="connsiteY2" fmla="*/ 1716282 h 1892128"/>
                <a:gd name="connsiteX3" fmla="*/ 6611558 w 6667829"/>
                <a:gd name="connsiteY3" fmla="*/ 1195778 h 1892128"/>
                <a:gd name="connsiteX4" fmla="*/ 6449780 w 6667829"/>
                <a:gd name="connsiteY4" fmla="*/ 1033999 h 1892128"/>
                <a:gd name="connsiteX5" fmla="*/ 6484949 w 6667829"/>
                <a:gd name="connsiteY5" fmla="*/ 949593 h 1892128"/>
                <a:gd name="connsiteX6" fmla="*/ 6463848 w 6667829"/>
                <a:gd name="connsiteY6" fmla="*/ 682307 h 1892128"/>
                <a:gd name="connsiteX7" fmla="*/ 6323171 w 6667829"/>
                <a:gd name="connsiteY7" fmla="*/ 611968 h 1892128"/>
                <a:gd name="connsiteX8" fmla="*/ 6428678 w 6667829"/>
                <a:gd name="connsiteY8" fmla="*/ 513495 h 1892128"/>
                <a:gd name="connsiteX9" fmla="*/ 6421645 w 6667829"/>
                <a:gd name="connsiteY9" fmla="*/ 478325 h 1892128"/>
                <a:gd name="connsiteX10" fmla="*/ 6189528 w 6667829"/>
                <a:gd name="connsiteY10" fmla="*/ 492393 h 1892128"/>
                <a:gd name="connsiteX11" fmla="*/ 5401737 w 6667829"/>
                <a:gd name="connsiteY11" fmla="*/ 225107 h 1892128"/>
                <a:gd name="connsiteX12" fmla="*/ 5479109 w 6667829"/>
                <a:gd name="connsiteY12" fmla="*/ 196972 h 1892128"/>
                <a:gd name="connsiteX13" fmla="*/ 5479109 w 6667829"/>
                <a:gd name="connsiteY13" fmla="*/ 168836 h 1892128"/>
                <a:gd name="connsiteX14" fmla="*/ 5035977 w 6667829"/>
                <a:gd name="connsiteY14" fmla="*/ 91464 h 1892128"/>
                <a:gd name="connsiteX15" fmla="*/ 5028943 w 6667829"/>
                <a:gd name="connsiteY15" fmla="*/ 24 h 1892128"/>
                <a:gd name="connsiteX16" fmla="*/ 4733521 w 6667829"/>
                <a:gd name="connsiteY16" fmla="*/ 175870 h 1892128"/>
                <a:gd name="connsiteX17" fmla="*/ 3179041 w 6667829"/>
                <a:gd name="connsiteY17" fmla="*/ 77396 h 1892128"/>
                <a:gd name="connsiteX18" fmla="*/ 1694900 w 6667829"/>
                <a:gd name="connsiteY18" fmla="*/ 682307 h 1892128"/>
                <a:gd name="connsiteX19" fmla="*/ 147454 w 6667829"/>
                <a:gd name="connsiteY19" fmla="*/ 1041033 h 1892128"/>
                <a:gd name="connsiteX20" fmla="*/ 41946 w 6667829"/>
                <a:gd name="connsiteY20" fmla="*/ 1758486 h 1892128"/>
                <a:gd name="connsiteX21" fmla="*/ 499145 w 6667829"/>
                <a:gd name="connsiteY21" fmla="*/ 1892128 h 1892128"/>
                <a:gd name="connsiteX0" fmla="*/ 499145 w 6667829"/>
                <a:gd name="connsiteY0" fmla="*/ 1892157 h 1892157"/>
                <a:gd name="connsiteX1" fmla="*/ 6133257 w 6667829"/>
                <a:gd name="connsiteY1" fmla="*/ 1892157 h 1892157"/>
                <a:gd name="connsiteX2" fmla="*/ 6667829 w 6667829"/>
                <a:gd name="connsiteY2" fmla="*/ 1716311 h 1892157"/>
                <a:gd name="connsiteX3" fmla="*/ 6611558 w 6667829"/>
                <a:gd name="connsiteY3" fmla="*/ 1195807 h 1892157"/>
                <a:gd name="connsiteX4" fmla="*/ 6449780 w 6667829"/>
                <a:gd name="connsiteY4" fmla="*/ 1034028 h 1892157"/>
                <a:gd name="connsiteX5" fmla="*/ 6484949 w 6667829"/>
                <a:gd name="connsiteY5" fmla="*/ 949622 h 1892157"/>
                <a:gd name="connsiteX6" fmla="*/ 6463848 w 6667829"/>
                <a:gd name="connsiteY6" fmla="*/ 682336 h 1892157"/>
                <a:gd name="connsiteX7" fmla="*/ 6323171 w 6667829"/>
                <a:gd name="connsiteY7" fmla="*/ 611997 h 1892157"/>
                <a:gd name="connsiteX8" fmla="*/ 6428678 w 6667829"/>
                <a:gd name="connsiteY8" fmla="*/ 513524 h 1892157"/>
                <a:gd name="connsiteX9" fmla="*/ 6421645 w 6667829"/>
                <a:gd name="connsiteY9" fmla="*/ 478354 h 1892157"/>
                <a:gd name="connsiteX10" fmla="*/ 6189528 w 6667829"/>
                <a:gd name="connsiteY10" fmla="*/ 492422 h 1892157"/>
                <a:gd name="connsiteX11" fmla="*/ 5401737 w 6667829"/>
                <a:gd name="connsiteY11" fmla="*/ 225136 h 1892157"/>
                <a:gd name="connsiteX12" fmla="*/ 5479109 w 6667829"/>
                <a:gd name="connsiteY12" fmla="*/ 197001 h 1892157"/>
                <a:gd name="connsiteX13" fmla="*/ 5479109 w 6667829"/>
                <a:gd name="connsiteY13" fmla="*/ 168865 h 1892157"/>
                <a:gd name="connsiteX14" fmla="*/ 5035977 w 6667829"/>
                <a:gd name="connsiteY14" fmla="*/ 91493 h 1892157"/>
                <a:gd name="connsiteX15" fmla="*/ 5028943 w 6667829"/>
                <a:gd name="connsiteY15" fmla="*/ 53 h 1892157"/>
                <a:gd name="connsiteX16" fmla="*/ 4754622 w 6667829"/>
                <a:gd name="connsiteY16" fmla="*/ 77425 h 1892157"/>
                <a:gd name="connsiteX17" fmla="*/ 3179041 w 6667829"/>
                <a:gd name="connsiteY17" fmla="*/ 77425 h 1892157"/>
                <a:gd name="connsiteX18" fmla="*/ 1694900 w 6667829"/>
                <a:gd name="connsiteY18" fmla="*/ 682336 h 1892157"/>
                <a:gd name="connsiteX19" fmla="*/ 147454 w 6667829"/>
                <a:gd name="connsiteY19" fmla="*/ 1041062 h 1892157"/>
                <a:gd name="connsiteX20" fmla="*/ 41946 w 6667829"/>
                <a:gd name="connsiteY20" fmla="*/ 1758515 h 1892157"/>
                <a:gd name="connsiteX21" fmla="*/ 499145 w 6667829"/>
                <a:gd name="connsiteY21" fmla="*/ 1892157 h 1892157"/>
                <a:gd name="connsiteX0" fmla="*/ 499145 w 6667829"/>
                <a:gd name="connsiteY0" fmla="*/ 1892157 h 1892157"/>
                <a:gd name="connsiteX1" fmla="*/ 6133257 w 6667829"/>
                <a:gd name="connsiteY1" fmla="*/ 1892157 h 1892157"/>
                <a:gd name="connsiteX2" fmla="*/ 6667829 w 6667829"/>
                <a:gd name="connsiteY2" fmla="*/ 1716311 h 1892157"/>
                <a:gd name="connsiteX3" fmla="*/ 6611558 w 6667829"/>
                <a:gd name="connsiteY3" fmla="*/ 1195807 h 1892157"/>
                <a:gd name="connsiteX4" fmla="*/ 6449780 w 6667829"/>
                <a:gd name="connsiteY4" fmla="*/ 1034028 h 1892157"/>
                <a:gd name="connsiteX5" fmla="*/ 6484949 w 6667829"/>
                <a:gd name="connsiteY5" fmla="*/ 949622 h 1892157"/>
                <a:gd name="connsiteX6" fmla="*/ 6463848 w 6667829"/>
                <a:gd name="connsiteY6" fmla="*/ 682336 h 1892157"/>
                <a:gd name="connsiteX7" fmla="*/ 6323171 w 6667829"/>
                <a:gd name="connsiteY7" fmla="*/ 611997 h 1892157"/>
                <a:gd name="connsiteX8" fmla="*/ 6428678 w 6667829"/>
                <a:gd name="connsiteY8" fmla="*/ 513524 h 1892157"/>
                <a:gd name="connsiteX9" fmla="*/ 6421645 w 6667829"/>
                <a:gd name="connsiteY9" fmla="*/ 478354 h 1892157"/>
                <a:gd name="connsiteX10" fmla="*/ 6189528 w 6667829"/>
                <a:gd name="connsiteY10" fmla="*/ 492422 h 1892157"/>
                <a:gd name="connsiteX11" fmla="*/ 5401737 w 6667829"/>
                <a:gd name="connsiteY11" fmla="*/ 225136 h 1892157"/>
                <a:gd name="connsiteX12" fmla="*/ 5479109 w 6667829"/>
                <a:gd name="connsiteY12" fmla="*/ 197001 h 1892157"/>
                <a:gd name="connsiteX13" fmla="*/ 5479109 w 6667829"/>
                <a:gd name="connsiteY13" fmla="*/ 168865 h 1892157"/>
                <a:gd name="connsiteX14" fmla="*/ 5035977 w 6667829"/>
                <a:gd name="connsiteY14" fmla="*/ 91493 h 1892157"/>
                <a:gd name="connsiteX15" fmla="*/ 5028943 w 6667829"/>
                <a:gd name="connsiteY15" fmla="*/ 53 h 1892157"/>
                <a:gd name="connsiteX16" fmla="*/ 4754622 w 6667829"/>
                <a:gd name="connsiteY16" fmla="*/ 77425 h 1892157"/>
                <a:gd name="connsiteX17" fmla="*/ 3179041 w 6667829"/>
                <a:gd name="connsiteY17" fmla="*/ 77425 h 1892157"/>
                <a:gd name="connsiteX18" fmla="*/ 1694900 w 6667829"/>
                <a:gd name="connsiteY18" fmla="*/ 682336 h 1892157"/>
                <a:gd name="connsiteX19" fmla="*/ 147454 w 6667829"/>
                <a:gd name="connsiteY19" fmla="*/ 1041062 h 1892157"/>
                <a:gd name="connsiteX20" fmla="*/ 41946 w 6667829"/>
                <a:gd name="connsiteY20" fmla="*/ 1758515 h 1892157"/>
                <a:gd name="connsiteX21" fmla="*/ 499145 w 6667829"/>
                <a:gd name="connsiteY21" fmla="*/ 1892157 h 1892157"/>
                <a:gd name="connsiteX0" fmla="*/ 499145 w 6667829"/>
                <a:gd name="connsiteY0" fmla="*/ 1892157 h 1892157"/>
                <a:gd name="connsiteX1" fmla="*/ 6133257 w 6667829"/>
                <a:gd name="connsiteY1" fmla="*/ 1892157 h 1892157"/>
                <a:gd name="connsiteX2" fmla="*/ 6667829 w 6667829"/>
                <a:gd name="connsiteY2" fmla="*/ 1716311 h 1892157"/>
                <a:gd name="connsiteX3" fmla="*/ 6611558 w 6667829"/>
                <a:gd name="connsiteY3" fmla="*/ 1195807 h 1892157"/>
                <a:gd name="connsiteX4" fmla="*/ 6449780 w 6667829"/>
                <a:gd name="connsiteY4" fmla="*/ 1034028 h 1892157"/>
                <a:gd name="connsiteX5" fmla="*/ 6484949 w 6667829"/>
                <a:gd name="connsiteY5" fmla="*/ 949622 h 1892157"/>
                <a:gd name="connsiteX6" fmla="*/ 6463848 w 6667829"/>
                <a:gd name="connsiteY6" fmla="*/ 682336 h 1892157"/>
                <a:gd name="connsiteX7" fmla="*/ 6323171 w 6667829"/>
                <a:gd name="connsiteY7" fmla="*/ 611997 h 1892157"/>
                <a:gd name="connsiteX8" fmla="*/ 6428678 w 6667829"/>
                <a:gd name="connsiteY8" fmla="*/ 513524 h 1892157"/>
                <a:gd name="connsiteX9" fmla="*/ 6421645 w 6667829"/>
                <a:gd name="connsiteY9" fmla="*/ 478354 h 1892157"/>
                <a:gd name="connsiteX10" fmla="*/ 6189528 w 6667829"/>
                <a:gd name="connsiteY10" fmla="*/ 492422 h 1892157"/>
                <a:gd name="connsiteX11" fmla="*/ 5401737 w 6667829"/>
                <a:gd name="connsiteY11" fmla="*/ 225136 h 1892157"/>
                <a:gd name="connsiteX12" fmla="*/ 5479109 w 6667829"/>
                <a:gd name="connsiteY12" fmla="*/ 197001 h 1892157"/>
                <a:gd name="connsiteX13" fmla="*/ 5479109 w 6667829"/>
                <a:gd name="connsiteY13" fmla="*/ 168865 h 1892157"/>
                <a:gd name="connsiteX14" fmla="*/ 5218857 w 6667829"/>
                <a:gd name="connsiteY14" fmla="*/ 98527 h 1892157"/>
                <a:gd name="connsiteX15" fmla="*/ 5028943 w 6667829"/>
                <a:gd name="connsiteY15" fmla="*/ 53 h 1892157"/>
                <a:gd name="connsiteX16" fmla="*/ 4754622 w 6667829"/>
                <a:gd name="connsiteY16" fmla="*/ 77425 h 1892157"/>
                <a:gd name="connsiteX17" fmla="*/ 3179041 w 6667829"/>
                <a:gd name="connsiteY17" fmla="*/ 77425 h 1892157"/>
                <a:gd name="connsiteX18" fmla="*/ 1694900 w 6667829"/>
                <a:gd name="connsiteY18" fmla="*/ 682336 h 1892157"/>
                <a:gd name="connsiteX19" fmla="*/ 147454 w 6667829"/>
                <a:gd name="connsiteY19" fmla="*/ 1041062 h 1892157"/>
                <a:gd name="connsiteX20" fmla="*/ 41946 w 6667829"/>
                <a:gd name="connsiteY20" fmla="*/ 1758515 h 1892157"/>
                <a:gd name="connsiteX21" fmla="*/ 499145 w 6667829"/>
                <a:gd name="connsiteY21" fmla="*/ 1892157 h 1892157"/>
                <a:gd name="connsiteX0" fmla="*/ 499145 w 6667829"/>
                <a:gd name="connsiteY0" fmla="*/ 1892538 h 1892538"/>
                <a:gd name="connsiteX1" fmla="*/ 6133257 w 6667829"/>
                <a:gd name="connsiteY1" fmla="*/ 1892538 h 1892538"/>
                <a:gd name="connsiteX2" fmla="*/ 6667829 w 6667829"/>
                <a:gd name="connsiteY2" fmla="*/ 1716692 h 1892538"/>
                <a:gd name="connsiteX3" fmla="*/ 6611558 w 6667829"/>
                <a:gd name="connsiteY3" fmla="*/ 1196188 h 1892538"/>
                <a:gd name="connsiteX4" fmla="*/ 6449780 w 6667829"/>
                <a:gd name="connsiteY4" fmla="*/ 1034409 h 1892538"/>
                <a:gd name="connsiteX5" fmla="*/ 6484949 w 6667829"/>
                <a:gd name="connsiteY5" fmla="*/ 950003 h 1892538"/>
                <a:gd name="connsiteX6" fmla="*/ 6463848 w 6667829"/>
                <a:gd name="connsiteY6" fmla="*/ 682717 h 1892538"/>
                <a:gd name="connsiteX7" fmla="*/ 6323171 w 6667829"/>
                <a:gd name="connsiteY7" fmla="*/ 612378 h 1892538"/>
                <a:gd name="connsiteX8" fmla="*/ 6428678 w 6667829"/>
                <a:gd name="connsiteY8" fmla="*/ 513905 h 1892538"/>
                <a:gd name="connsiteX9" fmla="*/ 6421645 w 6667829"/>
                <a:gd name="connsiteY9" fmla="*/ 478735 h 1892538"/>
                <a:gd name="connsiteX10" fmla="*/ 6189528 w 6667829"/>
                <a:gd name="connsiteY10" fmla="*/ 492803 h 1892538"/>
                <a:gd name="connsiteX11" fmla="*/ 5401737 w 6667829"/>
                <a:gd name="connsiteY11" fmla="*/ 225517 h 1892538"/>
                <a:gd name="connsiteX12" fmla="*/ 5479109 w 6667829"/>
                <a:gd name="connsiteY12" fmla="*/ 197382 h 1892538"/>
                <a:gd name="connsiteX13" fmla="*/ 5479109 w 6667829"/>
                <a:gd name="connsiteY13" fmla="*/ 169246 h 1892538"/>
                <a:gd name="connsiteX14" fmla="*/ 5218857 w 6667829"/>
                <a:gd name="connsiteY14" fmla="*/ 98908 h 1892538"/>
                <a:gd name="connsiteX15" fmla="*/ 5028943 w 6667829"/>
                <a:gd name="connsiteY15" fmla="*/ 434 h 1892538"/>
                <a:gd name="connsiteX16" fmla="*/ 4754622 w 6667829"/>
                <a:gd name="connsiteY16" fmla="*/ 77806 h 1892538"/>
                <a:gd name="connsiteX17" fmla="*/ 3179041 w 6667829"/>
                <a:gd name="connsiteY17" fmla="*/ 77806 h 1892538"/>
                <a:gd name="connsiteX18" fmla="*/ 1694900 w 6667829"/>
                <a:gd name="connsiteY18" fmla="*/ 682717 h 1892538"/>
                <a:gd name="connsiteX19" fmla="*/ 147454 w 6667829"/>
                <a:gd name="connsiteY19" fmla="*/ 1041443 h 1892538"/>
                <a:gd name="connsiteX20" fmla="*/ 41946 w 6667829"/>
                <a:gd name="connsiteY20" fmla="*/ 1758896 h 1892538"/>
                <a:gd name="connsiteX21" fmla="*/ 499145 w 6667829"/>
                <a:gd name="connsiteY21" fmla="*/ 1892538 h 1892538"/>
                <a:gd name="connsiteX0" fmla="*/ 499145 w 6667829"/>
                <a:gd name="connsiteY0" fmla="*/ 1892538 h 1892538"/>
                <a:gd name="connsiteX1" fmla="*/ 6133257 w 6667829"/>
                <a:gd name="connsiteY1" fmla="*/ 1892538 h 1892538"/>
                <a:gd name="connsiteX2" fmla="*/ 6667829 w 6667829"/>
                <a:gd name="connsiteY2" fmla="*/ 1716692 h 1892538"/>
                <a:gd name="connsiteX3" fmla="*/ 6611558 w 6667829"/>
                <a:gd name="connsiteY3" fmla="*/ 1196188 h 1892538"/>
                <a:gd name="connsiteX4" fmla="*/ 6449780 w 6667829"/>
                <a:gd name="connsiteY4" fmla="*/ 1034409 h 1892538"/>
                <a:gd name="connsiteX5" fmla="*/ 6484949 w 6667829"/>
                <a:gd name="connsiteY5" fmla="*/ 950003 h 1892538"/>
                <a:gd name="connsiteX6" fmla="*/ 6463848 w 6667829"/>
                <a:gd name="connsiteY6" fmla="*/ 682717 h 1892538"/>
                <a:gd name="connsiteX7" fmla="*/ 6323171 w 6667829"/>
                <a:gd name="connsiteY7" fmla="*/ 612378 h 1892538"/>
                <a:gd name="connsiteX8" fmla="*/ 6428678 w 6667829"/>
                <a:gd name="connsiteY8" fmla="*/ 513905 h 1892538"/>
                <a:gd name="connsiteX9" fmla="*/ 6421645 w 6667829"/>
                <a:gd name="connsiteY9" fmla="*/ 478735 h 1892538"/>
                <a:gd name="connsiteX10" fmla="*/ 6189528 w 6667829"/>
                <a:gd name="connsiteY10" fmla="*/ 492803 h 1892538"/>
                <a:gd name="connsiteX11" fmla="*/ 5401737 w 6667829"/>
                <a:gd name="connsiteY11" fmla="*/ 225517 h 1892538"/>
                <a:gd name="connsiteX12" fmla="*/ 5479109 w 6667829"/>
                <a:gd name="connsiteY12" fmla="*/ 197382 h 1892538"/>
                <a:gd name="connsiteX13" fmla="*/ 5479109 w 6667829"/>
                <a:gd name="connsiteY13" fmla="*/ 169246 h 1892538"/>
                <a:gd name="connsiteX14" fmla="*/ 5057079 w 6667829"/>
                <a:gd name="connsiteY14" fmla="*/ 105942 h 1892538"/>
                <a:gd name="connsiteX15" fmla="*/ 5028943 w 6667829"/>
                <a:gd name="connsiteY15" fmla="*/ 434 h 1892538"/>
                <a:gd name="connsiteX16" fmla="*/ 4754622 w 6667829"/>
                <a:gd name="connsiteY16" fmla="*/ 77806 h 1892538"/>
                <a:gd name="connsiteX17" fmla="*/ 3179041 w 6667829"/>
                <a:gd name="connsiteY17" fmla="*/ 77806 h 1892538"/>
                <a:gd name="connsiteX18" fmla="*/ 1694900 w 6667829"/>
                <a:gd name="connsiteY18" fmla="*/ 682717 h 1892538"/>
                <a:gd name="connsiteX19" fmla="*/ 147454 w 6667829"/>
                <a:gd name="connsiteY19" fmla="*/ 1041443 h 1892538"/>
                <a:gd name="connsiteX20" fmla="*/ 41946 w 6667829"/>
                <a:gd name="connsiteY20" fmla="*/ 1758896 h 1892538"/>
                <a:gd name="connsiteX21" fmla="*/ 499145 w 6667829"/>
                <a:gd name="connsiteY21" fmla="*/ 1892538 h 1892538"/>
                <a:gd name="connsiteX0" fmla="*/ 499145 w 6667829"/>
                <a:gd name="connsiteY0" fmla="*/ 1877170 h 1877170"/>
                <a:gd name="connsiteX1" fmla="*/ 6133257 w 6667829"/>
                <a:gd name="connsiteY1" fmla="*/ 1877170 h 1877170"/>
                <a:gd name="connsiteX2" fmla="*/ 6667829 w 6667829"/>
                <a:gd name="connsiteY2" fmla="*/ 1701324 h 1877170"/>
                <a:gd name="connsiteX3" fmla="*/ 6611558 w 6667829"/>
                <a:gd name="connsiteY3" fmla="*/ 1180820 h 1877170"/>
                <a:gd name="connsiteX4" fmla="*/ 6449780 w 6667829"/>
                <a:gd name="connsiteY4" fmla="*/ 1019041 h 1877170"/>
                <a:gd name="connsiteX5" fmla="*/ 6484949 w 6667829"/>
                <a:gd name="connsiteY5" fmla="*/ 934635 h 1877170"/>
                <a:gd name="connsiteX6" fmla="*/ 6463848 w 6667829"/>
                <a:gd name="connsiteY6" fmla="*/ 667349 h 1877170"/>
                <a:gd name="connsiteX7" fmla="*/ 6323171 w 6667829"/>
                <a:gd name="connsiteY7" fmla="*/ 597010 h 1877170"/>
                <a:gd name="connsiteX8" fmla="*/ 6428678 w 6667829"/>
                <a:gd name="connsiteY8" fmla="*/ 498537 h 1877170"/>
                <a:gd name="connsiteX9" fmla="*/ 6421645 w 6667829"/>
                <a:gd name="connsiteY9" fmla="*/ 463367 h 1877170"/>
                <a:gd name="connsiteX10" fmla="*/ 6189528 w 6667829"/>
                <a:gd name="connsiteY10" fmla="*/ 477435 h 1877170"/>
                <a:gd name="connsiteX11" fmla="*/ 5401737 w 6667829"/>
                <a:gd name="connsiteY11" fmla="*/ 210149 h 1877170"/>
                <a:gd name="connsiteX12" fmla="*/ 5479109 w 6667829"/>
                <a:gd name="connsiteY12" fmla="*/ 182014 h 1877170"/>
                <a:gd name="connsiteX13" fmla="*/ 5479109 w 6667829"/>
                <a:gd name="connsiteY13" fmla="*/ 153878 h 1877170"/>
                <a:gd name="connsiteX14" fmla="*/ 5057079 w 6667829"/>
                <a:gd name="connsiteY14" fmla="*/ 90574 h 1877170"/>
                <a:gd name="connsiteX15" fmla="*/ 5066090 w 6667829"/>
                <a:gd name="connsiteY15" fmla="*/ 2211 h 1877170"/>
                <a:gd name="connsiteX16" fmla="*/ 4754622 w 6667829"/>
                <a:gd name="connsiteY16" fmla="*/ 62438 h 1877170"/>
                <a:gd name="connsiteX17" fmla="*/ 3179041 w 6667829"/>
                <a:gd name="connsiteY17" fmla="*/ 62438 h 1877170"/>
                <a:gd name="connsiteX18" fmla="*/ 1694900 w 6667829"/>
                <a:gd name="connsiteY18" fmla="*/ 667349 h 1877170"/>
                <a:gd name="connsiteX19" fmla="*/ 147454 w 6667829"/>
                <a:gd name="connsiteY19" fmla="*/ 1026075 h 1877170"/>
                <a:gd name="connsiteX20" fmla="*/ 41946 w 6667829"/>
                <a:gd name="connsiteY20" fmla="*/ 1743528 h 1877170"/>
                <a:gd name="connsiteX21" fmla="*/ 499145 w 6667829"/>
                <a:gd name="connsiteY21" fmla="*/ 1877170 h 1877170"/>
                <a:gd name="connsiteX0" fmla="*/ 499145 w 6667829"/>
                <a:gd name="connsiteY0" fmla="*/ 1884738 h 1884738"/>
                <a:gd name="connsiteX1" fmla="*/ 6133257 w 6667829"/>
                <a:gd name="connsiteY1" fmla="*/ 1884738 h 1884738"/>
                <a:gd name="connsiteX2" fmla="*/ 6667829 w 6667829"/>
                <a:gd name="connsiteY2" fmla="*/ 1708892 h 1884738"/>
                <a:gd name="connsiteX3" fmla="*/ 6611558 w 6667829"/>
                <a:gd name="connsiteY3" fmla="*/ 1188388 h 1884738"/>
                <a:gd name="connsiteX4" fmla="*/ 6449780 w 6667829"/>
                <a:gd name="connsiteY4" fmla="*/ 1026609 h 1884738"/>
                <a:gd name="connsiteX5" fmla="*/ 6484949 w 6667829"/>
                <a:gd name="connsiteY5" fmla="*/ 942203 h 1884738"/>
                <a:gd name="connsiteX6" fmla="*/ 6463848 w 6667829"/>
                <a:gd name="connsiteY6" fmla="*/ 674917 h 1884738"/>
                <a:gd name="connsiteX7" fmla="*/ 6323171 w 6667829"/>
                <a:gd name="connsiteY7" fmla="*/ 604578 h 1884738"/>
                <a:gd name="connsiteX8" fmla="*/ 6428678 w 6667829"/>
                <a:gd name="connsiteY8" fmla="*/ 506105 h 1884738"/>
                <a:gd name="connsiteX9" fmla="*/ 6421645 w 6667829"/>
                <a:gd name="connsiteY9" fmla="*/ 470935 h 1884738"/>
                <a:gd name="connsiteX10" fmla="*/ 6189528 w 6667829"/>
                <a:gd name="connsiteY10" fmla="*/ 485003 h 1884738"/>
                <a:gd name="connsiteX11" fmla="*/ 5401737 w 6667829"/>
                <a:gd name="connsiteY11" fmla="*/ 217717 h 1884738"/>
                <a:gd name="connsiteX12" fmla="*/ 5479109 w 6667829"/>
                <a:gd name="connsiteY12" fmla="*/ 189582 h 1884738"/>
                <a:gd name="connsiteX13" fmla="*/ 5479109 w 6667829"/>
                <a:gd name="connsiteY13" fmla="*/ 161446 h 1884738"/>
                <a:gd name="connsiteX14" fmla="*/ 5057079 w 6667829"/>
                <a:gd name="connsiteY14" fmla="*/ 98142 h 1884738"/>
                <a:gd name="connsiteX15" fmla="*/ 5066090 w 6667829"/>
                <a:gd name="connsiteY15" fmla="*/ 9779 h 1884738"/>
                <a:gd name="connsiteX16" fmla="*/ 4754622 w 6667829"/>
                <a:gd name="connsiteY16" fmla="*/ 70006 h 1884738"/>
                <a:gd name="connsiteX17" fmla="*/ 3179041 w 6667829"/>
                <a:gd name="connsiteY17" fmla="*/ 70006 h 1884738"/>
                <a:gd name="connsiteX18" fmla="*/ 1694900 w 6667829"/>
                <a:gd name="connsiteY18" fmla="*/ 674917 h 1884738"/>
                <a:gd name="connsiteX19" fmla="*/ 147454 w 6667829"/>
                <a:gd name="connsiteY19" fmla="*/ 1033643 h 1884738"/>
                <a:gd name="connsiteX20" fmla="*/ 41946 w 6667829"/>
                <a:gd name="connsiteY20" fmla="*/ 1751096 h 1884738"/>
                <a:gd name="connsiteX21" fmla="*/ 499145 w 6667829"/>
                <a:gd name="connsiteY21" fmla="*/ 1884738 h 1884738"/>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57079 w 6667829"/>
                <a:gd name="connsiteY14" fmla="*/ 94351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45649 w 6667829"/>
                <a:gd name="connsiteY14" fmla="*/ 97208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86928 w 6667829"/>
                <a:gd name="connsiteY4" fmla="*/ 1025675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89785 w 6667829"/>
                <a:gd name="connsiteY4" fmla="*/ 1037105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73544"/>
                <a:gd name="connsiteY0" fmla="*/ 1880947 h 1880947"/>
                <a:gd name="connsiteX1" fmla="*/ 6133257 w 6673544"/>
                <a:gd name="connsiteY1" fmla="*/ 1880947 h 1880947"/>
                <a:gd name="connsiteX2" fmla="*/ 6673544 w 6673544"/>
                <a:gd name="connsiteY2" fmla="*/ 1625091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647735 w 6673544"/>
                <a:gd name="connsiteY1" fmla="*/ 1864763 h 1880947"/>
                <a:gd name="connsiteX2" fmla="*/ 6673544 w 6673544"/>
                <a:gd name="connsiteY2" fmla="*/ 1625091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25091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11558"/>
                <a:gd name="connsiteY0" fmla="*/ 1880947 h 1880947"/>
                <a:gd name="connsiteX1" fmla="*/ 5728655 w 6611558"/>
                <a:gd name="connsiteY1" fmla="*/ 1864763 h 1880947"/>
                <a:gd name="connsiteX2" fmla="*/ 6608808 w 6611558"/>
                <a:gd name="connsiteY2" fmla="*/ 1665552 h 1880947"/>
                <a:gd name="connsiteX3" fmla="*/ 6611558 w 6611558"/>
                <a:gd name="connsiteY3" fmla="*/ 1184597 h 1880947"/>
                <a:gd name="connsiteX4" fmla="*/ 6489785 w 6611558"/>
                <a:gd name="connsiteY4" fmla="*/ 1037105 h 1880947"/>
                <a:gd name="connsiteX5" fmla="*/ 6487806 w 6611558"/>
                <a:gd name="connsiteY5" fmla="*/ 929840 h 1880947"/>
                <a:gd name="connsiteX6" fmla="*/ 6440988 w 6611558"/>
                <a:gd name="connsiteY6" fmla="*/ 688271 h 1880947"/>
                <a:gd name="connsiteX7" fmla="*/ 6323171 w 6611558"/>
                <a:gd name="connsiteY7" fmla="*/ 600787 h 1880947"/>
                <a:gd name="connsiteX8" fmla="*/ 6428678 w 6611558"/>
                <a:gd name="connsiteY8" fmla="*/ 502314 h 1880947"/>
                <a:gd name="connsiteX9" fmla="*/ 6421645 w 6611558"/>
                <a:gd name="connsiteY9" fmla="*/ 467144 h 1880947"/>
                <a:gd name="connsiteX10" fmla="*/ 6189528 w 6611558"/>
                <a:gd name="connsiteY10" fmla="*/ 481212 h 1880947"/>
                <a:gd name="connsiteX11" fmla="*/ 5401737 w 6611558"/>
                <a:gd name="connsiteY11" fmla="*/ 199638 h 1880947"/>
                <a:gd name="connsiteX12" fmla="*/ 5479109 w 6611558"/>
                <a:gd name="connsiteY12" fmla="*/ 185791 h 1880947"/>
                <a:gd name="connsiteX13" fmla="*/ 5479109 w 6611558"/>
                <a:gd name="connsiteY13" fmla="*/ 157655 h 1880947"/>
                <a:gd name="connsiteX14" fmla="*/ 5045649 w 6611558"/>
                <a:gd name="connsiteY14" fmla="*/ 88635 h 1880947"/>
                <a:gd name="connsiteX15" fmla="*/ 5066090 w 6611558"/>
                <a:gd name="connsiteY15" fmla="*/ 5988 h 1880947"/>
                <a:gd name="connsiteX16" fmla="*/ 4754622 w 6611558"/>
                <a:gd name="connsiteY16" fmla="*/ 66215 h 1880947"/>
                <a:gd name="connsiteX17" fmla="*/ 3179041 w 6611558"/>
                <a:gd name="connsiteY17" fmla="*/ 66215 h 1880947"/>
                <a:gd name="connsiteX18" fmla="*/ 1694900 w 6611558"/>
                <a:gd name="connsiteY18" fmla="*/ 671126 h 1880947"/>
                <a:gd name="connsiteX19" fmla="*/ 147454 w 6611558"/>
                <a:gd name="connsiteY19" fmla="*/ 1029852 h 1880947"/>
                <a:gd name="connsiteX20" fmla="*/ 41946 w 6611558"/>
                <a:gd name="connsiteY20" fmla="*/ 1747305 h 1880947"/>
                <a:gd name="connsiteX21" fmla="*/ 499145 w 6611558"/>
                <a:gd name="connsiteY21" fmla="*/ 1880947 h 1880947"/>
                <a:gd name="connsiteX0" fmla="*/ 499145 w 6631316"/>
                <a:gd name="connsiteY0" fmla="*/ 1880947 h 1880947"/>
                <a:gd name="connsiteX1" fmla="*/ 5728655 w 6631316"/>
                <a:gd name="connsiteY1" fmla="*/ 1864763 h 1880947"/>
                <a:gd name="connsiteX2" fmla="*/ 6608808 w 6631316"/>
                <a:gd name="connsiteY2" fmla="*/ 1665552 h 1880947"/>
                <a:gd name="connsiteX3" fmla="*/ 6611558 w 6631316"/>
                <a:gd name="connsiteY3" fmla="*/ 1184597 h 1880947"/>
                <a:gd name="connsiteX4" fmla="*/ 6489785 w 6631316"/>
                <a:gd name="connsiteY4" fmla="*/ 1037105 h 1880947"/>
                <a:gd name="connsiteX5" fmla="*/ 6487806 w 6631316"/>
                <a:gd name="connsiteY5" fmla="*/ 929840 h 1880947"/>
                <a:gd name="connsiteX6" fmla="*/ 6440988 w 6631316"/>
                <a:gd name="connsiteY6" fmla="*/ 688271 h 1880947"/>
                <a:gd name="connsiteX7" fmla="*/ 6323171 w 6631316"/>
                <a:gd name="connsiteY7" fmla="*/ 600787 h 1880947"/>
                <a:gd name="connsiteX8" fmla="*/ 6428678 w 6631316"/>
                <a:gd name="connsiteY8" fmla="*/ 502314 h 1880947"/>
                <a:gd name="connsiteX9" fmla="*/ 6421645 w 6631316"/>
                <a:gd name="connsiteY9" fmla="*/ 467144 h 1880947"/>
                <a:gd name="connsiteX10" fmla="*/ 6189528 w 6631316"/>
                <a:gd name="connsiteY10" fmla="*/ 481212 h 1880947"/>
                <a:gd name="connsiteX11" fmla="*/ 5401737 w 6631316"/>
                <a:gd name="connsiteY11" fmla="*/ 199638 h 1880947"/>
                <a:gd name="connsiteX12" fmla="*/ 5479109 w 6631316"/>
                <a:gd name="connsiteY12" fmla="*/ 185791 h 1880947"/>
                <a:gd name="connsiteX13" fmla="*/ 5479109 w 6631316"/>
                <a:gd name="connsiteY13" fmla="*/ 157655 h 1880947"/>
                <a:gd name="connsiteX14" fmla="*/ 5045649 w 6631316"/>
                <a:gd name="connsiteY14" fmla="*/ 88635 h 1880947"/>
                <a:gd name="connsiteX15" fmla="*/ 5066090 w 6631316"/>
                <a:gd name="connsiteY15" fmla="*/ 5988 h 1880947"/>
                <a:gd name="connsiteX16" fmla="*/ 4754622 w 6631316"/>
                <a:gd name="connsiteY16" fmla="*/ 66215 h 1880947"/>
                <a:gd name="connsiteX17" fmla="*/ 3179041 w 6631316"/>
                <a:gd name="connsiteY17" fmla="*/ 66215 h 1880947"/>
                <a:gd name="connsiteX18" fmla="*/ 1694900 w 6631316"/>
                <a:gd name="connsiteY18" fmla="*/ 671126 h 1880947"/>
                <a:gd name="connsiteX19" fmla="*/ 147454 w 6631316"/>
                <a:gd name="connsiteY19" fmla="*/ 1029852 h 1880947"/>
                <a:gd name="connsiteX20" fmla="*/ 41946 w 6631316"/>
                <a:gd name="connsiteY20" fmla="*/ 1747305 h 1880947"/>
                <a:gd name="connsiteX21" fmla="*/ 499145 w 6631316"/>
                <a:gd name="connsiteY21" fmla="*/ 1880947 h 1880947"/>
                <a:gd name="connsiteX0" fmla="*/ 499145 w 6645697"/>
                <a:gd name="connsiteY0" fmla="*/ 1880947 h 1880947"/>
                <a:gd name="connsiteX1" fmla="*/ 5728655 w 6645697"/>
                <a:gd name="connsiteY1" fmla="*/ 1864763 h 1880947"/>
                <a:gd name="connsiteX2" fmla="*/ 6608808 w 6645697"/>
                <a:gd name="connsiteY2" fmla="*/ 1665552 h 1880947"/>
                <a:gd name="connsiteX3" fmla="*/ 6611558 w 6645697"/>
                <a:gd name="connsiteY3" fmla="*/ 1184597 h 1880947"/>
                <a:gd name="connsiteX4" fmla="*/ 6489785 w 6645697"/>
                <a:gd name="connsiteY4" fmla="*/ 1037105 h 1880947"/>
                <a:gd name="connsiteX5" fmla="*/ 6487806 w 6645697"/>
                <a:gd name="connsiteY5" fmla="*/ 929840 h 1880947"/>
                <a:gd name="connsiteX6" fmla="*/ 6440988 w 6645697"/>
                <a:gd name="connsiteY6" fmla="*/ 688271 h 1880947"/>
                <a:gd name="connsiteX7" fmla="*/ 6323171 w 6645697"/>
                <a:gd name="connsiteY7" fmla="*/ 600787 h 1880947"/>
                <a:gd name="connsiteX8" fmla="*/ 6428678 w 6645697"/>
                <a:gd name="connsiteY8" fmla="*/ 502314 h 1880947"/>
                <a:gd name="connsiteX9" fmla="*/ 6421645 w 6645697"/>
                <a:gd name="connsiteY9" fmla="*/ 467144 h 1880947"/>
                <a:gd name="connsiteX10" fmla="*/ 6189528 w 6645697"/>
                <a:gd name="connsiteY10" fmla="*/ 481212 h 1880947"/>
                <a:gd name="connsiteX11" fmla="*/ 5401737 w 6645697"/>
                <a:gd name="connsiteY11" fmla="*/ 199638 h 1880947"/>
                <a:gd name="connsiteX12" fmla="*/ 5479109 w 6645697"/>
                <a:gd name="connsiteY12" fmla="*/ 185791 h 1880947"/>
                <a:gd name="connsiteX13" fmla="*/ 5479109 w 6645697"/>
                <a:gd name="connsiteY13" fmla="*/ 157655 h 1880947"/>
                <a:gd name="connsiteX14" fmla="*/ 5045649 w 6645697"/>
                <a:gd name="connsiteY14" fmla="*/ 88635 h 1880947"/>
                <a:gd name="connsiteX15" fmla="*/ 5066090 w 6645697"/>
                <a:gd name="connsiteY15" fmla="*/ 5988 h 1880947"/>
                <a:gd name="connsiteX16" fmla="*/ 4754622 w 6645697"/>
                <a:gd name="connsiteY16" fmla="*/ 66215 h 1880947"/>
                <a:gd name="connsiteX17" fmla="*/ 3179041 w 6645697"/>
                <a:gd name="connsiteY17" fmla="*/ 66215 h 1880947"/>
                <a:gd name="connsiteX18" fmla="*/ 1694900 w 6645697"/>
                <a:gd name="connsiteY18" fmla="*/ 671126 h 1880947"/>
                <a:gd name="connsiteX19" fmla="*/ 147454 w 6645697"/>
                <a:gd name="connsiteY19" fmla="*/ 1029852 h 1880947"/>
                <a:gd name="connsiteX20" fmla="*/ 41946 w 6645697"/>
                <a:gd name="connsiteY20" fmla="*/ 1747305 h 1880947"/>
                <a:gd name="connsiteX21" fmla="*/ 499145 w 6645697"/>
                <a:gd name="connsiteY21" fmla="*/ 1880947 h 1880947"/>
                <a:gd name="connsiteX0" fmla="*/ 499145 w 6660080"/>
                <a:gd name="connsiteY0" fmla="*/ 1880947 h 1880947"/>
                <a:gd name="connsiteX1" fmla="*/ 5728655 w 6660080"/>
                <a:gd name="connsiteY1" fmla="*/ 1864763 h 1880947"/>
                <a:gd name="connsiteX2" fmla="*/ 6608808 w 6660080"/>
                <a:gd name="connsiteY2" fmla="*/ 1665552 h 1880947"/>
                <a:gd name="connsiteX3" fmla="*/ 6611558 w 6660080"/>
                <a:gd name="connsiteY3" fmla="*/ 1184597 h 1880947"/>
                <a:gd name="connsiteX4" fmla="*/ 6489785 w 6660080"/>
                <a:gd name="connsiteY4" fmla="*/ 1037105 h 1880947"/>
                <a:gd name="connsiteX5" fmla="*/ 6487806 w 6660080"/>
                <a:gd name="connsiteY5" fmla="*/ 929840 h 1880947"/>
                <a:gd name="connsiteX6" fmla="*/ 6440988 w 6660080"/>
                <a:gd name="connsiteY6" fmla="*/ 688271 h 1880947"/>
                <a:gd name="connsiteX7" fmla="*/ 6323171 w 6660080"/>
                <a:gd name="connsiteY7" fmla="*/ 600787 h 1880947"/>
                <a:gd name="connsiteX8" fmla="*/ 6428678 w 6660080"/>
                <a:gd name="connsiteY8" fmla="*/ 502314 h 1880947"/>
                <a:gd name="connsiteX9" fmla="*/ 6421645 w 6660080"/>
                <a:gd name="connsiteY9" fmla="*/ 467144 h 1880947"/>
                <a:gd name="connsiteX10" fmla="*/ 6189528 w 6660080"/>
                <a:gd name="connsiteY10" fmla="*/ 481212 h 1880947"/>
                <a:gd name="connsiteX11" fmla="*/ 5401737 w 6660080"/>
                <a:gd name="connsiteY11" fmla="*/ 199638 h 1880947"/>
                <a:gd name="connsiteX12" fmla="*/ 5479109 w 6660080"/>
                <a:gd name="connsiteY12" fmla="*/ 185791 h 1880947"/>
                <a:gd name="connsiteX13" fmla="*/ 5479109 w 6660080"/>
                <a:gd name="connsiteY13" fmla="*/ 157655 h 1880947"/>
                <a:gd name="connsiteX14" fmla="*/ 5045649 w 6660080"/>
                <a:gd name="connsiteY14" fmla="*/ 88635 h 1880947"/>
                <a:gd name="connsiteX15" fmla="*/ 5066090 w 6660080"/>
                <a:gd name="connsiteY15" fmla="*/ 5988 h 1880947"/>
                <a:gd name="connsiteX16" fmla="*/ 4754622 w 6660080"/>
                <a:gd name="connsiteY16" fmla="*/ 66215 h 1880947"/>
                <a:gd name="connsiteX17" fmla="*/ 3179041 w 6660080"/>
                <a:gd name="connsiteY17" fmla="*/ 66215 h 1880947"/>
                <a:gd name="connsiteX18" fmla="*/ 1694900 w 6660080"/>
                <a:gd name="connsiteY18" fmla="*/ 671126 h 1880947"/>
                <a:gd name="connsiteX19" fmla="*/ 147454 w 6660080"/>
                <a:gd name="connsiteY19" fmla="*/ 1029852 h 1880947"/>
                <a:gd name="connsiteX20" fmla="*/ 41946 w 6660080"/>
                <a:gd name="connsiteY20" fmla="*/ 1747305 h 1880947"/>
                <a:gd name="connsiteX21" fmla="*/ 499145 w 6660080"/>
                <a:gd name="connsiteY21" fmla="*/ 1880947 h 1880947"/>
                <a:gd name="connsiteX0" fmla="*/ 499145 w 6668211"/>
                <a:gd name="connsiteY0" fmla="*/ 1880947 h 1880947"/>
                <a:gd name="connsiteX1" fmla="*/ 5728655 w 6668211"/>
                <a:gd name="connsiteY1" fmla="*/ 1864763 h 1880947"/>
                <a:gd name="connsiteX2" fmla="*/ 6608808 w 6668211"/>
                <a:gd name="connsiteY2" fmla="*/ 1665552 h 1880947"/>
                <a:gd name="connsiteX3" fmla="*/ 6611558 w 6668211"/>
                <a:gd name="connsiteY3" fmla="*/ 1184597 h 1880947"/>
                <a:gd name="connsiteX4" fmla="*/ 6489785 w 6668211"/>
                <a:gd name="connsiteY4" fmla="*/ 1037105 h 1880947"/>
                <a:gd name="connsiteX5" fmla="*/ 6487806 w 6668211"/>
                <a:gd name="connsiteY5" fmla="*/ 929840 h 1880947"/>
                <a:gd name="connsiteX6" fmla="*/ 6440988 w 6668211"/>
                <a:gd name="connsiteY6" fmla="*/ 688271 h 1880947"/>
                <a:gd name="connsiteX7" fmla="*/ 6323171 w 6668211"/>
                <a:gd name="connsiteY7" fmla="*/ 600787 h 1880947"/>
                <a:gd name="connsiteX8" fmla="*/ 6428678 w 6668211"/>
                <a:gd name="connsiteY8" fmla="*/ 502314 h 1880947"/>
                <a:gd name="connsiteX9" fmla="*/ 6421645 w 6668211"/>
                <a:gd name="connsiteY9" fmla="*/ 467144 h 1880947"/>
                <a:gd name="connsiteX10" fmla="*/ 6189528 w 6668211"/>
                <a:gd name="connsiteY10" fmla="*/ 481212 h 1880947"/>
                <a:gd name="connsiteX11" fmla="*/ 5401737 w 6668211"/>
                <a:gd name="connsiteY11" fmla="*/ 199638 h 1880947"/>
                <a:gd name="connsiteX12" fmla="*/ 5479109 w 6668211"/>
                <a:gd name="connsiteY12" fmla="*/ 185791 h 1880947"/>
                <a:gd name="connsiteX13" fmla="*/ 5479109 w 6668211"/>
                <a:gd name="connsiteY13" fmla="*/ 157655 h 1880947"/>
                <a:gd name="connsiteX14" fmla="*/ 5045649 w 6668211"/>
                <a:gd name="connsiteY14" fmla="*/ 88635 h 1880947"/>
                <a:gd name="connsiteX15" fmla="*/ 5066090 w 6668211"/>
                <a:gd name="connsiteY15" fmla="*/ 5988 h 1880947"/>
                <a:gd name="connsiteX16" fmla="*/ 4754622 w 6668211"/>
                <a:gd name="connsiteY16" fmla="*/ 66215 h 1880947"/>
                <a:gd name="connsiteX17" fmla="*/ 3179041 w 6668211"/>
                <a:gd name="connsiteY17" fmla="*/ 66215 h 1880947"/>
                <a:gd name="connsiteX18" fmla="*/ 1694900 w 6668211"/>
                <a:gd name="connsiteY18" fmla="*/ 671126 h 1880947"/>
                <a:gd name="connsiteX19" fmla="*/ 147454 w 6668211"/>
                <a:gd name="connsiteY19" fmla="*/ 1029852 h 1880947"/>
                <a:gd name="connsiteX20" fmla="*/ 41946 w 6668211"/>
                <a:gd name="connsiteY20" fmla="*/ 1747305 h 1880947"/>
                <a:gd name="connsiteX21" fmla="*/ 499145 w 6668211"/>
                <a:gd name="connsiteY21" fmla="*/ 1880947 h 1880947"/>
                <a:gd name="connsiteX0" fmla="*/ 499145 w 6657006"/>
                <a:gd name="connsiteY0" fmla="*/ 1880947 h 1880947"/>
                <a:gd name="connsiteX1" fmla="*/ 5728655 w 6657006"/>
                <a:gd name="connsiteY1" fmla="*/ 1864763 h 1880947"/>
                <a:gd name="connsiteX2" fmla="*/ 6608808 w 6657006"/>
                <a:gd name="connsiteY2" fmla="*/ 1665552 h 1880947"/>
                <a:gd name="connsiteX3" fmla="*/ 6571098 w 6657006"/>
                <a:gd name="connsiteY3" fmla="*/ 1184597 h 1880947"/>
                <a:gd name="connsiteX4" fmla="*/ 6489785 w 6657006"/>
                <a:gd name="connsiteY4" fmla="*/ 1037105 h 1880947"/>
                <a:gd name="connsiteX5" fmla="*/ 6487806 w 6657006"/>
                <a:gd name="connsiteY5" fmla="*/ 929840 h 1880947"/>
                <a:gd name="connsiteX6" fmla="*/ 6440988 w 6657006"/>
                <a:gd name="connsiteY6" fmla="*/ 688271 h 1880947"/>
                <a:gd name="connsiteX7" fmla="*/ 6323171 w 6657006"/>
                <a:gd name="connsiteY7" fmla="*/ 600787 h 1880947"/>
                <a:gd name="connsiteX8" fmla="*/ 6428678 w 6657006"/>
                <a:gd name="connsiteY8" fmla="*/ 502314 h 1880947"/>
                <a:gd name="connsiteX9" fmla="*/ 6421645 w 6657006"/>
                <a:gd name="connsiteY9" fmla="*/ 467144 h 1880947"/>
                <a:gd name="connsiteX10" fmla="*/ 6189528 w 6657006"/>
                <a:gd name="connsiteY10" fmla="*/ 481212 h 1880947"/>
                <a:gd name="connsiteX11" fmla="*/ 5401737 w 6657006"/>
                <a:gd name="connsiteY11" fmla="*/ 199638 h 1880947"/>
                <a:gd name="connsiteX12" fmla="*/ 5479109 w 6657006"/>
                <a:gd name="connsiteY12" fmla="*/ 185791 h 1880947"/>
                <a:gd name="connsiteX13" fmla="*/ 5479109 w 6657006"/>
                <a:gd name="connsiteY13" fmla="*/ 157655 h 1880947"/>
                <a:gd name="connsiteX14" fmla="*/ 5045649 w 6657006"/>
                <a:gd name="connsiteY14" fmla="*/ 88635 h 1880947"/>
                <a:gd name="connsiteX15" fmla="*/ 5066090 w 6657006"/>
                <a:gd name="connsiteY15" fmla="*/ 5988 h 1880947"/>
                <a:gd name="connsiteX16" fmla="*/ 4754622 w 6657006"/>
                <a:gd name="connsiteY16" fmla="*/ 66215 h 1880947"/>
                <a:gd name="connsiteX17" fmla="*/ 3179041 w 6657006"/>
                <a:gd name="connsiteY17" fmla="*/ 66215 h 1880947"/>
                <a:gd name="connsiteX18" fmla="*/ 1694900 w 6657006"/>
                <a:gd name="connsiteY18" fmla="*/ 671126 h 1880947"/>
                <a:gd name="connsiteX19" fmla="*/ 147454 w 6657006"/>
                <a:gd name="connsiteY19" fmla="*/ 1029852 h 1880947"/>
                <a:gd name="connsiteX20" fmla="*/ 41946 w 6657006"/>
                <a:gd name="connsiteY20" fmla="*/ 1747305 h 1880947"/>
                <a:gd name="connsiteX21" fmla="*/ 499145 w 6657006"/>
                <a:gd name="connsiteY21" fmla="*/ 1880947 h 1880947"/>
                <a:gd name="connsiteX0" fmla="*/ 499145 w 6657006"/>
                <a:gd name="connsiteY0" fmla="*/ 1880947 h 1880947"/>
                <a:gd name="connsiteX1" fmla="*/ 5728655 w 6657006"/>
                <a:gd name="connsiteY1" fmla="*/ 1864763 h 1880947"/>
                <a:gd name="connsiteX2" fmla="*/ 6608808 w 6657006"/>
                <a:gd name="connsiteY2" fmla="*/ 1665552 h 1880947"/>
                <a:gd name="connsiteX3" fmla="*/ 6571098 w 6657006"/>
                <a:gd name="connsiteY3" fmla="*/ 1184597 h 1880947"/>
                <a:gd name="connsiteX4" fmla="*/ 6489785 w 6657006"/>
                <a:gd name="connsiteY4" fmla="*/ 1037105 h 1880947"/>
                <a:gd name="connsiteX5" fmla="*/ 6487806 w 6657006"/>
                <a:gd name="connsiteY5" fmla="*/ 929840 h 1880947"/>
                <a:gd name="connsiteX6" fmla="*/ 6440988 w 6657006"/>
                <a:gd name="connsiteY6" fmla="*/ 688271 h 1880947"/>
                <a:gd name="connsiteX7" fmla="*/ 6323171 w 6657006"/>
                <a:gd name="connsiteY7" fmla="*/ 600787 h 1880947"/>
                <a:gd name="connsiteX8" fmla="*/ 6428678 w 6657006"/>
                <a:gd name="connsiteY8" fmla="*/ 502314 h 1880947"/>
                <a:gd name="connsiteX9" fmla="*/ 6421645 w 6657006"/>
                <a:gd name="connsiteY9" fmla="*/ 467144 h 1880947"/>
                <a:gd name="connsiteX10" fmla="*/ 6189528 w 6657006"/>
                <a:gd name="connsiteY10" fmla="*/ 481212 h 1880947"/>
                <a:gd name="connsiteX11" fmla="*/ 5401737 w 6657006"/>
                <a:gd name="connsiteY11" fmla="*/ 199638 h 1880947"/>
                <a:gd name="connsiteX12" fmla="*/ 5479109 w 6657006"/>
                <a:gd name="connsiteY12" fmla="*/ 185791 h 1880947"/>
                <a:gd name="connsiteX13" fmla="*/ 5479109 w 6657006"/>
                <a:gd name="connsiteY13" fmla="*/ 157655 h 1880947"/>
                <a:gd name="connsiteX14" fmla="*/ 5045649 w 6657006"/>
                <a:gd name="connsiteY14" fmla="*/ 88635 h 1880947"/>
                <a:gd name="connsiteX15" fmla="*/ 5066090 w 6657006"/>
                <a:gd name="connsiteY15" fmla="*/ 5988 h 1880947"/>
                <a:gd name="connsiteX16" fmla="*/ 4754622 w 6657006"/>
                <a:gd name="connsiteY16" fmla="*/ 66215 h 1880947"/>
                <a:gd name="connsiteX17" fmla="*/ 3179041 w 6657006"/>
                <a:gd name="connsiteY17" fmla="*/ 66215 h 1880947"/>
                <a:gd name="connsiteX18" fmla="*/ 1694900 w 6657006"/>
                <a:gd name="connsiteY18" fmla="*/ 671126 h 1880947"/>
                <a:gd name="connsiteX19" fmla="*/ 147454 w 6657006"/>
                <a:gd name="connsiteY19" fmla="*/ 1029852 h 1880947"/>
                <a:gd name="connsiteX20" fmla="*/ 41946 w 6657006"/>
                <a:gd name="connsiteY20" fmla="*/ 1747305 h 1880947"/>
                <a:gd name="connsiteX21" fmla="*/ 499145 w 6657006"/>
                <a:gd name="connsiteY21" fmla="*/ 1880947 h 1880947"/>
                <a:gd name="connsiteX0" fmla="*/ 499145 w 6660979"/>
                <a:gd name="connsiteY0" fmla="*/ 1880947 h 1880947"/>
                <a:gd name="connsiteX1" fmla="*/ 5728655 w 6660979"/>
                <a:gd name="connsiteY1" fmla="*/ 1864763 h 1880947"/>
                <a:gd name="connsiteX2" fmla="*/ 6608808 w 6660979"/>
                <a:gd name="connsiteY2" fmla="*/ 1665552 h 1880947"/>
                <a:gd name="connsiteX3" fmla="*/ 6587282 w 6660979"/>
                <a:gd name="connsiteY3" fmla="*/ 1184597 h 1880947"/>
                <a:gd name="connsiteX4" fmla="*/ 6489785 w 6660979"/>
                <a:gd name="connsiteY4" fmla="*/ 1037105 h 1880947"/>
                <a:gd name="connsiteX5" fmla="*/ 6487806 w 6660979"/>
                <a:gd name="connsiteY5" fmla="*/ 929840 h 1880947"/>
                <a:gd name="connsiteX6" fmla="*/ 6440988 w 6660979"/>
                <a:gd name="connsiteY6" fmla="*/ 688271 h 1880947"/>
                <a:gd name="connsiteX7" fmla="*/ 6323171 w 6660979"/>
                <a:gd name="connsiteY7" fmla="*/ 600787 h 1880947"/>
                <a:gd name="connsiteX8" fmla="*/ 6428678 w 6660979"/>
                <a:gd name="connsiteY8" fmla="*/ 502314 h 1880947"/>
                <a:gd name="connsiteX9" fmla="*/ 6421645 w 6660979"/>
                <a:gd name="connsiteY9" fmla="*/ 467144 h 1880947"/>
                <a:gd name="connsiteX10" fmla="*/ 6189528 w 6660979"/>
                <a:gd name="connsiteY10" fmla="*/ 481212 h 1880947"/>
                <a:gd name="connsiteX11" fmla="*/ 5401737 w 6660979"/>
                <a:gd name="connsiteY11" fmla="*/ 199638 h 1880947"/>
                <a:gd name="connsiteX12" fmla="*/ 5479109 w 6660979"/>
                <a:gd name="connsiteY12" fmla="*/ 185791 h 1880947"/>
                <a:gd name="connsiteX13" fmla="*/ 5479109 w 6660979"/>
                <a:gd name="connsiteY13" fmla="*/ 157655 h 1880947"/>
                <a:gd name="connsiteX14" fmla="*/ 5045649 w 6660979"/>
                <a:gd name="connsiteY14" fmla="*/ 88635 h 1880947"/>
                <a:gd name="connsiteX15" fmla="*/ 5066090 w 6660979"/>
                <a:gd name="connsiteY15" fmla="*/ 5988 h 1880947"/>
                <a:gd name="connsiteX16" fmla="*/ 4754622 w 6660979"/>
                <a:gd name="connsiteY16" fmla="*/ 66215 h 1880947"/>
                <a:gd name="connsiteX17" fmla="*/ 3179041 w 6660979"/>
                <a:gd name="connsiteY17" fmla="*/ 66215 h 1880947"/>
                <a:gd name="connsiteX18" fmla="*/ 1694900 w 6660979"/>
                <a:gd name="connsiteY18" fmla="*/ 671126 h 1880947"/>
                <a:gd name="connsiteX19" fmla="*/ 147454 w 6660979"/>
                <a:gd name="connsiteY19" fmla="*/ 1029852 h 1880947"/>
                <a:gd name="connsiteX20" fmla="*/ 41946 w 6660979"/>
                <a:gd name="connsiteY20" fmla="*/ 1747305 h 1880947"/>
                <a:gd name="connsiteX21" fmla="*/ 499145 w 6660979"/>
                <a:gd name="connsiteY21" fmla="*/ 1880947 h 1880947"/>
                <a:gd name="connsiteX0" fmla="*/ 499145 w 6660979"/>
                <a:gd name="connsiteY0" fmla="*/ 1869090 h 1869090"/>
                <a:gd name="connsiteX1" fmla="*/ 5728655 w 6660979"/>
                <a:gd name="connsiteY1" fmla="*/ 1852906 h 1869090"/>
                <a:gd name="connsiteX2" fmla="*/ 6608808 w 6660979"/>
                <a:gd name="connsiteY2" fmla="*/ 1653695 h 1869090"/>
                <a:gd name="connsiteX3" fmla="*/ 6587282 w 6660979"/>
                <a:gd name="connsiteY3" fmla="*/ 1172740 h 1869090"/>
                <a:gd name="connsiteX4" fmla="*/ 6489785 w 6660979"/>
                <a:gd name="connsiteY4" fmla="*/ 1025248 h 1869090"/>
                <a:gd name="connsiteX5" fmla="*/ 6487806 w 6660979"/>
                <a:gd name="connsiteY5" fmla="*/ 917983 h 1869090"/>
                <a:gd name="connsiteX6" fmla="*/ 6440988 w 6660979"/>
                <a:gd name="connsiteY6" fmla="*/ 676414 h 1869090"/>
                <a:gd name="connsiteX7" fmla="*/ 6323171 w 6660979"/>
                <a:gd name="connsiteY7" fmla="*/ 588930 h 1869090"/>
                <a:gd name="connsiteX8" fmla="*/ 6428678 w 6660979"/>
                <a:gd name="connsiteY8" fmla="*/ 490457 h 1869090"/>
                <a:gd name="connsiteX9" fmla="*/ 6421645 w 6660979"/>
                <a:gd name="connsiteY9" fmla="*/ 455287 h 1869090"/>
                <a:gd name="connsiteX10" fmla="*/ 6189528 w 6660979"/>
                <a:gd name="connsiteY10" fmla="*/ 469355 h 1869090"/>
                <a:gd name="connsiteX11" fmla="*/ 5401737 w 6660979"/>
                <a:gd name="connsiteY11" fmla="*/ 187781 h 1869090"/>
                <a:gd name="connsiteX12" fmla="*/ 5479109 w 6660979"/>
                <a:gd name="connsiteY12" fmla="*/ 173934 h 1869090"/>
                <a:gd name="connsiteX13" fmla="*/ 5479109 w 6660979"/>
                <a:gd name="connsiteY13" fmla="*/ 145798 h 1869090"/>
                <a:gd name="connsiteX14" fmla="*/ 5045649 w 6660979"/>
                <a:gd name="connsiteY14" fmla="*/ 76778 h 1869090"/>
                <a:gd name="connsiteX15" fmla="*/ 4754622 w 6660979"/>
                <a:gd name="connsiteY15" fmla="*/ 54358 h 1869090"/>
                <a:gd name="connsiteX16" fmla="*/ 3179041 w 6660979"/>
                <a:gd name="connsiteY16" fmla="*/ 54358 h 1869090"/>
                <a:gd name="connsiteX17" fmla="*/ 1694900 w 6660979"/>
                <a:gd name="connsiteY17" fmla="*/ 659269 h 1869090"/>
                <a:gd name="connsiteX18" fmla="*/ 147454 w 6660979"/>
                <a:gd name="connsiteY18" fmla="*/ 1017995 h 1869090"/>
                <a:gd name="connsiteX19" fmla="*/ 41946 w 6660979"/>
                <a:gd name="connsiteY19" fmla="*/ 1735448 h 1869090"/>
                <a:gd name="connsiteX20" fmla="*/ 499145 w 6660979"/>
                <a:gd name="connsiteY20" fmla="*/ 1869090 h 1869090"/>
                <a:gd name="connsiteX0" fmla="*/ 499145 w 6660979"/>
                <a:gd name="connsiteY0" fmla="*/ 1869090 h 1869090"/>
                <a:gd name="connsiteX1" fmla="*/ 5728655 w 6660979"/>
                <a:gd name="connsiteY1" fmla="*/ 1852906 h 1869090"/>
                <a:gd name="connsiteX2" fmla="*/ 6608808 w 6660979"/>
                <a:gd name="connsiteY2" fmla="*/ 1653695 h 1869090"/>
                <a:gd name="connsiteX3" fmla="*/ 6587282 w 6660979"/>
                <a:gd name="connsiteY3" fmla="*/ 1172740 h 1869090"/>
                <a:gd name="connsiteX4" fmla="*/ 6489785 w 6660979"/>
                <a:gd name="connsiteY4" fmla="*/ 1025248 h 1869090"/>
                <a:gd name="connsiteX5" fmla="*/ 6487806 w 6660979"/>
                <a:gd name="connsiteY5" fmla="*/ 917983 h 1869090"/>
                <a:gd name="connsiteX6" fmla="*/ 6440988 w 6660979"/>
                <a:gd name="connsiteY6" fmla="*/ 676414 h 1869090"/>
                <a:gd name="connsiteX7" fmla="*/ 6323171 w 6660979"/>
                <a:gd name="connsiteY7" fmla="*/ 588930 h 1869090"/>
                <a:gd name="connsiteX8" fmla="*/ 6428678 w 6660979"/>
                <a:gd name="connsiteY8" fmla="*/ 490457 h 1869090"/>
                <a:gd name="connsiteX9" fmla="*/ 6421645 w 6660979"/>
                <a:gd name="connsiteY9" fmla="*/ 455287 h 1869090"/>
                <a:gd name="connsiteX10" fmla="*/ 6189528 w 6660979"/>
                <a:gd name="connsiteY10" fmla="*/ 469355 h 1869090"/>
                <a:gd name="connsiteX11" fmla="*/ 5401737 w 6660979"/>
                <a:gd name="connsiteY11" fmla="*/ 187781 h 1869090"/>
                <a:gd name="connsiteX12" fmla="*/ 5479109 w 6660979"/>
                <a:gd name="connsiteY12" fmla="*/ 173934 h 1869090"/>
                <a:gd name="connsiteX13" fmla="*/ 5479109 w 6660979"/>
                <a:gd name="connsiteY13" fmla="*/ 145798 h 1869090"/>
                <a:gd name="connsiteX14" fmla="*/ 4754622 w 6660979"/>
                <a:gd name="connsiteY14" fmla="*/ 54358 h 1869090"/>
                <a:gd name="connsiteX15" fmla="*/ 3179041 w 6660979"/>
                <a:gd name="connsiteY15" fmla="*/ 54358 h 1869090"/>
                <a:gd name="connsiteX16" fmla="*/ 1694900 w 6660979"/>
                <a:gd name="connsiteY16" fmla="*/ 659269 h 1869090"/>
                <a:gd name="connsiteX17" fmla="*/ 147454 w 6660979"/>
                <a:gd name="connsiteY17" fmla="*/ 1017995 h 1869090"/>
                <a:gd name="connsiteX18" fmla="*/ 41946 w 6660979"/>
                <a:gd name="connsiteY18" fmla="*/ 1735448 h 1869090"/>
                <a:gd name="connsiteX19" fmla="*/ 499145 w 6660979"/>
                <a:gd name="connsiteY19" fmla="*/ 1869090 h 1869090"/>
                <a:gd name="connsiteX0" fmla="*/ 488147 w 6649981"/>
                <a:gd name="connsiteY0" fmla="*/ 1869090 h 1869090"/>
                <a:gd name="connsiteX1" fmla="*/ 5717657 w 6649981"/>
                <a:gd name="connsiteY1" fmla="*/ 1852906 h 1869090"/>
                <a:gd name="connsiteX2" fmla="*/ 6597810 w 6649981"/>
                <a:gd name="connsiteY2" fmla="*/ 1653695 h 1869090"/>
                <a:gd name="connsiteX3" fmla="*/ 6576284 w 6649981"/>
                <a:gd name="connsiteY3" fmla="*/ 1172740 h 1869090"/>
                <a:gd name="connsiteX4" fmla="*/ 6478787 w 6649981"/>
                <a:gd name="connsiteY4" fmla="*/ 1025248 h 1869090"/>
                <a:gd name="connsiteX5" fmla="*/ 6476808 w 6649981"/>
                <a:gd name="connsiteY5" fmla="*/ 917983 h 1869090"/>
                <a:gd name="connsiteX6" fmla="*/ 6429990 w 6649981"/>
                <a:gd name="connsiteY6" fmla="*/ 676414 h 1869090"/>
                <a:gd name="connsiteX7" fmla="*/ 6312173 w 6649981"/>
                <a:gd name="connsiteY7" fmla="*/ 588930 h 1869090"/>
                <a:gd name="connsiteX8" fmla="*/ 6417680 w 6649981"/>
                <a:gd name="connsiteY8" fmla="*/ 490457 h 1869090"/>
                <a:gd name="connsiteX9" fmla="*/ 6410647 w 6649981"/>
                <a:gd name="connsiteY9" fmla="*/ 455287 h 1869090"/>
                <a:gd name="connsiteX10" fmla="*/ 6178530 w 6649981"/>
                <a:gd name="connsiteY10" fmla="*/ 469355 h 1869090"/>
                <a:gd name="connsiteX11" fmla="*/ 5390739 w 6649981"/>
                <a:gd name="connsiteY11" fmla="*/ 187781 h 1869090"/>
                <a:gd name="connsiteX12" fmla="*/ 5468111 w 6649981"/>
                <a:gd name="connsiteY12" fmla="*/ 173934 h 1869090"/>
                <a:gd name="connsiteX13" fmla="*/ 5468111 w 6649981"/>
                <a:gd name="connsiteY13" fmla="*/ 145798 h 1869090"/>
                <a:gd name="connsiteX14" fmla="*/ 4743624 w 6649981"/>
                <a:gd name="connsiteY14" fmla="*/ 54358 h 1869090"/>
                <a:gd name="connsiteX15" fmla="*/ 3168043 w 6649981"/>
                <a:gd name="connsiteY15" fmla="*/ 54358 h 1869090"/>
                <a:gd name="connsiteX16" fmla="*/ 1683902 w 6649981"/>
                <a:gd name="connsiteY16" fmla="*/ 659269 h 1869090"/>
                <a:gd name="connsiteX17" fmla="*/ 136456 w 6649981"/>
                <a:gd name="connsiteY17" fmla="*/ 1017995 h 1869090"/>
                <a:gd name="connsiteX18" fmla="*/ 46099 w 6649981"/>
                <a:gd name="connsiteY18" fmla="*/ 1780900 h 1869090"/>
                <a:gd name="connsiteX19" fmla="*/ 488147 w 6649981"/>
                <a:gd name="connsiteY19" fmla="*/ 1869090 h 1869090"/>
                <a:gd name="connsiteX0" fmla="*/ 488147 w 6649981"/>
                <a:gd name="connsiteY0" fmla="*/ 1869090 h 1869090"/>
                <a:gd name="connsiteX1" fmla="*/ 5717657 w 6649981"/>
                <a:gd name="connsiteY1" fmla="*/ 1852906 h 1869090"/>
                <a:gd name="connsiteX2" fmla="*/ 6597810 w 6649981"/>
                <a:gd name="connsiteY2" fmla="*/ 1653695 h 1869090"/>
                <a:gd name="connsiteX3" fmla="*/ 6576284 w 6649981"/>
                <a:gd name="connsiteY3" fmla="*/ 1172740 h 1869090"/>
                <a:gd name="connsiteX4" fmla="*/ 6478787 w 6649981"/>
                <a:gd name="connsiteY4" fmla="*/ 1025248 h 1869090"/>
                <a:gd name="connsiteX5" fmla="*/ 6476808 w 6649981"/>
                <a:gd name="connsiteY5" fmla="*/ 917983 h 1869090"/>
                <a:gd name="connsiteX6" fmla="*/ 6429990 w 6649981"/>
                <a:gd name="connsiteY6" fmla="*/ 676414 h 1869090"/>
                <a:gd name="connsiteX7" fmla="*/ 6312173 w 6649981"/>
                <a:gd name="connsiteY7" fmla="*/ 588930 h 1869090"/>
                <a:gd name="connsiteX8" fmla="*/ 6417680 w 6649981"/>
                <a:gd name="connsiteY8" fmla="*/ 490457 h 1869090"/>
                <a:gd name="connsiteX9" fmla="*/ 6410647 w 6649981"/>
                <a:gd name="connsiteY9" fmla="*/ 455287 h 1869090"/>
                <a:gd name="connsiteX10" fmla="*/ 6178530 w 6649981"/>
                <a:gd name="connsiteY10" fmla="*/ 469355 h 1869090"/>
                <a:gd name="connsiteX11" fmla="*/ 5390739 w 6649981"/>
                <a:gd name="connsiteY11" fmla="*/ 187781 h 1869090"/>
                <a:gd name="connsiteX12" fmla="*/ 5468111 w 6649981"/>
                <a:gd name="connsiteY12" fmla="*/ 173934 h 1869090"/>
                <a:gd name="connsiteX13" fmla="*/ 5468111 w 6649981"/>
                <a:gd name="connsiteY13" fmla="*/ 145798 h 1869090"/>
                <a:gd name="connsiteX14" fmla="*/ 4743624 w 6649981"/>
                <a:gd name="connsiteY14" fmla="*/ 54358 h 1869090"/>
                <a:gd name="connsiteX15" fmla="*/ 3168043 w 6649981"/>
                <a:gd name="connsiteY15" fmla="*/ 54358 h 1869090"/>
                <a:gd name="connsiteX16" fmla="*/ 1683902 w 6649981"/>
                <a:gd name="connsiteY16" fmla="*/ 659269 h 1869090"/>
                <a:gd name="connsiteX17" fmla="*/ 136456 w 6649981"/>
                <a:gd name="connsiteY17" fmla="*/ 1017995 h 1869090"/>
                <a:gd name="connsiteX18" fmla="*/ 46099 w 6649981"/>
                <a:gd name="connsiteY18" fmla="*/ 1780900 h 1869090"/>
                <a:gd name="connsiteX19" fmla="*/ 488147 w 6649981"/>
                <a:gd name="connsiteY19" fmla="*/ 1869090 h 1869090"/>
                <a:gd name="connsiteX0" fmla="*/ 488147 w 6649981"/>
                <a:gd name="connsiteY0" fmla="*/ 1869090 h 1869090"/>
                <a:gd name="connsiteX1" fmla="*/ 5717657 w 6649981"/>
                <a:gd name="connsiteY1" fmla="*/ 1852906 h 1869090"/>
                <a:gd name="connsiteX2" fmla="*/ 6597810 w 6649981"/>
                <a:gd name="connsiteY2" fmla="*/ 1653695 h 1869090"/>
                <a:gd name="connsiteX3" fmla="*/ 6576284 w 6649981"/>
                <a:gd name="connsiteY3" fmla="*/ 1172740 h 1869090"/>
                <a:gd name="connsiteX4" fmla="*/ 6478787 w 6649981"/>
                <a:gd name="connsiteY4" fmla="*/ 1025248 h 1869090"/>
                <a:gd name="connsiteX5" fmla="*/ 6476808 w 6649981"/>
                <a:gd name="connsiteY5" fmla="*/ 917983 h 1869090"/>
                <a:gd name="connsiteX6" fmla="*/ 6429990 w 6649981"/>
                <a:gd name="connsiteY6" fmla="*/ 676414 h 1869090"/>
                <a:gd name="connsiteX7" fmla="*/ 6312173 w 6649981"/>
                <a:gd name="connsiteY7" fmla="*/ 588930 h 1869090"/>
                <a:gd name="connsiteX8" fmla="*/ 6417680 w 6649981"/>
                <a:gd name="connsiteY8" fmla="*/ 490457 h 1869090"/>
                <a:gd name="connsiteX9" fmla="*/ 6410647 w 6649981"/>
                <a:gd name="connsiteY9" fmla="*/ 455287 h 1869090"/>
                <a:gd name="connsiteX10" fmla="*/ 6178530 w 6649981"/>
                <a:gd name="connsiteY10" fmla="*/ 469355 h 1869090"/>
                <a:gd name="connsiteX11" fmla="*/ 5390739 w 6649981"/>
                <a:gd name="connsiteY11" fmla="*/ 187781 h 1869090"/>
                <a:gd name="connsiteX12" fmla="*/ 5468111 w 6649981"/>
                <a:gd name="connsiteY12" fmla="*/ 173934 h 1869090"/>
                <a:gd name="connsiteX13" fmla="*/ 5468111 w 6649981"/>
                <a:gd name="connsiteY13" fmla="*/ 145798 h 1869090"/>
                <a:gd name="connsiteX14" fmla="*/ 4743624 w 6649981"/>
                <a:gd name="connsiteY14" fmla="*/ 54358 h 1869090"/>
                <a:gd name="connsiteX15" fmla="*/ 3168043 w 6649981"/>
                <a:gd name="connsiteY15" fmla="*/ 54358 h 1869090"/>
                <a:gd name="connsiteX16" fmla="*/ 1683902 w 6649981"/>
                <a:gd name="connsiteY16" fmla="*/ 659269 h 1869090"/>
                <a:gd name="connsiteX17" fmla="*/ 136456 w 6649981"/>
                <a:gd name="connsiteY17" fmla="*/ 1017995 h 1869090"/>
                <a:gd name="connsiteX18" fmla="*/ 46099 w 6649981"/>
                <a:gd name="connsiteY18" fmla="*/ 1780900 h 1869090"/>
                <a:gd name="connsiteX19" fmla="*/ 488147 w 6649981"/>
                <a:gd name="connsiteY19"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6397630 w 6629931"/>
                <a:gd name="connsiteY8" fmla="*/ 490457 h 1869090"/>
                <a:gd name="connsiteX9" fmla="*/ 6390597 w 6629931"/>
                <a:gd name="connsiteY9" fmla="*/ 455287 h 1869090"/>
                <a:gd name="connsiteX10" fmla="*/ 6158480 w 6629931"/>
                <a:gd name="connsiteY10" fmla="*/ 469355 h 1869090"/>
                <a:gd name="connsiteX11" fmla="*/ 5370689 w 6629931"/>
                <a:gd name="connsiteY11" fmla="*/ 187781 h 1869090"/>
                <a:gd name="connsiteX12" fmla="*/ 5448061 w 6629931"/>
                <a:gd name="connsiteY12" fmla="*/ 173934 h 1869090"/>
                <a:gd name="connsiteX13" fmla="*/ 5448061 w 6629931"/>
                <a:gd name="connsiteY13" fmla="*/ 145798 h 1869090"/>
                <a:gd name="connsiteX14" fmla="*/ 4723574 w 6629931"/>
                <a:gd name="connsiteY14" fmla="*/ 54358 h 1869090"/>
                <a:gd name="connsiteX15" fmla="*/ 3147993 w 6629931"/>
                <a:gd name="connsiteY15" fmla="*/ 54358 h 1869090"/>
                <a:gd name="connsiteX16" fmla="*/ 1663852 w 6629931"/>
                <a:gd name="connsiteY16" fmla="*/ 659269 h 1869090"/>
                <a:gd name="connsiteX17" fmla="*/ 116406 w 6629931"/>
                <a:gd name="connsiteY17" fmla="*/ 1017995 h 1869090"/>
                <a:gd name="connsiteX18" fmla="*/ 56350 w 6629931"/>
                <a:gd name="connsiteY18" fmla="*/ 1765749 h 1869090"/>
                <a:gd name="connsiteX19" fmla="*/ 468097 w 6629931"/>
                <a:gd name="connsiteY19"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6397630 w 6629931"/>
                <a:gd name="connsiteY8" fmla="*/ 490457 h 1869090"/>
                <a:gd name="connsiteX9" fmla="*/ 6158480 w 6629931"/>
                <a:gd name="connsiteY9" fmla="*/ 469355 h 1869090"/>
                <a:gd name="connsiteX10" fmla="*/ 5370689 w 6629931"/>
                <a:gd name="connsiteY10" fmla="*/ 187781 h 1869090"/>
                <a:gd name="connsiteX11" fmla="*/ 5448061 w 6629931"/>
                <a:gd name="connsiteY11" fmla="*/ 173934 h 1869090"/>
                <a:gd name="connsiteX12" fmla="*/ 5448061 w 6629931"/>
                <a:gd name="connsiteY12" fmla="*/ 145798 h 1869090"/>
                <a:gd name="connsiteX13" fmla="*/ 4723574 w 6629931"/>
                <a:gd name="connsiteY13" fmla="*/ 54358 h 1869090"/>
                <a:gd name="connsiteX14" fmla="*/ 3147993 w 6629931"/>
                <a:gd name="connsiteY14" fmla="*/ 54358 h 1869090"/>
                <a:gd name="connsiteX15" fmla="*/ 1663852 w 6629931"/>
                <a:gd name="connsiteY15" fmla="*/ 659269 h 1869090"/>
                <a:gd name="connsiteX16" fmla="*/ 116406 w 6629931"/>
                <a:gd name="connsiteY16" fmla="*/ 1017995 h 1869090"/>
                <a:gd name="connsiteX17" fmla="*/ 56350 w 6629931"/>
                <a:gd name="connsiteY17" fmla="*/ 1765749 h 1869090"/>
                <a:gd name="connsiteX18" fmla="*/ 468097 w 6629931"/>
                <a:gd name="connsiteY18"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6158480 w 6629931"/>
                <a:gd name="connsiteY8" fmla="*/ 469355 h 1869090"/>
                <a:gd name="connsiteX9" fmla="*/ 5370689 w 6629931"/>
                <a:gd name="connsiteY9" fmla="*/ 187781 h 1869090"/>
                <a:gd name="connsiteX10" fmla="*/ 5448061 w 6629931"/>
                <a:gd name="connsiteY10" fmla="*/ 173934 h 1869090"/>
                <a:gd name="connsiteX11" fmla="*/ 5448061 w 6629931"/>
                <a:gd name="connsiteY11" fmla="*/ 145798 h 1869090"/>
                <a:gd name="connsiteX12" fmla="*/ 4723574 w 6629931"/>
                <a:gd name="connsiteY12" fmla="*/ 54358 h 1869090"/>
                <a:gd name="connsiteX13" fmla="*/ 3147993 w 6629931"/>
                <a:gd name="connsiteY13" fmla="*/ 54358 h 1869090"/>
                <a:gd name="connsiteX14" fmla="*/ 1663852 w 6629931"/>
                <a:gd name="connsiteY14" fmla="*/ 659269 h 1869090"/>
                <a:gd name="connsiteX15" fmla="*/ 116406 w 6629931"/>
                <a:gd name="connsiteY15" fmla="*/ 1017995 h 1869090"/>
                <a:gd name="connsiteX16" fmla="*/ 56350 w 6629931"/>
                <a:gd name="connsiteY16" fmla="*/ 1765749 h 1869090"/>
                <a:gd name="connsiteX17" fmla="*/ 468097 w 6629931"/>
                <a:gd name="connsiteY17"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5370689 w 6629931"/>
                <a:gd name="connsiteY8" fmla="*/ 187781 h 1869090"/>
                <a:gd name="connsiteX9" fmla="*/ 5448061 w 6629931"/>
                <a:gd name="connsiteY9" fmla="*/ 173934 h 1869090"/>
                <a:gd name="connsiteX10" fmla="*/ 5448061 w 6629931"/>
                <a:gd name="connsiteY10" fmla="*/ 145798 h 1869090"/>
                <a:gd name="connsiteX11" fmla="*/ 4723574 w 6629931"/>
                <a:gd name="connsiteY11" fmla="*/ 54358 h 1869090"/>
                <a:gd name="connsiteX12" fmla="*/ 3147993 w 6629931"/>
                <a:gd name="connsiteY12" fmla="*/ 54358 h 1869090"/>
                <a:gd name="connsiteX13" fmla="*/ 1663852 w 6629931"/>
                <a:gd name="connsiteY13" fmla="*/ 659269 h 1869090"/>
                <a:gd name="connsiteX14" fmla="*/ 116406 w 6629931"/>
                <a:gd name="connsiteY14" fmla="*/ 1017995 h 1869090"/>
                <a:gd name="connsiteX15" fmla="*/ 56350 w 6629931"/>
                <a:gd name="connsiteY15" fmla="*/ 1765749 h 1869090"/>
                <a:gd name="connsiteX16" fmla="*/ 468097 w 6629931"/>
                <a:gd name="connsiteY16"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5370689 w 6629931"/>
                <a:gd name="connsiteY8" fmla="*/ 187781 h 1869090"/>
                <a:gd name="connsiteX9" fmla="*/ 5448061 w 6629931"/>
                <a:gd name="connsiteY9" fmla="*/ 173934 h 1869090"/>
                <a:gd name="connsiteX10" fmla="*/ 5448061 w 6629931"/>
                <a:gd name="connsiteY10" fmla="*/ 145798 h 1869090"/>
                <a:gd name="connsiteX11" fmla="*/ 4723574 w 6629931"/>
                <a:gd name="connsiteY11" fmla="*/ 54358 h 1869090"/>
                <a:gd name="connsiteX12" fmla="*/ 3147993 w 6629931"/>
                <a:gd name="connsiteY12" fmla="*/ 54358 h 1869090"/>
                <a:gd name="connsiteX13" fmla="*/ 1663852 w 6629931"/>
                <a:gd name="connsiteY13" fmla="*/ 659269 h 1869090"/>
                <a:gd name="connsiteX14" fmla="*/ 116406 w 6629931"/>
                <a:gd name="connsiteY14" fmla="*/ 1017995 h 1869090"/>
                <a:gd name="connsiteX15" fmla="*/ 56350 w 6629931"/>
                <a:gd name="connsiteY15" fmla="*/ 1765749 h 1869090"/>
                <a:gd name="connsiteX16" fmla="*/ 468097 w 6629931"/>
                <a:gd name="connsiteY16" fmla="*/ 1869090 h 1869090"/>
                <a:gd name="connsiteX0" fmla="*/ 468097 w 6629931"/>
                <a:gd name="connsiteY0" fmla="*/ 1874889 h 1874889"/>
                <a:gd name="connsiteX1" fmla="*/ 5697607 w 6629931"/>
                <a:gd name="connsiteY1" fmla="*/ 1858705 h 1874889"/>
                <a:gd name="connsiteX2" fmla="*/ 6577760 w 6629931"/>
                <a:gd name="connsiteY2" fmla="*/ 1659494 h 1874889"/>
                <a:gd name="connsiteX3" fmla="*/ 6556234 w 6629931"/>
                <a:gd name="connsiteY3" fmla="*/ 1178539 h 1874889"/>
                <a:gd name="connsiteX4" fmla="*/ 6458737 w 6629931"/>
                <a:gd name="connsiteY4" fmla="*/ 1031047 h 1874889"/>
                <a:gd name="connsiteX5" fmla="*/ 6456758 w 6629931"/>
                <a:gd name="connsiteY5" fmla="*/ 923782 h 1874889"/>
                <a:gd name="connsiteX6" fmla="*/ 6409940 w 6629931"/>
                <a:gd name="connsiteY6" fmla="*/ 682213 h 1874889"/>
                <a:gd name="connsiteX7" fmla="*/ 6292123 w 6629931"/>
                <a:gd name="connsiteY7" fmla="*/ 594729 h 1874889"/>
                <a:gd name="connsiteX8" fmla="*/ 5370689 w 6629931"/>
                <a:gd name="connsiteY8" fmla="*/ 193580 h 1874889"/>
                <a:gd name="connsiteX9" fmla="*/ 5448061 w 6629931"/>
                <a:gd name="connsiteY9" fmla="*/ 179733 h 1874889"/>
                <a:gd name="connsiteX10" fmla="*/ 5448061 w 6629931"/>
                <a:gd name="connsiteY10" fmla="*/ 151597 h 1874889"/>
                <a:gd name="connsiteX11" fmla="*/ 4723574 w 6629931"/>
                <a:gd name="connsiteY11" fmla="*/ 45006 h 1874889"/>
                <a:gd name="connsiteX12" fmla="*/ 3147993 w 6629931"/>
                <a:gd name="connsiteY12" fmla="*/ 60157 h 1874889"/>
                <a:gd name="connsiteX13" fmla="*/ 1663852 w 6629931"/>
                <a:gd name="connsiteY13" fmla="*/ 665068 h 1874889"/>
                <a:gd name="connsiteX14" fmla="*/ 116406 w 6629931"/>
                <a:gd name="connsiteY14" fmla="*/ 1023794 h 1874889"/>
                <a:gd name="connsiteX15" fmla="*/ 56350 w 6629931"/>
                <a:gd name="connsiteY15" fmla="*/ 1771548 h 1874889"/>
                <a:gd name="connsiteX16" fmla="*/ 468097 w 6629931"/>
                <a:gd name="connsiteY16" fmla="*/ 1874889 h 1874889"/>
                <a:gd name="connsiteX0" fmla="*/ 468097 w 6629931"/>
                <a:gd name="connsiteY0" fmla="*/ 1874889 h 1874889"/>
                <a:gd name="connsiteX1" fmla="*/ 5697607 w 6629931"/>
                <a:gd name="connsiteY1" fmla="*/ 1858705 h 1874889"/>
                <a:gd name="connsiteX2" fmla="*/ 6577760 w 6629931"/>
                <a:gd name="connsiteY2" fmla="*/ 1659494 h 1874889"/>
                <a:gd name="connsiteX3" fmla="*/ 6556234 w 6629931"/>
                <a:gd name="connsiteY3" fmla="*/ 1178539 h 1874889"/>
                <a:gd name="connsiteX4" fmla="*/ 6458737 w 6629931"/>
                <a:gd name="connsiteY4" fmla="*/ 1031047 h 1874889"/>
                <a:gd name="connsiteX5" fmla="*/ 6456758 w 6629931"/>
                <a:gd name="connsiteY5" fmla="*/ 923782 h 1874889"/>
                <a:gd name="connsiteX6" fmla="*/ 6409940 w 6629931"/>
                <a:gd name="connsiteY6" fmla="*/ 682213 h 1874889"/>
                <a:gd name="connsiteX7" fmla="*/ 6292123 w 6629931"/>
                <a:gd name="connsiteY7" fmla="*/ 594729 h 1874889"/>
                <a:gd name="connsiteX8" fmla="*/ 5370689 w 6629931"/>
                <a:gd name="connsiteY8" fmla="*/ 193580 h 1874889"/>
                <a:gd name="connsiteX9" fmla="*/ 5448061 w 6629931"/>
                <a:gd name="connsiteY9" fmla="*/ 179733 h 1874889"/>
                <a:gd name="connsiteX10" fmla="*/ 5448061 w 6629931"/>
                <a:gd name="connsiteY10" fmla="*/ 151597 h 1874889"/>
                <a:gd name="connsiteX11" fmla="*/ 4723574 w 6629931"/>
                <a:gd name="connsiteY11" fmla="*/ 45006 h 1874889"/>
                <a:gd name="connsiteX12" fmla="*/ 3147993 w 6629931"/>
                <a:gd name="connsiteY12" fmla="*/ 60157 h 1874889"/>
                <a:gd name="connsiteX13" fmla="*/ 1663852 w 6629931"/>
                <a:gd name="connsiteY13" fmla="*/ 665068 h 1874889"/>
                <a:gd name="connsiteX14" fmla="*/ 116406 w 6629931"/>
                <a:gd name="connsiteY14" fmla="*/ 1023794 h 1874889"/>
                <a:gd name="connsiteX15" fmla="*/ 56350 w 6629931"/>
                <a:gd name="connsiteY15" fmla="*/ 1771548 h 1874889"/>
                <a:gd name="connsiteX16" fmla="*/ 468097 w 6629931"/>
                <a:gd name="connsiteY16" fmla="*/ 1874889 h 1874889"/>
                <a:gd name="connsiteX0" fmla="*/ 468097 w 6623197"/>
                <a:gd name="connsiteY0" fmla="*/ 1874889 h 1874889"/>
                <a:gd name="connsiteX1" fmla="*/ 5697607 w 6623197"/>
                <a:gd name="connsiteY1" fmla="*/ 1858705 h 1874889"/>
                <a:gd name="connsiteX2" fmla="*/ 6577760 w 6623197"/>
                <a:gd name="connsiteY2" fmla="*/ 1659494 h 1874889"/>
                <a:gd name="connsiteX3" fmla="*/ 6556234 w 6623197"/>
                <a:gd name="connsiteY3" fmla="*/ 1178539 h 1874889"/>
                <a:gd name="connsiteX4" fmla="*/ 6458737 w 6623197"/>
                <a:gd name="connsiteY4" fmla="*/ 1031047 h 1874889"/>
                <a:gd name="connsiteX5" fmla="*/ 6456758 w 6623197"/>
                <a:gd name="connsiteY5" fmla="*/ 923782 h 1874889"/>
                <a:gd name="connsiteX6" fmla="*/ 6409940 w 6623197"/>
                <a:gd name="connsiteY6" fmla="*/ 682213 h 1874889"/>
                <a:gd name="connsiteX7" fmla="*/ 6292123 w 6623197"/>
                <a:gd name="connsiteY7" fmla="*/ 594729 h 1874889"/>
                <a:gd name="connsiteX8" fmla="*/ 5370689 w 6623197"/>
                <a:gd name="connsiteY8" fmla="*/ 193580 h 1874889"/>
                <a:gd name="connsiteX9" fmla="*/ 5448061 w 6623197"/>
                <a:gd name="connsiteY9" fmla="*/ 179733 h 1874889"/>
                <a:gd name="connsiteX10" fmla="*/ 5448061 w 6623197"/>
                <a:gd name="connsiteY10" fmla="*/ 151597 h 1874889"/>
                <a:gd name="connsiteX11" fmla="*/ 4723574 w 6623197"/>
                <a:gd name="connsiteY11" fmla="*/ 45006 h 1874889"/>
                <a:gd name="connsiteX12" fmla="*/ 3147993 w 6623197"/>
                <a:gd name="connsiteY12" fmla="*/ 60157 h 1874889"/>
                <a:gd name="connsiteX13" fmla="*/ 1663852 w 6623197"/>
                <a:gd name="connsiteY13" fmla="*/ 665068 h 1874889"/>
                <a:gd name="connsiteX14" fmla="*/ 116406 w 6623197"/>
                <a:gd name="connsiteY14" fmla="*/ 1023794 h 1874889"/>
                <a:gd name="connsiteX15" fmla="*/ 56350 w 6623197"/>
                <a:gd name="connsiteY15" fmla="*/ 1771548 h 1874889"/>
                <a:gd name="connsiteX16" fmla="*/ 468097 w 6623197"/>
                <a:gd name="connsiteY16" fmla="*/ 1874889 h 1874889"/>
                <a:gd name="connsiteX0" fmla="*/ 468097 w 6625313"/>
                <a:gd name="connsiteY0" fmla="*/ 1874889 h 1874889"/>
                <a:gd name="connsiteX1" fmla="*/ 5697607 w 6625313"/>
                <a:gd name="connsiteY1" fmla="*/ 1858705 h 1874889"/>
                <a:gd name="connsiteX2" fmla="*/ 6577760 w 6625313"/>
                <a:gd name="connsiteY2" fmla="*/ 1659494 h 1874889"/>
                <a:gd name="connsiteX3" fmla="*/ 6556234 w 6625313"/>
                <a:gd name="connsiteY3" fmla="*/ 1178539 h 1874889"/>
                <a:gd name="connsiteX4" fmla="*/ 6458737 w 6625313"/>
                <a:gd name="connsiteY4" fmla="*/ 1031047 h 1874889"/>
                <a:gd name="connsiteX5" fmla="*/ 6456758 w 6625313"/>
                <a:gd name="connsiteY5" fmla="*/ 923782 h 1874889"/>
                <a:gd name="connsiteX6" fmla="*/ 6409940 w 6625313"/>
                <a:gd name="connsiteY6" fmla="*/ 682213 h 1874889"/>
                <a:gd name="connsiteX7" fmla="*/ 6292123 w 6625313"/>
                <a:gd name="connsiteY7" fmla="*/ 594729 h 1874889"/>
                <a:gd name="connsiteX8" fmla="*/ 5370689 w 6625313"/>
                <a:gd name="connsiteY8" fmla="*/ 193580 h 1874889"/>
                <a:gd name="connsiteX9" fmla="*/ 5448061 w 6625313"/>
                <a:gd name="connsiteY9" fmla="*/ 179733 h 1874889"/>
                <a:gd name="connsiteX10" fmla="*/ 5448061 w 6625313"/>
                <a:gd name="connsiteY10" fmla="*/ 151597 h 1874889"/>
                <a:gd name="connsiteX11" fmla="*/ 4723574 w 6625313"/>
                <a:gd name="connsiteY11" fmla="*/ 45006 h 1874889"/>
                <a:gd name="connsiteX12" fmla="*/ 3147993 w 6625313"/>
                <a:gd name="connsiteY12" fmla="*/ 60157 h 1874889"/>
                <a:gd name="connsiteX13" fmla="*/ 1663852 w 6625313"/>
                <a:gd name="connsiteY13" fmla="*/ 665068 h 1874889"/>
                <a:gd name="connsiteX14" fmla="*/ 116406 w 6625313"/>
                <a:gd name="connsiteY14" fmla="*/ 1023794 h 1874889"/>
                <a:gd name="connsiteX15" fmla="*/ 56350 w 6625313"/>
                <a:gd name="connsiteY15" fmla="*/ 1771548 h 1874889"/>
                <a:gd name="connsiteX16" fmla="*/ 468097 w 6625313"/>
                <a:gd name="connsiteY16" fmla="*/ 1874889 h 1874889"/>
                <a:gd name="connsiteX0" fmla="*/ 468097 w 6625313"/>
                <a:gd name="connsiteY0" fmla="*/ 1874889 h 1874889"/>
                <a:gd name="connsiteX1" fmla="*/ 5697607 w 6625313"/>
                <a:gd name="connsiteY1" fmla="*/ 1858705 h 1874889"/>
                <a:gd name="connsiteX2" fmla="*/ 6577760 w 6625313"/>
                <a:gd name="connsiteY2" fmla="*/ 1659494 h 1874889"/>
                <a:gd name="connsiteX3" fmla="*/ 6556234 w 6625313"/>
                <a:gd name="connsiteY3" fmla="*/ 1178539 h 1874889"/>
                <a:gd name="connsiteX4" fmla="*/ 6458737 w 6625313"/>
                <a:gd name="connsiteY4" fmla="*/ 1031047 h 1874889"/>
                <a:gd name="connsiteX5" fmla="*/ 6456758 w 6625313"/>
                <a:gd name="connsiteY5" fmla="*/ 923782 h 1874889"/>
                <a:gd name="connsiteX6" fmla="*/ 6409940 w 6625313"/>
                <a:gd name="connsiteY6" fmla="*/ 682213 h 1874889"/>
                <a:gd name="connsiteX7" fmla="*/ 6292123 w 6625313"/>
                <a:gd name="connsiteY7" fmla="*/ 594729 h 1874889"/>
                <a:gd name="connsiteX8" fmla="*/ 5370689 w 6625313"/>
                <a:gd name="connsiteY8" fmla="*/ 193580 h 1874889"/>
                <a:gd name="connsiteX9" fmla="*/ 5448061 w 6625313"/>
                <a:gd name="connsiteY9" fmla="*/ 179733 h 1874889"/>
                <a:gd name="connsiteX10" fmla="*/ 5448061 w 6625313"/>
                <a:gd name="connsiteY10" fmla="*/ 151597 h 1874889"/>
                <a:gd name="connsiteX11" fmla="*/ 4723574 w 6625313"/>
                <a:gd name="connsiteY11" fmla="*/ 45006 h 1874889"/>
                <a:gd name="connsiteX12" fmla="*/ 3147993 w 6625313"/>
                <a:gd name="connsiteY12" fmla="*/ 60157 h 1874889"/>
                <a:gd name="connsiteX13" fmla="*/ 1663852 w 6625313"/>
                <a:gd name="connsiteY13" fmla="*/ 665068 h 1874889"/>
                <a:gd name="connsiteX14" fmla="*/ 116406 w 6625313"/>
                <a:gd name="connsiteY14" fmla="*/ 1023794 h 1874889"/>
                <a:gd name="connsiteX15" fmla="*/ 56350 w 6625313"/>
                <a:gd name="connsiteY15" fmla="*/ 1771548 h 1874889"/>
                <a:gd name="connsiteX16" fmla="*/ 468097 w 6625313"/>
                <a:gd name="connsiteY16" fmla="*/ 1874889 h 1874889"/>
                <a:gd name="connsiteX0" fmla="*/ 468097 w 6623197"/>
                <a:gd name="connsiteY0" fmla="*/ 1874889 h 1874889"/>
                <a:gd name="connsiteX1" fmla="*/ 5697607 w 6623197"/>
                <a:gd name="connsiteY1" fmla="*/ 1858705 h 1874889"/>
                <a:gd name="connsiteX2" fmla="*/ 6577760 w 6623197"/>
                <a:gd name="connsiteY2" fmla="*/ 1659494 h 1874889"/>
                <a:gd name="connsiteX3" fmla="*/ 6556234 w 6623197"/>
                <a:gd name="connsiteY3" fmla="*/ 1178539 h 1874889"/>
                <a:gd name="connsiteX4" fmla="*/ 6458737 w 6623197"/>
                <a:gd name="connsiteY4" fmla="*/ 1031047 h 1874889"/>
                <a:gd name="connsiteX5" fmla="*/ 6456758 w 6623197"/>
                <a:gd name="connsiteY5" fmla="*/ 923782 h 1874889"/>
                <a:gd name="connsiteX6" fmla="*/ 6409940 w 6623197"/>
                <a:gd name="connsiteY6" fmla="*/ 682213 h 1874889"/>
                <a:gd name="connsiteX7" fmla="*/ 6292123 w 6623197"/>
                <a:gd name="connsiteY7" fmla="*/ 594729 h 1874889"/>
                <a:gd name="connsiteX8" fmla="*/ 5370689 w 6623197"/>
                <a:gd name="connsiteY8" fmla="*/ 193580 h 1874889"/>
                <a:gd name="connsiteX9" fmla="*/ 5448061 w 6623197"/>
                <a:gd name="connsiteY9" fmla="*/ 179733 h 1874889"/>
                <a:gd name="connsiteX10" fmla="*/ 5448061 w 6623197"/>
                <a:gd name="connsiteY10" fmla="*/ 151597 h 1874889"/>
                <a:gd name="connsiteX11" fmla="*/ 4723574 w 6623197"/>
                <a:gd name="connsiteY11" fmla="*/ 45006 h 1874889"/>
                <a:gd name="connsiteX12" fmla="*/ 3147993 w 6623197"/>
                <a:gd name="connsiteY12" fmla="*/ 60157 h 1874889"/>
                <a:gd name="connsiteX13" fmla="*/ 1663852 w 6623197"/>
                <a:gd name="connsiteY13" fmla="*/ 665068 h 1874889"/>
                <a:gd name="connsiteX14" fmla="*/ 116406 w 6623197"/>
                <a:gd name="connsiteY14" fmla="*/ 1023794 h 1874889"/>
                <a:gd name="connsiteX15" fmla="*/ 56350 w 6623197"/>
                <a:gd name="connsiteY15" fmla="*/ 1771548 h 1874889"/>
                <a:gd name="connsiteX16" fmla="*/ 468097 w 6623197"/>
                <a:gd name="connsiteY16" fmla="*/ 1874889 h 1874889"/>
                <a:gd name="connsiteX0" fmla="*/ 468097 w 6659653"/>
                <a:gd name="connsiteY0" fmla="*/ 1874889 h 1874889"/>
                <a:gd name="connsiteX1" fmla="*/ 5697607 w 6659653"/>
                <a:gd name="connsiteY1" fmla="*/ 1858705 h 1874889"/>
                <a:gd name="connsiteX2" fmla="*/ 6577760 w 6659653"/>
                <a:gd name="connsiteY2" fmla="*/ 1659494 h 1874889"/>
                <a:gd name="connsiteX3" fmla="*/ 6618913 w 6659653"/>
                <a:gd name="connsiteY3" fmla="*/ 1478344 h 1874889"/>
                <a:gd name="connsiteX4" fmla="*/ 6556234 w 6659653"/>
                <a:gd name="connsiteY4" fmla="*/ 1178539 h 1874889"/>
                <a:gd name="connsiteX5" fmla="*/ 6458737 w 6659653"/>
                <a:gd name="connsiteY5" fmla="*/ 1031047 h 1874889"/>
                <a:gd name="connsiteX6" fmla="*/ 6456758 w 6659653"/>
                <a:gd name="connsiteY6" fmla="*/ 923782 h 1874889"/>
                <a:gd name="connsiteX7" fmla="*/ 6409940 w 6659653"/>
                <a:gd name="connsiteY7" fmla="*/ 682213 h 1874889"/>
                <a:gd name="connsiteX8" fmla="*/ 6292123 w 6659653"/>
                <a:gd name="connsiteY8" fmla="*/ 594729 h 1874889"/>
                <a:gd name="connsiteX9" fmla="*/ 5370689 w 6659653"/>
                <a:gd name="connsiteY9" fmla="*/ 193580 h 1874889"/>
                <a:gd name="connsiteX10" fmla="*/ 5448061 w 6659653"/>
                <a:gd name="connsiteY10" fmla="*/ 179733 h 1874889"/>
                <a:gd name="connsiteX11" fmla="*/ 5448061 w 6659653"/>
                <a:gd name="connsiteY11" fmla="*/ 151597 h 1874889"/>
                <a:gd name="connsiteX12" fmla="*/ 4723574 w 6659653"/>
                <a:gd name="connsiteY12" fmla="*/ 45006 h 1874889"/>
                <a:gd name="connsiteX13" fmla="*/ 3147993 w 6659653"/>
                <a:gd name="connsiteY13" fmla="*/ 60157 h 1874889"/>
                <a:gd name="connsiteX14" fmla="*/ 1663852 w 6659653"/>
                <a:gd name="connsiteY14" fmla="*/ 665068 h 1874889"/>
                <a:gd name="connsiteX15" fmla="*/ 116406 w 6659653"/>
                <a:gd name="connsiteY15" fmla="*/ 1023794 h 1874889"/>
                <a:gd name="connsiteX16" fmla="*/ 56350 w 6659653"/>
                <a:gd name="connsiteY16" fmla="*/ 1771548 h 1874889"/>
                <a:gd name="connsiteX17" fmla="*/ 468097 w 6659653"/>
                <a:gd name="connsiteY17" fmla="*/ 1874889 h 1874889"/>
                <a:gd name="connsiteX0" fmla="*/ 468097 w 6658023"/>
                <a:gd name="connsiteY0" fmla="*/ 1874889 h 1874889"/>
                <a:gd name="connsiteX1" fmla="*/ 5697607 w 6658023"/>
                <a:gd name="connsiteY1" fmla="*/ 1858705 h 1874889"/>
                <a:gd name="connsiteX2" fmla="*/ 6577760 w 6658023"/>
                <a:gd name="connsiteY2" fmla="*/ 1659494 h 1874889"/>
                <a:gd name="connsiteX3" fmla="*/ 6614392 w 6658023"/>
                <a:gd name="connsiteY3" fmla="*/ 1410506 h 1874889"/>
                <a:gd name="connsiteX4" fmla="*/ 6556234 w 6658023"/>
                <a:gd name="connsiteY4" fmla="*/ 1178539 h 1874889"/>
                <a:gd name="connsiteX5" fmla="*/ 6458737 w 6658023"/>
                <a:gd name="connsiteY5" fmla="*/ 1031047 h 1874889"/>
                <a:gd name="connsiteX6" fmla="*/ 6456758 w 6658023"/>
                <a:gd name="connsiteY6" fmla="*/ 923782 h 1874889"/>
                <a:gd name="connsiteX7" fmla="*/ 6409940 w 6658023"/>
                <a:gd name="connsiteY7" fmla="*/ 682213 h 1874889"/>
                <a:gd name="connsiteX8" fmla="*/ 6292123 w 6658023"/>
                <a:gd name="connsiteY8" fmla="*/ 594729 h 1874889"/>
                <a:gd name="connsiteX9" fmla="*/ 5370689 w 6658023"/>
                <a:gd name="connsiteY9" fmla="*/ 193580 h 1874889"/>
                <a:gd name="connsiteX10" fmla="*/ 5448061 w 6658023"/>
                <a:gd name="connsiteY10" fmla="*/ 179733 h 1874889"/>
                <a:gd name="connsiteX11" fmla="*/ 5448061 w 6658023"/>
                <a:gd name="connsiteY11" fmla="*/ 151597 h 1874889"/>
                <a:gd name="connsiteX12" fmla="*/ 4723574 w 6658023"/>
                <a:gd name="connsiteY12" fmla="*/ 45006 h 1874889"/>
                <a:gd name="connsiteX13" fmla="*/ 3147993 w 6658023"/>
                <a:gd name="connsiteY13" fmla="*/ 60157 h 1874889"/>
                <a:gd name="connsiteX14" fmla="*/ 1663852 w 6658023"/>
                <a:gd name="connsiteY14" fmla="*/ 665068 h 1874889"/>
                <a:gd name="connsiteX15" fmla="*/ 116406 w 6658023"/>
                <a:gd name="connsiteY15" fmla="*/ 1023794 h 1874889"/>
                <a:gd name="connsiteX16" fmla="*/ 56350 w 6658023"/>
                <a:gd name="connsiteY16" fmla="*/ 1771548 h 1874889"/>
                <a:gd name="connsiteX17" fmla="*/ 468097 w 6658023"/>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19935"/>
                <a:gd name="connsiteY0" fmla="*/ 1874889 h 1874889"/>
                <a:gd name="connsiteX1" fmla="*/ 5697607 w 6619935"/>
                <a:gd name="connsiteY1" fmla="*/ 1858705 h 1874889"/>
                <a:gd name="connsiteX2" fmla="*/ 6577760 w 6619935"/>
                <a:gd name="connsiteY2" fmla="*/ 1659494 h 1874889"/>
                <a:gd name="connsiteX3" fmla="*/ 6614392 w 6619935"/>
                <a:gd name="connsiteY3" fmla="*/ 1410506 h 1874889"/>
                <a:gd name="connsiteX4" fmla="*/ 6556234 w 6619935"/>
                <a:gd name="connsiteY4" fmla="*/ 1178539 h 1874889"/>
                <a:gd name="connsiteX5" fmla="*/ 6458737 w 6619935"/>
                <a:gd name="connsiteY5" fmla="*/ 1031047 h 1874889"/>
                <a:gd name="connsiteX6" fmla="*/ 6456758 w 6619935"/>
                <a:gd name="connsiteY6" fmla="*/ 923782 h 1874889"/>
                <a:gd name="connsiteX7" fmla="*/ 6409940 w 6619935"/>
                <a:gd name="connsiteY7" fmla="*/ 682213 h 1874889"/>
                <a:gd name="connsiteX8" fmla="*/ 6292123 w 6619935"/>
                <a:gd name="connsiteY8" fmla="*/ 594729 h 1874889"/>
                <a:gd name="connsiteX9" fmla="*/ 5370689 w 6619935"/>
                <a:gd name="connsiteY9" fmla="*/ 193580 h 1874889"/>
                <a:gd name="connsiteX10" fmla="*/ 5448061 w 6619935"/>
                <a:gd name="connsiteY10" fmla="*/ 179733 h 1874889"/>
                <a:gd name="connsiteX11" fmla="*/ 5448061 w 6619935"/>
                <a:gd name="connsiteY11" fmla="*/ 151597 h 1874889"/>
                <a:gd name="connsiteX12" fmla="*/ 4723574 w 6619935"/>
                <a:gd name="connsiteY12" fmla="*/ 45006 h 1874889"/>
                <a:gd name="connsiteX13" fmla="*/ 3147993 w 6619935"/>
                <a:gd name="connsiteY13" fmla="*/ 60157 h 1874889"/>
                <a:gd name="connsiteX14" fmla="*/ 1663852 w 6619935"/>
                <a:gd name="connsiteY14" fmla="*/ 665068 h 1874889"/>
                <a:gd name="connsiteX15" fmla="*/ 116406 w 6619935"/>
                <a:gd name="connsiteY15" fmla="*/ 1023794 h 1874889"/>
                <a:gd name="connsiteX16" fmla="*/ 56350 w 6619935"/>
                <a:gd name="connsiteY16" fmla="*/ 1771548 h 1874889"/>
                <a:gd name="connsiteX17" fmla="*/ 468097 w 6619935"/>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8737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4214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4214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4214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17499" h="1874889">
                  <a:moveTo>
                    <a:pt x="468097" y="1874889"/>
                  </a:moveTo>
                  <a:lnTo>
                    <a:pt x="5697607" y="1858705"/>
                  </a:lnTo>
                  <a:cubicBezTo>
                    <a:pt x="6012570" y="1792301"/>
                    <a:pt x="6501036" y="1725655"/>
                    <a:pt x="6577760" y="1659494"/>
                  </a:cubicBezTo>
                  <a:cubicBezTo>
                    <a:pt x="6627292" y="1605146"/>
                    <a:pt x="6617980" y="1490665"/>
                    <a:pt x="6614392" y="1410506"/>
                  </a:cubicBezTo>
                  <a:cubicBezTo>
                    <a:pt x="6610804" y="1330347"/>
                    <a:pt x="6587454" y="1244042"/>
                    <a:pt x="6556234" y="1178539"/>
                  </a:cubicBezTo>
                  <a:lnTo>
                    <a:pt x="6454214" y="1031047"/>
                  </a:lnTo>
                  <a:cubicBezTo>
                    <a:pt x="6454507" y="999102"/>
                    <a:pt x="6456465" y="955727"/>
                    <a:pt x="6456758" y="923782"/>
                  </a:cubicBezTo>
                  <a:cubicBezTo>
                    <a:pt x="6466869" y="843259"/>
                    <a:pt x="6454593" y="746311"/>
                    <a:pt x="6409940" y="682213"/>
                  </a:cubicBezTo>
                  <a:cubicBezTo>
                    <a:pt x="6370668" y="641622"/>
                    <a:pt x="6331395" y="623890"/>
                    <a:pt x="6292123" y="594729"/>
                  </a:cubicBezTo>
                  <a:cubicBezTo>
                    <a:pt x="5984978" y="400411"/>
                    <a:pt x="5677834" y="327296"/>
                    <a:pt x="5370689" y="193580"/>
                  </a:cubicBezTo>
                  <a:lnTo>
                    <a:pt x="5448061" y="179733"/>
                  </a:lnTo>
                  <a:lnTo>
                    <a:pt x="5448061" y="151597"/>
                  </a:lnTo>
                  <a:cubicBezTo>
                    <a:pt x="5327313" y="131668"/>
                    <a:pt x="5106919" y="90547"/>
                    <a:pt x="4723574" y="45006"/>
                  </a:cubicBezTo>
                  <a:cubicBezTo>
                    <a:pt x="4489112" y="7492"/>
                    <a:pt x="3680220" y="-40661"/>
                    <a:pt x="3147993" y="60157"/>
                  </a:cubicBezTo>
                  <a:cubicBezTo>
                    <a:pt x="2606387" y="149253"/>
                    <a:pt x="2057747" y="456397"/>
                    <a:pt x="1663852" y="665068"/>
                  </a:cubicBezTo>
                  <a:cubicBezTo>
                    <a:pt x="1143347" y="735407"/>
                    <a:pt x="566572" y="749474"/>
                    <a:pt x="116406" y="1023794"/>
                  </a:cubicBezTo>
                  <a:cubicBezTo>
                    <a:pt x="-21927" y="1110545"/>
                    <a:pt x="-30400" y="1586324"/>
                    <a:pt x="56350" y="1771548"/>
                  </a:cubicBezTo>
                  <a:cubicBezTo>
                    <a:pt x="160596" y="1872366"/>
                    <a:pt x="203155" y="1865511"/>
                    <a:pt x="468097" y="1874889"/>
                  </a:cubicBezTo>
                  <a:close/>
                </a:path>
              </a:pathLst>
            </a:custGeom>
            <a:gradFill>
              <a:gsLst>
                <a:gs pos="72000">
                  <a:schemeClr val="tx1"/>
                </a:gs>
                <a:gs pos="0">
                  <a:schemeClr val="tx1">
                    <a:lumMod val="33000"/>
                    <a:lumOff val="67000"/>
                  </a:schemeClr>
                </a:gs>
                <a:gs pos="21000">
                  <a:schemeClr val="tx1">
                    <a:lumMod val="46000"/>
                    <a:lumOff val="54000"/>
                  </a:schemeClr>
                </a:gs>
              </a:gsLst>
              <a:lin ang="4800000" scaled="0"/>
            </a:gradFill>
            <a:ln w="1270">
              <a:noFill/>
            </a:ln>
          </p:spPr>
          <p:txBody>
            <a:bodyPr vert="horz" wrap="square" lIns="38709" tIns="19354" rIns="38709" bIns="1935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black"/>
                </a:solidFill>
                <a:effectLst/>
                <a:uLnTx/>
                <a:uFillTx/>
                <a:ea typeface="+mn-ea"/>
              </a:endParaRPr>
            </a:p>
          </p:txBody>
        </p:sp>
      </p:grpSp>
      <p:pic>
        <p:nvPicPr>
          <p:cNvPr id="74786" name="図 74785">
            <a:extLst>
              <a:ext uri="{FF2B5EF4-FFF2-40B4-BE49-F238E27FC236}">
                <a16:creationId xmlns:a16="http://schemas.microsoft.com/office/drawing/2014/main" id="{2147792F-F591-E1C5-7142-857AFACD793F}"/>
              </a:ext>
            </a:extLst>
          </p:cNvPr>
          <p:cNvPicPr>
            <a:picLocks noChangeAspect="1"/>
          </p:cNvPicPr>
          <p:nvPr/>
        </p:nvPicPr>
        <p:blipFill>
          <a:blip r:embed="rId8"/>
          <a:stretch>
            <a:fillRect/>
          </a:stretch>
        </p:blipFill>
        <p:spPr>
          <a:xfrm>
            <a:off x="7453306" y="3088763"/>
            <a:ext cx="1510346" cy="1237289"/>
          </a:xfrm>
          <a:prstGeom prst="rect">
            <a:avLst/>
          </a:prstGeom>
          <a:effectLst>
            <a:outerShdw blurRad="50800" dist="38100" dir="2700000" algn="tl" rotWithShape="0">
              <a:prstClr val="black">
                <a:alpha val="40000"/>
              </a:prstClr>
            </a:outerShdw>
          </a:effectLst>
        </p:spPr>
      </p:pic>
      <p:sp>
        <p:nvSpPr>
          <p:cNvPr id="74787" name="テキスト ボックス 74786">
            <a:extLst>
              <a:ext uri="{FF2B5EF4-FFF2-40B4-BE49-F238E27FC236}">
                <a16:creationId xmlns:a16="http://schemas.microsoft.com/office/drawing/2014/main" id="{E61BD7F4-1888-D99A-EC27-56A40E6DE08D}"/>
              </a:ext>
            </a:extLst>
          </p:cNvPr>
          <p:cNvSpPr txBox="1"/>
          <p:nvPr/>
        </p:nvSpPr>
        <p:spPr>
          <a:xfrm>
            <a:off x="7227931" y="2341637"/>
            <a:ext cx="1893467"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rPr>
              <a:t>In 2022</a:t>
            </a:r>
            <a:endParaRPr kumimoji="1" lang="en-US" altLang="ja-JP" sz="1200" b="1" i="0" u="none" strike="noStrike" kern="1200" cap="none" spc="0" normalizeH="0" baseline="0" noProof="0">
              <a:ln>
                <a:noFill/>
              </a:ln>
              <a:solidFill>
                <a:srgbClr val="000000"/>
              </a:solidFill>
              <a:effectLst/>
              <a:uLnTx/>
              <a:uFillTx/>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 altLang="ja-JP" sz="1200" b="1" i="0" u="none" strike="noStrike" kern="1200" cap="none" spc="0" normalizeH="0" baseline="0" noProof="0">
                <a:ln>
                  <a:noFill/>
                </a:ln>
                <a:solidFill>
                  <a:srgbClr val="000000"/>
                </a:solidFill>
                <a:effectLst/>
                <a:uLnTx/>
                <a:uFillTx/>
                <a:ea typeface="+mn-ea"/>
              </a:rPr>
              <a:t>Hosted IEEE International </a:t>
            </a:r>
            <a:br>
              <a:rPr kumimoji="1" lang="en" altLang="ja-JP" sz="1200" b="1" i="0" u="none" strike="noStrike" kern="1200" cap="none" spc="0" normalizeH="0" baseline="0" noProof="0">
                <a:ln>
                  <a:noFill/>
                </a:ln>
                <a:solidFill>
                  <a:srgbClr val="000000"/>
                </a:solidFill>
                <a:effectLst/>
                <a:uLnTx/>
                <a:uFillTx/>
                <a:ea typeface="+mn-ea"/>
              </a:rPr>
            </a:br>
            <a:r>
              <a:rPr kumimoji="1" lang="en" altLang="ja-JP" sz="1200" b="1" i="0" u="none" strike="noStrike" kern="1200" cap="none" spc="0" normalizeH="0" baseline="0" noProof="0">
                <a:ln>
                  <a:noFill/>
                </a:ln>
                <a:solidFill>
                  <a:srgbClr val="000000"/>
                </a:solidFill>
                <a:effectLst/>
                <a:uLnTx/>
                <a:uFillTx/>
                <a:ea typeface="+mn-ea"/>
              </a:rPr>
              <a:t>Conference</a:t>
            </a:r>
            <a:endParaRPr kumimoji="1" lang="ja-JP" altLang="en-US" sz="1200" b="1" i="0" u="none" strike="noStrike" kern="1200" cap="none" spc="0" normalizeH="0" baseline="0" noProof="0">
              <a:ln>
                <a:noFill/>
              </a:ln>
              <a:solidFill>
                <a:srgbClr val="000000"/>
              </a:solidFill>
              <a:effectLst/>
              <a:uLnTx/>
              <a:uFillTx/>
              <a:ea typeface="+mn-ea"/>
            </a:endParaRPr>
          </a:p>
        </p:txBody>
      </p:sp>
      <p:sp>
        <p:nvSpPr>
          <p:cNvPr id="74788" name="テキスト ボックス 74787">
            <a:extLst>
              <a:ext uri="{FF2B5EF4-FFF2-40B4-BE49-F238E27FC236}">
                <a16:creationId xmlns:a16="http://schemas.microsoft.com/office/drawing/2014/main" id="{4CA5E3B0-3817-272B-CE2D-B86214F53479}"/>
              </a:ext>
            </a:extLst>
          </p:cNvPr>
          <p:cNvSpPr txBox="1"/>
          <p:nvPr/>
        </p:nvSpPr>
        <p:spPr>
          <a:xfrm>
            <a:off x="10920417" y="3306828"/>
            <a:ext cx="681212" cy="4571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altLang="ja-JP" sz="2371">
                <a:solidFill>
                  <a:prstClr val="white"/>
                </a:solidFill>
                <a:effectLst>
                  <a:glow rad="101600">
                    <a:schemeClr val="accent1">
                      <a:alpha val="60000"/>
                    </a:schemeClr>
                  </a:glow>
                </a:effectLst>
                <a:ea typeface="+mn-ea"/>
              </a:rPr>
              <a:t>S</a:t>
            </a:r>
            <a:r>
              <a:rPr kumimoji="1" lang="en" altLang="ja-JP" sz="2371" b="0" i="0" u="none" strike="noStrike" kern="1200" cap="none" spc="0" normalizeH="0" baseline="0" noProof="0">
                <a:ln>
                  <a:noFill/>
                </a:ln>
                <a:solidFill>
                  <a:prstClr val="white"/>
                </a:solidFill>
                <a:effectLst>
                  <a:glow rad="101600">
                    <a:schemeClr val="accent1">
                      <a:alpha val="60000"/>
                    </a:schemeClr>
                  </a:glow>
                </a:effectLst>
                <a:uLnTx/>
                <a:uFillTx/>
                <a:ea typeface="+mn-ea"/>
              </a:rPr>
              <a:t>DV</a:t>
            </a:r>
            <a:endParaRPr kumimoji="1" lang="ja-JP" altLang="en-US" sz="2371" b="0" i="0" u="none" strike="noStrike" kern="1200" cap="none" spc="0" normalizeH="0" baseline="0" noProof="0">
              <a:ln>
                <a:noFill/>
              </a:ln>
              <a:solidFill>
                <a:prstClr val="white"/>
              </a:solidFill>
              <a:effectLst>
                <a:glow rad="101600">
                  <a:schemeClr val="accent1">
                    <a:alpha val="60000"/>
                  </a:schemeClr>
                </a:glow>
              </a:effectLst>
              <a:uLnTx/>
              <a:uFillTx/>
              <a:ea typeface="+mn-ea"/>
            </a:endParaRPr>
          </a:p>
        </p:txBody>
      </p:sp>
      <p:pic>
        <p:nvPicPr>
          <p:cNvPr id="3" name="図 2">
            <a:extLst>
              <a:ext uri="{FF2B5EF4-FFF2-40B4-BE49-F238E27FC236}">
                <a16:creationId xmlns:a16="http://schemas.microsoft.com/office/drawing/2014/main" id="{85D175A2-CFC8-BA62-B5F4-995EA3E9BFF0}"/>
              </a:ext>
            </a:extLst>
          </p:cNvPr>
          <p:cNvPicPr>
            <a:picLocks noChangeAspect="1"/>
          </p:cNvPicPr>
          <p:nvPr/>
        </p:nvPicPr>
        <p:blipFill>
          <a:blip r:embed="rId9"/>
          <a:stretch>
            <a:fillRect/>
          </a:stretch>
        </p:blipFill>
        <p:spPr>
          <a:xfrm>
            <a:off x="5726041" y="2917122"/>
            <a:ext cx="943844" cy="1311517"/>
          </a:xfrm>
          <a:prstGeom prst="rect">
            <a:avLst/>
          </a:prstGeom>
          <a:ln>
            <a:solidFill>
              <a:schemeClr val="tx1"/>
            </a:solidFill>
          </a:ln>
          <a:effectLst>
            <a:outerShdw blurRad="50800" dist="38100" algn="l" rotWithShape="0">
              <a:prstClr val="black">
                <a:alpha val="40000"/>
              </a:prst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66156-F5EA-8B4D-1E26-1F23F07B51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8030FB-A0D6-CD48-3FE8-2A2B8A07E5C3}"/>
              </a:ext>
            </a:extLst>
          </p:cNvPr>
          <p:cNvSpPr>
            <a:spLocks noGrp="1"/>
          </p:cNvSpPr>
          <p:nvPr>
            <p:ph type="title"/>
          </p:nvPr>
        </p:nvSpPr>
        <p:spPr/>
        <p:txBody>
          <a:bodyPr anchor="ctr"/>
          <a:lstStyle/>
          <a:p>
            <a:r>
              <a:rPr kumimoji="1" lang="en" altLang="ja-JP" sz="2400" b="1">
                <a:solidFill>
                  <a:srgbClr val="993300"/>
                </a:solidFill>
              </a:rPr>
              <a:t>JASPAR</a:t>
            </a:r>
            <a:r>
              <a:rPr lang="en" altLang="ja-JP" b="1">
                <a:solidFill>
                  <a:srgbClr val="993300"/>
                </a:solidFill>
              </a:rPr>
              <a:t> Working Groups</a:t>
            </a:r>
            <a:endParaRPr kumimoji="1" lang="ja-JP" altLang="en-US" sz="2400" b="1">
              <a:solidFill>
                <a:srgbClr val="993300"/>
              </a:solidFill>
            </a:endParaRPr>
          </a:p>
        </p:txBody>
      </p:sp>
      <p:sp>
        <p:nvSpPr>
          <p:cNvPr id="4" name="テキスト プレースホルダー 4">
            <a:extLst>
              <a:ext uri="{FF2B5EF4-FFF2-40B4-BE49-F238E27FC236}">
                <a16:creationId xmlns:a16="http://schemas.microsoft.com/office/drawing/2014/main" id="{86FD01F8-FDA6-B3D0-614D-03711B29813E}"/>
              </a:ext>
            </a:extLst>
          </p:cNvPr>
          <p:cNvSpPr txBox="1">
            <a:spLocks/>
          </p:cNvSpPr>
          <p:nvPr/>
        </p:nvSpPr>
        <p:spPr>
          <a:xfrm>
            <a:off x="0" y="6074305"/>
            <a:ext cx="12192000" cy="476250"/>
          </a:xfrm>
          <a:prstGeom prst="rect">
            <a:avLst/>
          </a:prstGeom>
          <a:solidFill>
            <a:schemeClr val="accent1">
              <a:lumMod val="20000"/>
              <a:lumOff val="80000"/>
            </a:schemeClr>
          </a:solidFill>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 altLang="ja-JP" sz="2200" b="1" i="0" u="none" strike="noStrike" kern="1200" cap="none" spc="0" normalizeH="0" baseline="0" noProof="0">
                <a:ln>
                  <a:noFill/>
                </a:ln>
                <a:solidFill>
                  <a:prstClr val="black"/>
                </a:solidFill>
                <a:effectLst/>
                <a:uLnTx/>
                <a:uFillTx/>
                <a:ea typeface="ＭＳ Ｐゴシック" panose="020B0600070205080204" pitchFamily="50" charset="-128"/>
                <a:cs typeface="+mn-cs"/>
              </a:rPr>
              <a:t>7 WGs have been formed to focus on specific technical fields and issues.</a:t>
            </a:r>
          </a:p>
        </p:txBody>
      </p:sp>
      <p:grpSp>
        <p:nvGrpSpPr>
          <p:cNvPr id="6" name="Group 5">
            <a:extLst>
              <a:ext uri="{FF2B5EF4-FFF2-40B4-BE49-F238E27FC236}">
                <a16:creationId xmlns:a16="http://schemas.microsoft.com/office/drawing/2014/main" id="{B594D260-B78A-64B3-09C7-42AE34F094DA}"/>
              </a:ext>
            </a:extLst>
          </p:cNvPr>
          <p:cNvGrpSpPr/>
          <p:nvPr/>
        </p:nvGrpSpPr>
        <p:grpSpPr>
          <a:xfrm>
            <a:off x="-1554480" y="78905"/>
            <a:ext cx="1217550" cy="1816328"/>
            <a:chOff x="-1532510" y="0"/>
            <a:chExt cx="1217550" cy="1816328"/>
          </a:xfrm>
        </p:grpSpPr>
        <p:grpSp>
          <p:nvGrpSpPr>
            <p:cNvPr id="7" name="Group 6">
              <a:extLst>
                <a:ext uri="{FF2B5EF4-FFF2-40B4-BE49-F238E27FC236}">
                  <a16:creationId xmlns:a16="http://schemas.microsoft.com/office/drawing/2014/main" id="{2FB4E95E-EB38-AD54-AE02-0419C1C24962}"/>
                </a:ext>
              </a:extLst>
            </p:cNvPr>
            <p:cNvGrpSpPr/>
            <p:nvPr/>
          </p:nvGrpSpPr>
          <p:grpSpPr>
            <a:xfrm>
              <a:off x="-944880" y="0"/>
              <a:ext cx="629920" cy="1762296"/>
              <a:chOff x="-812800" y="1495368"/>
              <a:chExt cx="629920" cy="1762296"/>
            </a:xfrm>
          </p:grpSpPr>
          <p:sp>
            <p:nvSpPr>
              <p:cNvPr id="9" name="Rectangle 8">
                <a:extLst>
                  <a:ext uri="{FF2B5EF4-FFF2-40B4-BE49-F238E27FC236}">
                    <a16:creationId xmlns:a16="http://schemas.microsoft.com/office/drawing/2014/main" id="{7ADD126D-C2F6-7D4A-5128-DA0EBE23C8B2}"/>
                  </a:ext>
                </a:extLst>
              </p:cNvPr>
              <p:cNvSpPr/>
              <p:nvPr/>
            </p:nvSpPr>
            <p:spPr bwMode="auto">
              <a:xfrm>
                <a:off x="-812800" y="1495368"/>
                <a:ext cx="629920" cy="587432"/>
              </a:xfrm>
              <a:prstGeom prst="rect">
                <a:avLst/>
              </a:prstGeom>
              <a:solidFill>
                <a:srgbClr val="008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w="0"/>
                  <a:solidFill>
                    <a:srgbClr val="00CC99"/>
                  </a:solidFill>
                  <a:effectLst>
                    <a:outerShdw blurRad="38100" dist="25400" dir="5400000" algn="ctr" rotWithShape="0">
                      <a:srgbClr val="6E747A">
                        <a:alpha val="43000"/>
                      </a:srgbClr>
                    </a:outerShdw>
                  </a:effectLst>
                  <a:uLnTx/>
                  <a:uFillTx/>
                  <a:latin typeface="Times New Roman" panose="02020603050405020304" pitchFamily="18" charset="0"/>
                  <a:ea typeface="ＭＳ Ｐゴシック" panose="020B0600070205080204" pitchFamily="50" charset="-128"/>
                  <a:cs typeface="+mn-cs"/>
                </a:endParaRPr>
              </a:p>
            </p:txBody>
          </p:sp>
          <p:sp>
            <p:nvSpPr>
              <p:cNvPr id="10" name="Rectangle 9">
                <a:extLst>
                  <a:ext uri="{FF2B5EF4-FFF2-40B4-BE49-F238E27FC236}">
                    <a16:creationId xmlns:a16="http://schemas.microsoft.com/office/drawing/2014/main" id="{3A9641E5-7892-8D5A-F0BD-19C1549A0390}"/>
                  </a:ext>
                </a:extLst>
              </p:cNvPr>
              <p:cNvSpPr/>
              <p:nvPr/>
            </p:nvSpPr>
            <p:spPr bwMode="auto">
              <a:xfrm>
                <a:off x="-812800" y="2082800"/>
                <a:ext cx="629920" cy="587432"/>
              </a:xfrm>
              <a:prstGeom prst="rect">
                <a:avLst/>
              </a:prstGeom>
              <a:solidFill>
                <a:srgbClr val="00CC6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w="0"/>
                  <a:solidFill>
                    <a:srgbClr val="00CC99"/>
                  </a:solidFill>
                  <a:effectLst>
                    <a:outerShdw blurRad="38100" dist="25400" dir="5400000" algn="ctr" rotWithShape="0">
                      <a:srgbClr val="6E747A">
                        <a:alpha val="43000"/>
                      </a:srgbClr>
                    </a:outerShdw>
                  </a:effectLst>
                  <a:uLnTx/>
                  <a:uFillTx/>
                  <a:latin typeface="Times New Roman" panose="02020603050405020304" pitchFamily="18" charset="0"/>
                  <a:ea typeface="ＭＳ Ｐゴシック" panose="020B0600070205080204" pitchFamily="50" charset="-128"/>
                  <a:cs typeface="+mn-cs"/>
                </a:endParaRPr>
              </a:p>
            </p:txBody>
          </p:sp>
          <p:sp>
            <p:nvSpPr>
              <p:cNvPr id="11" name="Rectangle 10">
                <a:extLst>
                  <a:ext uri="{FF2B5EF4-FFF2-40B4-BE49-F238E27FC236}">
                    <a16:creationId xmlns:a16="http://schemas.microsoft.com/office/drawing/2014/main" id="{E0825D51-C607-9E93-94AE-7DBEF75BC935}"/>
                  </a:ext>
                </a:extLst>
              </p:cNvPr>
              <p:cNvSpPr/>
              <p:nvPr/>
            </p:nvSpPr>
            <p:spPr bwMode="auto">
              <a:xfrm>
                <a:off x="-812800" y="2670232"/>
                <a:ext cx="629920" cy="587432"/>
              </a:xfrm>
              <a:prstGeom prst="rect">
                <a:avLst/>
              </a:prstGeom>
              <a:solidFill>
                <a:srgbClr val="C2FFF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w="0"/>
                  <a:solidFill>
                    <a:srgbClr val="00CC99"/>
                  </a:solidFill>
                  <a:effectLst>
                    <a:outerShdw blurRad="38100" dist="25400" dir="5400000" algn="ctr" rotWithShape="0">
                      <a:srgbClr val="6E747A">
                        <a:alpha val="43000"/>
                      </a:srgbClr>
                    </a:outerShdw>
                  </a:effectLst>
                  <a:uLnTx/>
                  <a:uFillTx/>
                  <a:latin typeface="Times New Roman" panose="02020603050405020304" pitchFamily="18" charset="0"/>
                  <a:ea typeface="ＭＳ Ｐゴシック" panose="020B0600070205080204" pitchFamily="50" charset="-128"/>
                  <a:cs typeface="+mn-cs"/>
                </a:endParaRPr>
              </a:p>
            </p:txBody>
          </p:sp>
        </p:grpSp>
        <p:pic>
          <p:nvPicPr>
            <p:cNvPr id="8" name="Picture 7">
              <a:extLst>
                <a:ext uri="{FF2B5EF4-FFF2-40B4-BE49-F238E27FC236}">
                  <a16:creationId xmlns:a16="http://schemas.microsoft.com/office/drawing/2014/main" id="{284A9824-862B-E437-DB31-40457F920484}"/>
                </a:ext>
              </a:extLst>
            </p:cNvPr>
            <p:cNvPicPr>
              <a:picLocks noChangeAspect="1"/>
            </p:cNvPicPr>
            <p:nvPr/>
          </p:nvPicPr>
          <p:blipFill>
            <a:blip r:embed="rId3"/>
            <a:srcRect l="46070"/>
            <a:stretch/>
          </p:blipFill>
          <p:spPr>
            <a:xfrm>
              <a:off x="-1532510" y="587432"/>
              <a:ext cx="549715" cy="1228896"/>
            </a:xfrm>
            <a:prstGeom prst="rect">
              <a:avLst/>
            </a:prstGeom>
          </p:spPr>
        </p:pic>
      </p:grpSp>
      <p:pic>
        <p:nvPicPr>
          <p:cNvPr id="1026" name="Picture 2">
            <a:extLst>
              <a:ext uri="{FF2B5EF4-FFF2-40B4-BE49-F238E27FC236}">
                <a16:creationId xmlns:a16="http://schemas.microsoft.com/office/drawing/2014/main" id="{FF4C2943-D429-5891-07D5-050B829DD1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2698" y="666337"/>
            <a:ext cx="8284028" cy="5311420"/>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a:extLst>
              <a:ext uri="{FF2B5EF4-FFF2-40B4-BE49-F238E27FC236}">
                <a16:creationId xmlns:a16="http://schemas.microsoft.com/office/drawing/2014/main" id="{1124C6AE-C8EB-26AA-B891-B324C9DA8BE7}"/>
              </a:ext>
            </a:extLst>
          </p:cNvPr>
          <p:cNvSpPr/>
          <p:nvPr/>
        </p:nvSpPr>
        <p:spPr bwMode="auto">
          <a:xfrm>
            <a:off x="8503194" y="3661808"/>
            <a:ext cx="1164772" cy="609600"/>
          </a:xfrm>
          <a:prstGeom prst="rect">
            <a:avLst/>
          </a:prstGeom>
          <a:noFill/>
          <a:ln w="571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50" charset="-128"/>
              <a:cs typeface="+mn-cs"/>
            </a:endParaRPr>
          </a:p>
        </p:txBody>
      </p:sp>
      <p:sp>
        <p:nvSpPr>
          <p:cNvPr id="21" name="吹き出し: 四角形 61">
            <a:extLst>
              <a:ext uri="{FF2B5EF4-FFF2-40B4-BE49-F238E27FC236}">
                <a16:creationId xmlns:a16="http://schemas.microsoft.com/office/drawing/2014/main" id="{3DD8033F-1CA4-3A9E-2C2B-90E5004702EF}"/>
              </a:ext>
            </a:extLst>
          </p:cNvPr>
          <p:cNvSpPr/>
          <p:nvPr/>
        </p:nvSpPr>
        <p:spPr bwMode="gray">
          <a:xfrm>
            <a:off x="10166897" y="3322047"/>
            <a:ext cx="1422760" cy="726796"/>
          </a:xfrm>
          <a:prstGeom prst="wedgeRectCallout">
            <a:avLst>
              <a:gd name="adj1" fmla="val -76578"/>
              <a:gd name="adj2" fmla="val 22373"/>
            </a:avLst>
          </a:prstGeom>
          <a:solidFill>
            <a:schemeClr val="bg1"/>
          </a:solidFill>
          <a:ln w="28575">
            <a:solidFill>
              <a:srgbClr val="C00000"/>
            </a:solidFill>
            <a:miter lim="800000"/>
            <a:headEnd/>
            <a:tailEn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 altLang="en-US" sz="1400" b="1" i="0" u="none" strike="noStrike" kern="0" cap="none" spc="0" normalizeH="0" baseline="0" noProof="0">
                <a:ln>
                  <a:noFill/>
                </a:ln>
                <a:solidFill>
                  <a:srgbClr val="FF0000"/>
                </a:solidFill>
                <a:effectLst/>
                <a:uLnTx/>
                <a:uFillTx/>
                <a:latin typeface="+mn-lt"/>
                <a:ea typeface="Meiryo UI" panose="020B0604030504040204" pitchFamily="50" charset="-128"/>
                <a:cs typeface="Arial" pitchFamily="34" charset="0"/>
              </a:rPr>
              <a:t>Newly established in</a:t>
            </a:r>
            <a:r>
              <a:rPr lang="ja-JP" altLang="en-US" sz="1400" b="1" kern="0">
                <a:solidFill>
                  <a:srgbClr val="FF0000"/>
                </a:solidFill>
                <a:latin typeface="+mn-lt"/>
                <a:ea typeface="Meiryo UI" panose="020B0604030504040204" pitchFamily="50" charset="-128"/>
                <a:cs typeface="Arial" pitchFamily="34" charset="0"/>
              </a:rPr>
              <a:t> </a:t>
            </a:r>
            <a:r>
              <a:rPr lang="en-US" altLang="ja-JP" sz="1400" b="1" kern="0">
                <a:solidFill>
                  <a:srgbClr val="FF0000"/>
                </a:solidFill>
                <a:latin typeface="+mn-lt"/>
                <a:ea typeface="Meiryo UI" panose="020B0604030504040204" pitchFamily="50" charset="-128"/>
                <a:cs typeface="Arial" pitchFamily="34" charset="0"/>
              </a:rPr>
              <a:t>2025</a:t>
            </a:r>
            <a:r>
              <a:rPr lang="ja-JP" altLang="en-US" sz="1400" b="1" kern="0">
                <a:solidFill>
                  <a:srgbClr val="FF0000"/>
                </a:solidFill>
                <a:latin typeface="+mn-lt"/>
                <a:ea typeface="Meiryo UI" panose="020B0604030504040204" pitchFamily="50" charset="-128"/>
                <a:cs typeface="Arial" pitchFamily="34" charset="0"/>
              </a:rPr>
              <a:t> </a:t>
            </a:r>
            <a:r>
              <a:rPr lang="en-US" altLang="ja-JP" sz="1400" b="1" kern="0">
                <a:solidFill>
                  <a:srgbClr val="FF0000"/>
                </a:solidFill>
                <a:latin typeface="+mn-lt"/>
                <a:ea typeface="Meiryo UI" panose="020B0604030504040204" pitchFamily="50" charset="-128"/>
                <a:cs typeface="Arial" pitchFamily="34" charset="0"/>
              </a:rPr>
              <a:t>Feb</a:t>
            </a:r>
            <a:endParaRPr kumimoji="0" lang="en" altLang="en-US" sz="1400" b="1" i="0" u="none" strike="noStrike" kern="0" cap="none" spc="0" normalizeH="0" baseline="0" noProof="0">
              <a:ln>
                <a:noFill/>
              </a:ln>
              <a:solidFill>
                <a:srgbClr val="FF0000"/>
              </a:solidFill>
              <a:effectLst/>
              <a:uLnTx/>
              <a:uFillTx/>
              <a:latin typeface="+mn-lt"/>
              <a:ea typeface="Meiryo UI" panose="020B0604030504040204" pitchFamily="50" charset="-128"/>
              <a:cs typeface="Arial" pitchFamily="34" charset="0"/>
            </a:endParaRPr>
          </a:p>
        </p:txBody>
      </p:sp>
    </p:spTree>
    <p:extLst>
      <p:ext uri="{BB962C8B-B14F-4D97-AF65-F5344CB8AC3E}">
        <p14:creationId xmlns:p14="http://schemas.microsoft.com/office/powerpoint/2010/main" val="2880245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22250-8C0B-2625-84B4-4B28D89797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D557497-1BB2-201C-E545-8F007DABE280}"/>
              </a:ext>
            </a:extLst>
          </p:cNvPr>
          <p:cNvSpPr/>
          <p:nvPr/>
        </p:nvSpPr>
        <p:spPr bwMode="auto">
          <a:xfrm>
            <a:off x="0" y="1296420"/>
            <a:ext cx="12192000" cy="470149"/>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50" charset="-128"/>
            </a:endParaRPr>
          </a:p>
        </p:txBody>
      </p:sp>
      <p:sp>
        <p:nvSpPr>
          <p:cNvPr id="2" name="タイトル 1">
            <a:extLst>
              <a:ext uri="{FF2B5EF4-FFF2-40B4-BE49-F238E27FC236}">
                <a16:creationId xmlns:a16="http://schemas.microsoft.com/office/drawing/2014/main" id="{AA6DBB39-4A2A-0E12-5665-E4FF3AE1F009}"/>
              </a:ext>
            </a:extLst>
          </p:cNvPr>
          <p:cNvSpPr>
            <a:spLocks noGrp="1"/>
          </p:cNvSpPr>
          <p:nvPr>
            <p:ph type="title"/>
          </p:nvPr>
        </p:nvSpPr>
        <p:spPr>
          <a:xfrm>
            <a:off x="144736" y="53878"/>
            <a:ext cx="9577064" cy="360040"/>
          </a:xfrm>
        </p:spPr>
        <p:txBody>
          <a:bodyPr/>
          <a:lstStyle/>
          <a:p>
            <a:r>
              <a:rPr kumimoji="1" lang="en-US" altLang="ja-JP" sz="2800"/>
              <a:t>Agenda</a:t>
            </a:r>
            <a:endParaRPr kumimoji="1" lang="ja-JP" altLang="en-US" sz="2800"/>
          </a:p>
        </p:txBody>
      </p:sp>
      <p:sp>
        <p:nvSpPr>
          <p:cNvPr id="3" name="テキスト プレースホルダー 2">
            <a:extLst>
              <a:ext uri="{FF2B5EF4-FFF2-40B4-BE49-F238E27FC236}">
                <a16:creationId xmlns:a16="http://schemas.microsoft.com/office/drawing/2014/main" id="{F9FE5EBF-1A9F-2341-08AF-A680C921D85C}"/>
              </a:ext>
            </a:extLst>
          </p:cNvPr>
          <p:cNvSpPr>
            <a:spLocks noGrp="1"/>
          </p:cNvSpPr>
          <p:nvPr>
            <p:ph type="body" sz="quarter" idx="11"/>
          </p:nvPr>
        </p:nvSpPr>
        <p:spPr>
          <a:xfrm>
            <a:off x="336000" y="708085"/>
            <a:ext cx="11520000" cy="1937144"/>
          </a:xfrm>
        </p:spPr>
        <p:txBody>
          <a:bodyPr/>
          <a:lstStyle/>
          <a:p>
            <a:pPr marL="457200" indent="-457200">
              <a:buFont typeface="+mj-lt"/>
              <a:buAutoNum type="arabicPeriod"/>
            </a:pPr>
            <a:r>
              <a:rPr kumimoji="1" lang="en-US" altLang="ja-JP" sz="3200">
                <a:latin typeface="+mn-lt"/>
              </a:rPr>
              <a:t>JASPAR Overview</a:t>
            </a:r>
          </a:p>
          <a:p>
            <a:pPr marL="457200" indent="-457200">
              <a:buFont typeface="+mj-lt"/>
              <a:buAutoNum type="arabicPeriod"/>
            </a:pPr>
            <a:r>
              <a:rPr lang="en-US" altLang="ja-JP" sz="3200">
                <a:latin typeface="+mn-lt"/>
              </a:rPr>
              <a:t>API Standardization in JASPAR</a:t>
            </a:r>
          </a:p>
          <a:p>
            <a:pPr marL="457200" indent="-457200">
              <a:buFont typeface="+mj-lt"/>
              <a:buAutoNum type="arabicPeriod"/>
            </a:pPr>
            <a:r>
              <a:rPr lang="en-US" altLang="ja-JP" sz="3200">
                <a:latin typeface="+mn-lt"/>
              </a:rPr>
              <a:t>Collaboration with COVESA</a:t>
            </a:r>
          </a:p>
          <a:p>
            <a:pPr marL="457200" indent="-457200">
              <a:buFont typeface="+mj-lt"/>
              <a:buAutoNum type="arabicPeriod"/>
            </a:pPr>
            <a:r>
              <a:rPr kumimoji="1" lang="en-US" altLang="ja-JP" sz="3200">
                <a:latin typeface="+mn-lt"/>
              </a:rPr>
              <a:t>Conclusion</a:t>
            </a:r>
          </a:p>
          <a:p>
            <a:pPr marL="457200" indent="-457200">
              <a:buFont typeface="+mj-lt"/>
              <a:buAutoNum type="arabicPeriod"/>
            </a:pPr>
            <a:endParaRPr kumimoji="1" lang="ja-JP" altLang="en-US" sz="3200">
              <a:latin typeface="+mn-lt"/>
            </a:endParaRPr>
          </a:p>
        </p:txBody>
      </p:sp>
    </p:spTree>
    <p:extLst>
      <p:ext uri="{BB962C8B-B14F-4D97-AF65-F5344CB8AC3E}">
        <p14:creationId xmlns:p14="http://schemas.microsoft.com/office/powerpoint/2010/main" val="405136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18440D3-0BFB-6805-C750-89A0E79810E8}"/>
              </a:ext>
            </a:extLst>
          </p:cNvPr>
          <p:cNvSpPr>
            <a:spLocks noGrp="1" noChangeArrowheads="1"/>
          </p:cNvSpPr>
          <p:nvPr>
            <p:ph type="title" idx="4294967295"/>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 altLang="ja-JP" sz="2400" b="1">
                <a:solidFill>
                  <a:srgbClr val="993300"/>
                </a:solidFill>
                <a:latin typeface="+mn-lt"/>
                <a:ea typeface="+mn-ea"/>
              </a:rPr>
              <a:t>JASPAR for the next 20 years</a:t>
            </a:r>
          </a:p>
        </p:txBody>
      </p:sp>
      <p:grpSp>
        <p:nvGrpSpPr>
          <p:cNvPr id="2" name="グループ化 1">
            <a:extLst>
              <a:ext uri="{FF2B5EF4-FFF2-40B4-BE49-F238E27FC236}">
                <a16:creationId xmlns:a16="http://schemas.microsoft.com/office/drawing/2014/main" id="{C652F229-0D80-00EF-DCA0-AD7DFAAA4FF0}"/>
              </a:ext>
            </a:extLst>
          </p:cNvPr>
          <p:cNvGrpSpPr/>
          <p:nvPr/>
        </p:nvGrpSpPr>
        <p:grpSpPr>
          <a:xfrm>
            <a:off x="150" y="1941034"/>
            <a:ext cx="12248531" cy="2929270"/>
            <a:chOff x="-20225" y="2319951"/>
            <a:chExt cx="14465742" cy="3459522"/>
          </a:xfrm>
        </p:grpSpPr>
        <p:pic>
          <p:nvPicPr>
            <p:cNvPr id="5" name="図 4">
              <a:extLst>
                <a:ext uri="{FF2B5EF4-FFF2-40B4-BE49-F238E27FC236}">
                  <a16:creationId xmlns:a16="http://schemas.microsoft.com/office/drawing/2014/main" id="{8672447B-6CA1-17A4-3B9F-1216F7A93E8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0000"/>
                      </a14:imgEffect>
                      <a14:imgEffect>
                        <a14:colorTemperature colorTemp="4700"/>
                      </a14:imgEffect>
                      <a14:imgEffect>
                        <a14:saturation sat="105000"/>
                      </a14:imgEffect>
                      <a14:imgEffect>
                        <a14:brightnessContrast bright="-5000" contrast="25000"/>
                      </a14:imgEffect>
                    </a14:imgLayer>
                  </a14:imgProps>
                </a:ext>
                <a:ext uri="{28A0092B-C50C-407E-A947-70E740481C1C}">
                  <a14:useLocalDpi xmlns:a14="http://schemas.microsoft.com/office/drawing/2010/main"/>
                </a:ext>
              </a:extLst>
            </a:blip>
            <a:srcRect t="42137" b="36831"/>
            <a:stretch/>
          </p:blipFill>
          <p:spPr>
            <a:xfrm>
              <a:off x="-20225" y="2533471"/>
              <a:ext cx="14418850" cy="3032483"/>
            </a:xfrm>
            <a:prstGeom prst="rect">
              <a:avLst/>
            </a:prstGeom>
            <a:solidFill>
              <a:schemeClr val="bg1">
                <a:lumMod val="75000"/>
              </a:schemeClr>
            </a:solidFill>
          </p:spPr>
        </p:pic>
        <p:sp>
          <p:nvSpPr>
            <p:cNvPr id="6" name="フリーフォーム 80">
              <a:extLst>
                <a:ext uri="{FF2B5EF4-FFF2-40B4-BE49-F238E27FC236}">
                  <a16:creationId xmlns:a16="http://schemas.microsoft.com/office/drawing/2014/main" id="{6D641521-FEE4-8D97-CA44-E93E09352ED7}"/>
                </a:ext>
              </a:extLst>
            </p:cNvPr>
            <p:cNvSpPr/>
            <p:nvPr/>
          </p:nvSpPr>
          <p:spPr>
            <a:xfrm rot="633758">
              <a:off x="8754668" y="4780952"/>
              <a:ext cx="5690849" cy="256462"/>
            </a:xfrm>
            <a:custGeom>
              <a:avLst/>
              <a:gdLst>
                <a:gd name="connsiteX0" fmla="*/ 173736 w 5221224"/>
                <a:gd name="connsiteY0" fmla="*/ 0 h 813816"/>
                <a:gd name="connsiteX1" fmla="*/ 5221224 w 5221224"/>
                <a:gd name="connsiteY1" fmla="*/ 347472 h 813816"/>
                <a:gd name="connsiteX2" fmla="*/ 5221224 w 5221224"/>
                <a:gd name="connsiteY2" fmla="*/ 813816 h 813816"/>
                <a:gd name="connsiteX3" fmla="*/ 0 w 5221224"/>
                <a:gd name="connsiteY3" fmla="*/ 128016 h 813816"/>
                <a:gd name="connsiteX4" fmla="*/ 173736 w 5221224"/>
                <a:gd name="connsiteY4" fmla="*/ 0 h 813816"/>
                <a:gd name="connsiteX0" fmla="*/ 228600 w 5276088"/>
                <a:gd name="connsiteY0" fmla="*/ 0 h 987552"/>
                <a:gd name="connsiteX1" fmla="*/ 5276088 w 5276088"/>
                <a:gd name="connsiteY1" fmla="*/ 347472 h 987552"/>
                <a:gd name="connsiteX2" fmla="*/ 5276088 w 5276088"/>
                <a:gd name="connsiteY2" fmla="*/ 813816 h 987552"/>
                <a:gd name="connsiteX3" fmla="*/ 0 w 5276088"/>
                <a:gd name="connsiteY3" fmla="*/ 987552 h 987552"/>
                <a:gd name="connsiteX4" fmla="*/ 228600 w 5276088"/>
                <a:gd name="connsiteY4" fmla="*/ 0 h 987552"/>
                <a:gd name="connsiteX0" fmla="*/ 91440 w 5276088"/>
                <a:gd name="connsiteY0" fmla="*/ 420624 h 640080"/>
                <a:gd name="connsiteX1" fmla="*/ 5276088 w 5276088"/>
                <a:gd name="connsiteY1" fmla="*/ 0 h 640080"/>
                <a:gd name="connsiteX2" fmla="*/ 5276088 w 5276088"/>
                <a:gd name="connsiteY2" fmla="*/ 466344 h 640080"/>
                <a:gd name="connsiteX3" fmla="*/ 0 w 5276088"/>
                <a:gd name="connsiteY3" fmla="*/ 640080 h 640080"/>
                <a:gd name="connsiteX4" fmla="*/ 91440 w 5276088"/>
                <a:gd name="connsiteY4" fmla="*/ 420624 h 640080"/>
                <a:gd name="connsiteX0" fmla="*/ 73152 w 5276088"/>
                <a:gd name="connsiteY0" fmla="*/ 448056 h 640080"/>
                <a:gd name="connsiteX1" fmla="*/ 5276088 w 5276088"/>
                <a:gd name="connsiteY1" fmla="*/ 0 h 640080"/>
                <a:gd name="connsiteX2" fmla="*/ 5276088 w 5276088"/>
                <a:gd name="connsiteY2" fmla="*/ 466344 h 640080"/>
                <a:gd name="connsiteX3" fmla="*/ 0 w 5276088"/>
                <a:gd name="connsiteY3" fmla="*/ 640080 h 640080"/>
                <a:gd name="connsiteX4" fmla="*/ 73152 w 5276088"/>
                <a:gd name="connsiteY4" fmla="*/ 448056 h 640080"/>
                <a:gd name="connsiteX0" fmla="*/ 73152 w 5276088"/>
                <a:gd name="connsiteY0" fmla="*/ 612648 h 804672"/>
                <a:gd name="connsiteX1" fmla="*/ 5276088 w 5276088"/>
                <a:gd name="connsiteY1" fmla="*/ 0 h 804672"/>
                <a:gd name="connsiteX2" fmla="*/ 5276088 w 5276088"/>
                <a:gd name="connsiteY2" fmla="*/ 630936 h 804672"/>
                <a:gd name="connsiteX3" fmla="*/ 0 w 5276088"/>
                <a:gd name="connsiteY3" fmla="*/ 804672 h 804672"/>
                <a:gd name="connsiteX4" fmla="*/ 73152 w 5276088"/>
                <a:gd name="connsiteY4" fmla="*/ 612648 h 804672"/>
                <a:gd name="connsiteX0" fmla="*/ 73152 w 5276088"/>
                <a:gd name="connsiteY0" fmla="*/ 612648 h 804672"/>
                <a:gd name="connsiteX1" fmla="*/ 5276088 w 5276088"/>
                <a:gd name="connsiteY1" fmla="*/ 0 h 804672"/>
                <a:gd name="connsiteX2" fmla="*/ 5276088 w 5276088"/>
                <a:gd name="connsiteY2" fmla="*/ 475488 h 804672"/>
                <a:gd name="connsiteX3" fmla="*/ 0 w 5276088"/>
                <a:gd name="connsiteY3" fmla="*/ 804672 h 804672"/>
                <a:gd name="connsiteX4" fmla="*/ 73152 w 5276088"/>
                <a:gd name="connsiteY4" fmla="*/ 612648 h 804672"/>
                <a:gd name="connsiteX0" fmla="*/ 64008 w 5276088"/>
                <a:gd name="connsiteY0" fmla="*/ 512064 h 804672"/>
                <a:gd name="connsiteX1" fmla="*/ 5276088 w 5276088"/>
                <a:gd name="connsiteY1" fmla="*/ 0 h 804672"/>
                <a:gd name="connsiteX2" fmla="*/ 5276088 w 5276088"/>
                <a:gd name="connsiteY2" fmla="*/ 475488 h 804672"/>
                <a:gd name="connsiteX3" fmla="*/ 0 w 5276088"/>
                <a:gd name="connsiteY3" fmla="*/ 804672 h 804672"/>
                <a:gd name="connsiteX4" fmla="*/ 64008 w 5276088"/>
                <a:gd name="connsiteY4" fmla="*/ 512064 h 804672"/>
                <a:gd name="connsiteX0" fmla="*/ 0 w 5212080"/>
                <a:gd name="connsiteY0" fmla="*/ 512064 h 594360"/>
                <a:gd name="connsiteX1" fmla="*/ 5212080 w 5212080"/>
                <a:gd name="connsiteY1" fmla="*/ 0 h 594360"/>
                <a:gd name="connsiteX2" fmla="*/ 5212080 w 5212080"/>
                <a:gd name="connsiteY2" fmla="*/ 475488 h 594360"/>
                <a:gd name="connsiteX3" fmla="*/ 9144 w 5212080"/>
                <a:gd name="connsiteY3" fmla="*/ 594360 h 594360"/>
                <a:gd name="connsiteX4" fmla="*/ 0 w 5212080"/>
                <a:gd name="connsiteY4" fmla="*/ 512064 h 594360"/>
                <a:gd name="connsiteX0" fmla="*/ 0 w 5212080"/>
                <a:gd name="connsiteY0" fmla="*/ 512064 h 630936"/>
                <a:gd name="connsiteX1" fmla="*/ 5212080 w 5212080"/>
                <a:gd name="connsiteY1" fmla="*/ 0 h 630936"/>
                <a:gd name="connsiteX2" fmla="*/ 5184648 w 5212080"/>
                <a:gd name="connsiteY2" fmla="*/ 630936 h 630936"/>
                <a:gd name="connsiteX3" fmla="*/ 9144 w 5212080"/>
                <a:gd name="connsiteY3" fmla="*/ 594360 h 630936"/>
                <a:gd name="connsiteX4" fmla="*/ 0 w 5212080"/>
                <a:gd name="connsiteY4" fmla="*/ 512064 h 630936"/>
                <a:gd name="connsiteX0" fmla="*/ 0 w 5212080"/>
                <a:gd name="connsiteY0" fmla="*/ 466344 h 585216"/>
                <a:gd name="connsiteX1" fmla="*/ 5212080 w 5212080"/>
                <a:gd name="connsiteY1" fmla="*/ 0 h 585216"/>
                <a:gd name="connsiteX2" fmla="*/ 5184648 w 5212080"/>
                <a:gd name="connsiteY2" fmla="*/ 585216 h 585216"/>
                <a:gd name="connsiteX3" fmla="*/ 9144 w 5212080"/>
                <a:gd name="connsiteY3" fmla="*/ 548640 h 585216"/>
                <a:gd name="connsiteX4" fmla="*/ 0 w 5212080"/>
                <a:gd name="connsiteY4" fmla="*/ 466344 h 585216"/>
                <a:gd name="connsiteX0" fmla="*/ 0 w 5212080"/>
                <a:gd name="connsiteY0" fmla="*/ 466344 h 585216"/>
                <a:gd name="connsiteX1" fmla="*/ 5212080 w 5212080"/>
                <a:gd name="connsiteY1" fmla="*/ 0 h 585216"/>
                <a:gd name="connsiteX2" fmla="*/ 5212080 w 5212080"/>
                <a:gd name="connsiteY2" fmla="*/ 585216 h 585216"/>
                <a:gd name="connsiteX3" fmla="*/ 9144 w 5212080"/>
                <a:gd name="connsiteY3" fmla="*/ 548640 h 585216"/>
                <a:gd name="connsiteX4" fmla="*/ 0 w 5212080"/>
                <a:gd name="connsiteY4" fmla="*/ 466344 h 585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2080" h="585216">
                  <a:moveTo>
                    <a:pt x="0" y="466344"/>
                  </a:moveTo>
                  <a:lnTo>
                    <a:pt x="5212080" y="0"/>
                  </a:lnTo>
                  <a:lnTo>
                    <a:pt x="5212080" y="585216"/>
                  </a:lnTo>
                  <a:lnTo>
                    <a:pt x="9144" y="548640"/>
                  </a:lnTo>
                  <a:lnTo>
                    <a:pt x="0" y="466344"/>
                  </a:lnTo>
                  <a:close/>
                </a:path>
              </a:pathLst>
            </a:custGeom>
            <a:gradFill>
              <a:gsLst>
                <a:gs pos="0">
                  <a:srgbClr val="F6F9FC"/>
                </a:gs>
                <a:gs pos="100000">
                  <a:schemeClr val="bg1">
                    <a:alpha val="0"/>
                  </a:schemeClr>
                </a:gs>
                <a:gs pos="50000">
                  <a:schemeClr val="bg1">
                    <a:alpha val="31000"/>
                  </a:schemeClr>
                </a:gs>
              </a:gsLst>
              <a:path path="shape">
                <a:fillToRect l="50000" t="50000" r="50000" b="50000"/>
              </a:path>
            </a:gra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524"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8" name="フリーフォーム 3">
              <a:extLst>
                <a:ext uri="{FF2B5EF4-FFF2-40B4-BE49-F238E27FC236}">
                  <a16:creationId xmlns:a16="http://schemas.microsoft.com/office/drawing/2014/main" id="{CBE34806-9B70-420A-6B06-08B15174F0B9}"/>
                </a:ext>
              </a:extLst>
            </p:cNvPr>
            <p:cNvSpPr/>
            <p:nvPr/>
          </p:nvSpPr>
          <p:spPr>
            <a:xfrm>
              <a:off x="9171432" y="3428522"/>
              <a:ext cx="5212080" cy="585216"/>
            </a:xfrm>
            <a:custGeom>
              <a:avLst/>
              <a:gdLst>
                <a:gd name="connsiteX0" fmla="*/ 173736 w 5221224"/>
                <a:gd name="connsiteY0" fmla="*/ 0 h 813816"/>
                <a:gd name="connsiteX1" fmla="*/ 5221224 w 5221224"/>
                <a:gd name="connsiteY1" fmla="*/ 347472 h 813816"/>
                <a:gd name="connsiteX2" fmla="*/ 5221224 w 5221224"/>
                <a:gd name="connsiteY2" fmla="*/ 813816 h 813816"/>
                <a:gd name="connsiteX3" fmla="*/ 0 w 5221224"/>
                <a:gd name="connsiteY3" fmla="*/ 128016 h 813816"/>
                <a:gd name="connsiteX4" fmla="*/ 173736 w 5221224"/>
                <a:gd name="connsiteY4" fmla="*/ 0 h 813816"/>
                <a:gd name="connsiteX0" fmla="*/ 228600 w 5276088"/>
                <a:gd name="connsiteY0" fmla="*/ 0 h 987552"/>
                <a:gd name="connsiteX1" fmla="*/ 5276088 w 5276088"/>
                <a:gd name="connsiteY1" fmla="*/ 347472 h 987552"/>
                <a:gd name="connsiteX2" fmla="*/ 5276088 w 5276088"/>
                <a:gd name="connsiteY2" fmla="*/ 813816 h 987552"/>
                <a:gd name="connsiteX3" fmla="*/ 0 w 5276088"/>
                <a:gd name="connsiteY3" fmla="*/ 987552 h 987552"/>
                <a:gd name="connsiteX4" fmla="*/ 228600 w 5276088"/>
                <a:gd name="connsiteY4" fmla="*/ 0 h 987552"/>
                <a:gd name="connsiteX0" fmla="*/ 91440 w 5276088"/>
                <a:gd name="connsiteY0" fmla="*/ 420624 h 640080"/>
                <a:gd name="connsiteX1" fmla="*/ 5276088 w 5276088"/>
                <a:gd name="connsiteY1" fmla="*/ 0 h 640080"/>
                <a:gd name="connsiteX2" fmla="*/ 5276088 w 5276088"/>
                <a:gd name="connsiteY2" fmla="*/ 466344 h 640080"/>
                <a:gd name="connsiteX3" fmla="*/ 0 w 5276088"/>
                <a:gd name="connsiteY3" fmla="*/ 640080 h 640080"/>
                <a:gd name="connsiteX4" fmla="*/ 91440 w 5276088"/>
                <a:gd name="connsiteY4" fmla="*/ 420624 h 640080"/>
                <a:gd name="connsiteX0" fmla="*/ 73152 w 5276088"/>
                <a:gd name="connsiteY0" fmla="*/ 448056 h 640080"/>
                <a:gd name="connsiteX1" fmla="*/ 5276088 w 5276088"/>
                <a:gd name="connsiteY1" fmla="*/ 0 h 640080"/>
                <a:gd name="connsiteX2" fmla="*/ 5276088 w 5276088"/>
                <a:gd name="connsiteY2" fmla="*/ 466344 h 640080"/>
                <a:gd name="connsiteX3" fmla="*/ 0 w 5276088"/>
                <a:gd name="connsiteY3" fmla="*/ 640080 h 640080"/>
                <a:gd name="connsiteX4" fmla="*/ 73152 w 5276088"/>
                <a:gd name="connsiteY4" fmla="*/ 448056 h 640080"/>
                <a:gd name="connsiteX0" fmla="*/ 73152 w 5276088"/>
                <a:gd name="connsiteY0" fmla="*/ 612648 h 804672"/>
                <a:gd name="connsiteX1" fmla="*/ 5276088 w 5276088"/>
                <a:gd name="connsiteY1" fmla="*/ 0 h 804672"/>
                <a:gd name="connsiteX2" fmla="*/ 5276088 w 5276088"/>
                <a:gd name="connsiteY2" fmla="*/ 630936 h 804672"/>
                <a:gd name="connsiteX3" fmla="*/ 0 w 5276088"/>
                <a:gd name="connsiteY3" fmla="*/ 804672 h 804672"/>
                <a:gd name="connsiteX4" fmla="*/ 73152 w 5276088"/>
                <a:gd name="connsiteY4" fmla="*/ 612648 h 804672"/>
                <a:gd name="connsiteX0" fmla="*/ 73152 w 5276088"/>
                <a:gd name="connsiteY0" fmla="*/ 612648 h 804672"/>
                <a:gd name="connsiteX1" fmla="*/ 5276088 w 5276088"/>
                <a:gd name="connsiteY1" fmla="*/ 0 h 804672"/>
                <a:gd name="connsiteX2" fmla="*/ 5276088 w 5276088"/>
                <a:gd name="connsiteY2" fmla="*/ 475488 h 804672"/>
                <a:gd name="connsiteX3" fmla="*/ 0 w 5276088"/>
                <a:gd name="connsiteY3" fmla="*/ 804672 h 804672"/>
                <a:gd name="connsiteX4" fmla="*/ 73152 w 5276088"/>
                <a:gd name="connsiteY4" fmla="*/ 612648 h 804672"/>
                <a:gd name="connsiteX0" fmla="*/ 64008 w 5276088"/>
                <a:gd name="connsiteY0" fmla="*/ 512064 h 804672"/>
                <a:gd name="connsiteX1" fmla="*/ 5276088 w 5276088"/>
                <a:gd name="connsiteY1" fmla="*/ 0 h 804672"/>
                <a:gd name="connsiteX2" fmla="*/ 5276088 w 5276088"/>
                <a:gd name="connsiteY2" fmla="*/ 475488 h 804672"/>
                <a:gd name="connsiteX3" fmla="*/ 0 w 5276088"/>
                <a:gd name="connsiteY3" fmla="*/ 804672 h 804672"/>
                <a:gd name="connsiteX4" fmla="*/ 64008 w 5276088"/>
                <a:gd name="connsiteY4" fmla="*/ 512064 h 804672"/>
                <a:gd name="connsiteX0" fmla="*/ 0 w 5212080"/>
                <a:gd name="connsiteY0" fmla="*/ 512064 h 594360"/>
                <a:gd name="connsiteX1" fmla="*/ 5212080 w 5212080"/>
                <a:gd name="connsiteY1" fmla="*/ 0 h 594360"/>
                <a:gd name="connsiteX2" fmla="*/ 5212080 w 5212080"/>
                <a:gd name="connsiteY2" fmla="*/ 475488 h 594360"/>
                <a:gd name="connsiteX3" fmla="*/ 9144 w 5212080"/>
                <a:gd name="connsiteY3" fmla="*/ 594360 h 594360"/>
                <a:gd name="connsiteX4" fmla="*/ 0 w 5212080"/>
                <a:gd name="connsiteY4" fmla="*/ 512064 h 594360"/>
                <a:gd name="connsiteX0" fmla="*/ 0 w 5212080"/>
                <a:gd name="connsiteY0" fmla="*/ 512064 h 630936"/>
                <a:gd name="connsiteX1" fmla="*/ 5212080 w 5212080"/>
                <a:gd name="connsiteY1" fmla="*/ 0 h 630936"/>
                <a:gd name="connsiteX2" fmla="*/ 5184648 w 5212080"/>
                <a:gd name="connsiteY2" fmla="*/ 630936 h 630936"/>
                <a:gd name="connsiteX3" fmla="*/ 9144 w 5212080"/>
                <a:gd name="connsiteY3" fmla="*/ 594360 h 630936"/>
                <a:gd name="connsiteX4" fmla="*/ 0 w 5212080"/>
                <a:gd name="connsiteY4" fmla="*/ 512064 h 630936"/>
                <a:gd name="connsiteX0" fmla="*/ 0 w 5212080"/>
                <a:gd name="connsiteY0" fmla="*/ 466344 h 585216"/>
                <a:gd name="connsiteX1" fmla="*/ 5212080 w 5212080"/>
                <a:gd name="connsiteY1" fmla="*/ 0 h 585216"/>
                <a:gd name="connsiteX2" fmla="*/ 5184648 w 5212080"/>
                <a:gd name="connsiteY2" fmla="*/ 585216 h 585216"/>
                <a:gd name="connsiteX3" fmla="*/ 9144 w 5212080"/>
                <a:gd name="connsiteY3" fmla="*/ 548640 h 585216"/>
                <a:gd name="connsiteX4" fmla="*/ 0 w 5212080"/>
                <a:gd name="connsiteY4" fmla="*/ 466344 h 585216"/>
                <a:gd name="connsiteX0" fmla="*/ 0 w 5212080"/>
                <a:gd name="connsiteY0" fmla="*/ 466344 h 585216"/>
                <a:gd name="connsiteX1" fmla="*/ 5212080 w 5212080"/>
                <a:gd name="connsiteY1" fmla="*/ 0 h 585216"/>
                <a:gd name="connsiteX2" fmla="*/ 5212080 w 5212080"/>
                <a:gd name="connsiteY2" fmla="*/ 585216 h 585216"/>
                <a:gd name="connsiteX3" fmla="*/ 9144 w 5212080"/>
                <a:gd name="connsiteY3" fmla="*/ 548640 h 585216"/>
                <a:gd name="connsiteX4" fmla="*/ 0 w 5212080"/>
                <a:gd name="connsiteY4" fmla="*/ 466344 h 585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2080" h="585216">
                  <a:moveTo>
                    <a:pt x="0" y="466344"/>
                  </a:moveTo>
                  <a:lnTo>
                    <a:pt x="5212080" y="0"/>
                  </a:lnTo>
                  <a:lnTo>
                    <a:pt x="5212080" y="585216"/>
                  </a:lnTo>
                  <a:lnTo>
                    <a:pt x="9144" y="548640"/>
                  </a:lnTo>
                  <a:lnTo>
                    <a:pt x="0" y="466344"/>
                  </a:lnTo>
                  <a:close/>
                </a:path>
              </a:pathLst>
            </a:custGeom>
            <a:gradFill>
              <a:gsLst>
                <a:gs pos="0">
                  <a:srgbClr val="F6F9FC"/>
                </a:gs>
                <a:gs pos="100000">
                  <a:schemeClr val="bg1">
                    <a:alpha val="0"/>
                  </a:schemeClr>
                </a:gs>
                <a:gs pos="50000">
                  <a:schemeClr val="bg1">
                    <a:alpha val="31000"/>
                  </a:schemeClr>
                </a:gs>
              </a:gsLst>
              <a:path path="shape">
                <a:fillToRect l="50000" t="50000" r="50000" b="50000"/>
              </a:path>
            </a:gra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524"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9" name="楕円 8">
              <a:extLst>
                <a:ext uri="{FF2B5EF4-FFF2-40B4-BE49-F238E27FC236}">
                  <a16:creationId xmlns:a16="http://schemas.microsoft.com/office/drawing/2014/main" id="{32CCE289-7CF1-EE14-F51B-582C92967184}"/>
                </a:ext>
              </a:extLst>
            </p:cNvPr>
            <p:cNvSpPr/>
            <p:nvPr/>
          </p:nvSpPr>
          <p:spPr>
            <a:xfrm>
              <a:off x="3804587" y="2319951"/>
              <a:ext cx="6789450" cy="3459522"/>
            </a:xfrm>
            <a:prstGeom prst="ellipse">
              <a:avLst/>
            </a:prstGeom>
            <a:gradFill flip="none" rotWithShape="1">
              <a:gsLst>
                <a:gs pos="29000">
                  <a:srgbClr val="F6F9FC"/>
                </a:gs>
                <a:gs pos="51000">
                  <a:schemeClr val="accent1">
                    <a:lumMod val="5000"/>
                    <a:lumOff val="95000"/>
                    <a:alpha val="51000"/>
                  </a:schemeClr>
                </a:gs>
                <a:gs pos="70000">
                  <a:schemeClr val="accent1">
                    <a:alpha val="46000"/>
                    <a:lumMod val="73000"/>
                    <a:lumOff val="27000"/>
                  </a:schemeClr>
                </a:gs>
                <a:gs pos="100000">
                  <a:schemeClr val="accent1">
                    <a:lumMod val="30000"/>
                    <a:lumOff val="7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371" b="1" i="0" u="none" strike="noStrike" kern="1200" cap="none" spc="0" normalizeH="0" baseline="0" noProof="0">
                <a:ln>
                  <a:noFill/>
                </a:ln>
                <a:solidFill>
                  <a:prstClr val="white"/>
                </a:solidFill>
                <a:effectLst/>
                <a:uLnTx/>
                <a:uFillTx/>
                <a:ea typeface="ＭＳ Ｐゴシック" panose="020B0600070205080204" pitchFamily="50" charset="-128"/>
              </a:endParaRPr>
            </a:p>
          </p:txBody>
        </p:sp>
      </p:grpSp>
      <p:pic>
        <p:nvPicPr>
          <p:cNvPr id="10" name="図 9">
            <a:extLst>
              <a:ext uri="{FF2B5EF4-FFF2-40B4-BE49-F238E27FC236}">
                <a16:creationId xmlns:a16="http://schemas.microsoft.com/office/drawing/2014/main" id="{FD7E584B-1A8D-2934-4C39-D9B44BACDC9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812" r="8468"/>
          <a:stretch/>
        </p:blipFill>
        <p:spPr>
          <a:xfrm>
            <a:off x="7379120" y="1566808"/>
            <a:ext cx="1065568" cy="1064346"/>
          </a:xfrm>
          <a:prstGeom prst="ellipse">
            <a:avLst/>
          </a:prstGeom>
          <a:ln w="19050">
            <a:solidFill>
              <a:schemeClr val="bg1"/>
            </a:solidFill>
          </a:ln>
          <a:effectLst>
            <a:outerShdw blurRad="50800" dist="38100" dir="2700000" algn="tl" rotWithShape="0">
              <a:prstClr val="black">
                <a:alpha val="40000"/>
              </a:prstClr>
            </a:outerShdw>
          </a:effectLst>
        </p:spPr>
      </p:pic>
      <p:grpSp>
        <p:nvGrpSpPr>
          <p:cNvPr id="11" name="グループ化 10">
            <a:extLst>
              <a:ext uri="{FF2B5EF4-FFF2-40B4-BE49-F238E27FC236}">
                <a16:creationId xmlns:a16="http://schemas.microsoft.com/office/drawing/2014/main" id="{F598980A-B348-482F-9014-F028F6474835}"/>
              </a:ext>
            </a:extLst>
          </p:cNvPr>
          <p:cNvGrpSpPr/>
          <p:nvPr/>
        </p:nvGrpSpPr>
        <p:grpSpPr>
          <a:xfrm>
            <a:off x="4824241" y="2987958"/>
            <a:ext cx="2475229" cy="835423"/>
            <a:chOff x="5697341" y="3640457"/>
            <a:chExt cx="2923291" cy="986650"/>
          </a:xfrm>
        </p:grpSpPr>
        <p:grpSp>
          <p:nvGrpSpPr>
            <p:cNvPr id="12" name="グループ化 11">
              <a:extLst>
                <a:ext uri="{FF2B5EF4-FFF2-40B4-BE49-F238E27FC236}">
                  <a16:creationId xmlns:a16="http://schemas.microsoft.com/office/drawing/2014/main" id="{584F151C-0D0D-80B0-8CD7-EE183BD8EFEC}"/>
                </a:ext>
              </a:extLst>
            </p:cNvPr>
            <p:cNvGrpSpPr/>
            <p:nvPr/>
          </p:nvGrpSpPr>
          <p:grpSpPr>
            <a:xfrm>
              <a:off x="5697341" y="3640457"/>
              <a:ext cx="2923291" cy="986650"/>
              <a:chOff x="22310427" y="298569"/>
              <a:chExt cx="6452903" cy="2177942"/>
            </a:xfrm>
          </p:grpSpPr>
          <p:sp>
            <p:nvSpPr>
              <p:cNvPr id="14" name="楕円 13">
                <a:extLst>
                  <a:ext uri="{FF2B5EF4-FFF2-40B4-BE49-F238E27FC236}">
                    <a16:creationId xmlns:a16="http://schemas.microsoft.com/office/drawing/2014/main" id="{C49E88C6-8E04-F710-E6A9-D2704A8CEE43}"/>
                  </a:ext>
                </a:extLst>
              </p:cNvPr>
              <p:cNvSpPr/>
              <p:nvPr/>
            </p:nvSpPr>
            <p:spPr>
              <a:xfrm>
                <a:off x="22713906" y="1449791"/>
                <a:ext cx="1026718" cy="1026720"/>
              </a:xfrm>
              <a:prstGeom prst="ellipse">
                <a:avLst/>
              </a:prstGeom>
              <a:solidFill>
                <a:schemeClr val="tx1"/>
              </a:solidFill>
              <a:ln w="1270">
                <a:noFill/>
              </a:ln>
            </p:spPr>
            <p:txBody>
              <a:bodyPr vert="horz" wrap="square" lIns="38709" tIns="19354" rIns="38709" bIns="1935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black"/>
                  </a:solidFill>
                  <a:effectLst/>
                  <a:uLnTx/>
                  <a:uFillTx/>
                  <a:latin typeface="+mn-lt"/>
                </a:endParaRPr>
              </a:p>
            </p:txBody>
          </p:sp>
          <p:sp>
            <p:nvSpPr>
              <p:cNvPr id="15" name="楕円 14">
                <a:extLst>
                  <a:ext uri="{FF2B5EF4-FFF2-40B4-BE49-F238E27FC236}">
                    <a16:creationId xmlns:a16="http://schemas.microsoft.com/office/drawing/2014/main" id="{F95313C4-4E22-434F-5D9E-CE2EEB61F1A7}"/>
                  </a:ext>
                </a:extLst>
              </p:cNvPr>
              <p:cNvSpPr/>
              <p:nvPr/>
            </p:nvSpPr>
            <p:spPr>
              <a:xfrm>
                <a:off x="26983290" y="1449791"/>
                <a:ext cx="1026718" cy="1026720"/>
              </a:xfrm>
              <a:prstGeom prst="ellipse">
                <a:avLst/>
              </a:prstGeom>
              <a:solidFill>
                <a:schemeClr val="tx1"/>
              </a:solidFill>
              <a:ln w="1270">
                <a:noFill/>
              </a:ln>
            </p:spPr>
            <p:txBody>
              <a:bodyPr vert="horz" wrap="square" lIns="38709" tIns="19354" rIns="38709" bIns="1935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black"/>
                  </a:solidFill>
                  <a:effectLst/>
                  <a:uLnTx/>
                  <a:uFillTx/>
                  <a:latin typeface="+mn-lt"/>
                </a:endParaRPr>
              </a:p>
            </p:txBody>
          </p:sp>
          <p:sp>
            <p:nvSpPr>
              <p:cNvPr id="16" name="フリーフォーム 236">
                <a:extLst>
                  <a:ext uri="{FF2B5EF4-FFF2-40B4-BE49-F238E27FC236}">
                    <a16:creationId xmlns:a16="http://schemas.microsoft.com/office/drawing/2014/main" id="{E66A7787-713D-E697-C247-E8E441D91378}"/>
                  </a:ext>
                </a:extLst>
              </p:cNvPr>
              <p:cNvSpPr/>
              <p:nvPr/>
            </p:nvSpPr>
            <p:spPr>
              <a:xfrm>
                <a:off x="22310427" y="298569"/>
                <a:ext cx="6452903" cy="1874890"/>
              </a:xfrm>
              <a:custGeom>
                <a:avLst/>
                <a:gdLst>
                  <a:gd name="connsiteX0" fmla="*/ 91440 w 6639951"/>
                  <a:gd name="connsiteY0" fmla="*/ 1842867 h 1842867"/>
                  <a:gd name="connsiteX1" fmla="*/ 6105379 w 6639951"/>
                  <a:gd name="connsiteY1" fmla="*/ 1842867 h 1842867"/>
                  <a:gd name="connsiteX2" fmla="*/ 6639951 w 6639951"/>
                  <a:gd name="connsiteY2" fmla="*/ 1667021 h 1842867"/>
                  <a:gd name="connsiteX3" fmla="*/ 6583680 w 6639951"/>
                  <a:gd name="connsiteY3" fmla="*/ 1146517 h 1842867"/>
                  <a:gd name="connsiteX4" fmla="*/ 6421902 w 6639951"/>
                  <a:gd name="connsiteY4" fmla="*/ 984738 h 1842867"/>
                  <a:gd name="connsiteX5" fmla="*/ 6457071 w 6639951"/>
                  <a:gd name="connsiteY5" fmla="*/ 900332 h 1842867"/>
                  <a:gd name="connsiteX6" fmla="*/ 6435970 w 6639951"/>
                  <a:gd name="connsiteY6" fmla="*/ 633046 h 1842867"/>
                  <a:gd name="connsiteX7" fmla="*/ 6295293 w 6639951"/>
                  <a:gd name="connsiteY7" fmla="*/ 562707 h 1842867"/>
                  <a:gd name="connsiteX8" fmla="*/ 6400800 w 6639951"/>
                  <a:gd name="connsiteY8" fmla="*/ 464234 h 1842867"/>
                  <a:gd name="connsiteX9" fmla="*/ 6393767 w 6639951"/>
                  <a:gd name="connsiteY9" fmla="*/ 429064 h 1842867"/>
                  <a:gd name="connsiteX10" fmla="*/ 6161650 w 6639951"/>
                  <a:gd name="connsiteY10" fmla="*/ 443132 h 1842867"/>
                  <a:gd name="connsiteX11" fmla="*/ 5373859 w 6639951"/>
                  <a:gd name="connsiteY11" fmla="*/ 175846 h 1842867"/>
                  <a:gd name="connsiteX12" fmla="*/ 5451231 w 6639951"/>
                  <a:gd name="connsiteY12" fmla="*/ 147711 h 1842867"/>
                  <a:gd name="connsiteX13" fmla="*/ 5451231 w 6639951"/>
                  <a:gd name="connsiteY13" fmla="*/ 119575 h 1842867"/>
                  <a:gd name="connsiteX14" fmla="*/ 4684542 w 6639951"/>
                  <a:gd name="connsiteY14" fmla="*/ 0 h 1842867"/>
                  <a:gd name="connsiteX15" fmla="*/ 3144130 w 6639951"/>
                  <a:gd name="connsiteY15" fmla="*/ 7034 h 1842867"/>
                  <a:gd name="connsiteX16" fmla="*/ 1702191 w 6639951"/>
                  <a:gd name="connsiteY16" fmla="*/ 633046 h 1842867"/>
                  <a:gd name="connsiteX17" fmla="*/ 436099 w 6639951"/>
                  <a:gd name="connsiteY17" fmla="*/ 829994 h 1842867"/>
                  <a:gd name="connsiteX18" fmla="*/ 119576 w 6639951"/>
                  <a:gd name="connsiteY18" fmla="*/ 991772 h 1842867"/>
                  <a:gd name="connsiteX19" fmla="*/ 0 w 6639951"/>
                  <a:gd name="connsiteY19" fmla="*/ 1737360 h 1842867"/>
                  <a:gd name="connsiteX20" fmla="*/ 91440 w 6639951"/>
                  <a:gd name="connsiteY20" fmla="*/ 1842867 h 1842867"/>
                  <a:gd name="connsiteX0" fmla="*/ 116144 w 6664655"/>
                  <a:gd name="connsiteY0" fmla="*/ 1842867 h 1842867"/>
                  <a:gd name="connsiteX1" fmla="*/ 6130083 w 6664655"/>
                  <a:gd name="connsiteY1" fmla="*/ 1842867 h 1842867"/>
                  <a:gd name="connsiteX2" fmla="*/ 6664655 w 6664655"/>
                  <a:gd name="connsiteY2" fmla="*/ 1667021 h 1842867"/>
                  <a:gd name="connsiteX3" fmla="*/ 6608384 w 6664655"/>
                  <a:gd name="connsiteY3" fmla="*/ 1146517 h 1842867"/>
                  <a:gd name="connsiteX4" fmla="*/ 6446606 w 6664655"/>
                  <a:gd name="connsiteY4" fmla="*/ 984738 h 1842867"/>
                  <a:gd name="connsiteX5" fmla="*/ 6481775 w 6664655"/>
                  <a:gd name="connsiteY5" fmla="*/ 900332 h 1842867"/>
                  <a:gd name="connsiteX6" fmla="*/ 6460674 w 6664655"/>
                  <a:gd name="connsiteY6" fmla="*/ 633046 h 1842867"/>
                  <a:gd name="connsiteX7" fmla="*/ 6319997 w 6664655"/>
                  <a:gd name="connsiteY7" fmla="*/ 562707 h 1842867"/>
                  <a:gd name="connsiteX8" fmla="*/ 6425504 w 6664655"/>
                  <a:gd name="connsiteY8" fmla="*/ 464234 h 1842867"/>
                  <a:gd name="connsiteX9" fmla="*/ 6418471 w 6664655"/>
                  <a:gd name="connsiteY9" fmla="*/ 429064 h 1842867"/>
                  <a:gd name="connsiteX10" fmla="*/ 6186354 w 6664655"/>
                  <a:gd name="connsiteY10" fmla="*/ 443132 h 1842867"/>
                  <a:gd name="connsiteX11" fmla="*/ 5398563 w 6664655"/>
                  <a:gd name="connsiteY11" fmla="*/ 175846 h 1842867"/>
                  <a:gd name="connsiteX12" fmla="*/ 5475935 w 6664655"/>
                  <a:gd name="connsiteY12" fmla="*/ 147711 h 1842867"/>
                  <a:gd name="connsiteX13" fmla="*/ 5475935 w 6664655"/>
                  <a:gd name="connsiteY13" fmla="*/ 119575 h 1842867"/>
                  <a:gd name="connsiteX14" fmla="*/ 4709246 w 6664655"/>
                  <a:gd name="connsiteY14" fmla="*/ 0 h 1842867"/>
                  <a:gd name="connsiteX15" fmla="*/ 3168834 w 6664655"/>
                  <a:gd name="connsiteY15" fmla="*/ 7034 h 1842867"/>
                  <a:gd name="connsiteX16" fmla="*/ 1726895 w 6664655"/>
                  <a:gd name="connsiteY16" fmla="*/ 633046 h 1842867"/>
                  <a:gd name="connsiteX17" fmla="*/ 460803 w 6664655"/>
                  <a:gd name="connsiteY17" fmla="*/ 829994 h 1842867"/>
                  <a:gd name="connsiteX18" fmla="*/ 144280 w 6664655"/>
                  <a:gd name="connsiteY18" fmla="*/ 991772 h 1842867"/>
                  <a:gd name="connsiteX19" fmla="*/ 24704 w 6664655"/>
                  <a:gd name="connsiteY19" fmla="*/ 1737360 h 1842867"/>
                  <a:gd name="connsiteX20" fmla="*/ 116144 w 6664655"/>
                  <a:gd name="connsiteY20" fmla="*/ 1842867 h 1842867"/>
                  <a:gd name="connsiteX0" fmla="*/ 56271 w 6604782"/>
                  <a:gd name="connsiteY0" fmla="*/ 1842867 h 1842867"/>
                  <a:gd name="connsiteX1" fmla="*/ 6070210 w 6604782"/>
                  <a:gd name="connsiteY1" fmla="*/ 1842867 h 1842867"/>
                  <a:gd name="connsiteX2" fmla="*/ 6604782 w 6604782"/>
                  <a:gd name="connsiteY2" fmla="*/ 1667021 h 1842867"/>
                  <a:gd name="connsiteX3" fmla="*/ 6548511 w 6604782"/>
                  <a:gd name="connsiteY3" fmla="*/ 1146517 h 1842867"/>
                  <a:gd name="connsiteX4" fmla="*/ 6386733 w 6604782"/>
                  <a:gd name="connsiteY4" fmla="*/ 984738 h 1842867"/>
                  <a:gd name="connsiteX5" fmla="*/ 6421902 w 6604782"/>
                  <a:gd name="connsiteY5" fmla="*/ 900332 h 1842867"/>
                  <a:gd name="connsiteX6" fmla="*/ 6400801 w 6604782"/>
                  <a:gd name="connsiteY6" fmla="*/ 633046 h 1842867"/>
                  <a:gd name="connsiteX7" fmla="*/ 6260124 w 6604782"/>
                  <a:gd name="connsiteY7" fmla="*/ 562707 h 1842867"/>
                  <a:gd name="connsiteX8" fmla="*/ 6365631 w 6604782"/>
                  <a:gd name="connsiteY8" fmla="*/ 464234 h 1842867"/>
                  <a:gd name="connsiteX9" fmla="*/ 6358598 w 6604782"/>
                  <a:gd name="connsiteY9" fmla="*/ 429064 h 1842867"/>
                  <a:gd name="connsiteX10" fmla="*/ 6126481 w 6604782"/>
                  <a:gd name="connsiteY10" fmla="*/ 443132 h 1842867"/>
                  <a:gd name="connsiteX11" fmla="*/ 5338690 w 6604782"/>
                  <a:gd name="connsiteY11" fmla="*/ 175846 h 1842867"/>
                  <a:gd name="connsiteX12" fmla="*/ 5416062 w 6604782"/>
                  <a:gd name="connsiteY12" fmla="*/ 147711 h 1842867"/>
                  <a:gd name="connsiteX13" fmla="*/ 5416062 w 6604782"/>
                  <a:gd name="connsiteY13" fmla="*/ 119575 h 1842867"/>
                  <a:gd name="connsiteX14" fmla="*/ 4649373 w 6604782"/>
                  <a:gd name="connsiteY14" fmla="*/ 0 h 1842867"/>
                  <a:gd name="connsiteX15" fmla="*/ 3108961 w 6604782"/>
                  <a:gd name="connsiteY15" fmla="*/ 7034 h 1842867"/>
                  <a:gd name="connsiteX16" fmla="*/ 1667022 w 6604782"/>
                  <a:gd name="connsiteY16" fmla="*/ 633046 h 1842867"/>
                  <a:gd name="connsiteX17" fmla="*/ 400930 w 6604782"/>
                  <a:gd name="connsiteY17" fmla="*/ 829994 h 1842867"/>
                  <a:gd name="connsiteX18" fmla="*/ 84407 w 6604782"/>
                  <a:gd name="connsiteY18" fmla="*/ 991772 h 1842867"/>
                  <a:gd name="connsiteX19" fmla="*/ 35169 w 6604782"/>
                  <a:gd name="connsiteY19" fmla="*/ 1568548 h 1842867"/>
                  <a:gd name="connsiteX20" fmla="*/ 56271 w 6604782"/>
                  <a:gd name="connsiteY20" fmla="*/ 1842867 h 1842867"/>
                  <a:gd name="connsiteX0" fmla="*/ 103657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103657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83484 w 6652168"/>
                  <a:gd name="connsiteY0" fmla="*/ 1842867 h 1842867"/>
                  <a:gd name="connsiteX1" fmla="*/ 6117596 w 6652168"/>
                  <a:gd name="connsiteY1" fmla="*/ 1842867 h 1842867"/>
                  <a:gd name="connsiteX2" fmla="*/ 6652168 w 6652168"/>
                  <a:gd name="connsiteY2" fmla="*/ 1667021 h 1842867"/>
                  <a:gd name="connsiteX3" fmla="*/ 6595897 w 6652168"/>
                  <a:gd name="connsiteY3" fmla="*/ 1146517 h 1842867"/>
                  <a:gd name="connsiteX4" fmla="*/ 6434119 w 6652168"/>
                  <a:gd name="connsiteY4" fmla="*/ 984738 h 1842867"/>
                  <a:gd name="connsiteX5" fmla="*/ 6469288 w 6652168"/>
                  <a:gd name="connsiteY5" fmla="*/ 900332 h 1842867"/>
                  <a:gd name="connsiteX6" fmla="*/ 6448187 w 6652168"/>
                  <a:gd name="connsiteY6" fmla="*/ 633046 h 1842867"/>
                  <a:gd name="connsiteX7" fmla="*/ 6307510 w 6652168"/>
                  <a:gd name="connsiteY7" fmla="*/ 562707 h 1842867"/>
                  <a:gd name="connsiteX8" fmla="*/ 6413017 w 6652168"/>
                  <a:gd name="connsiteY8" fmla="*/ 464234 h 1842867"/>
                  <a:gd name="connsiteX9" fmla="*/ 6405984 w 6652168"/>
                  <a:gd name="connsiteY9" fmla="*/ 429064 h 1842867"/>
                  <a:gd name="connsiteX10" fmla="*/ 6173867 w 6652168"/>
                  <a:gd name="connsiteY10" fmla="*/ 443132 h 1842867"/>
                  <a:gd name="connsiteX11" fmla="*/ 5386076 w 6652168"/>
                  <a:gd name="connsiteY11" fmla="*/ 175846 h 1842867"/>
                  <a:gd name="connsiteX12" fmla="*/ 5463448 w 6652168"/>
                  <a:gd name="connsiteY12" fmla="*/ 147711 h 1842867"/>
                  <a:gd name="connsiteX13" fmla="*/ 5463448 w 6652168"/>
                  <a:gd name="connsiteY13" fmla="*/ 119575 h 1842867"/>
                  <a:gd name="connsiteX14" fmla="*/ 4696759 w 6652168"/>
                  <a:gd name="connsiteY14" fmla="*/ 0 h 1842867"/>
                  <a:gd name="connsiteX15" fmla="*/ 3156347 w 6652168"/>
                  <a:gd name="connsiteY15" fmla="*/ 7034 h 1842867"/>
                  <a:gd name="connsiteX16" fmla="*/ 1714408 w 6652168"/>
                  <a:gd name="connsiteY16" fmla="*/ 633046 h 1842867"/>
                  <a:gd name="connsiteX17" fmla="*/ 448316 w 6652168"/>
                  <a:gd name="connsiteY17" fmla="*/ 829994 h 1842867"/>
                  <a:gd name="connsiteX18" fmla="*/ 131793 w 6652168"/>
                  <a:gd name="connsiteY18" fmla="*/ 991772 h 1842867"/>
                  <a:gd name="connsiteX19" fmla="*/ 26285 w 6652168"/>
                  <a:gd name="connsiteY19" fmla="*/ 1709225 h 1842867"/>
                  <a:gd name="connsiteX20" fmla="*/ 483484 w 6652168"/>
                  <a:gd name="connsiteY20" fmla="*/ 1842867 h 1842867"/>
                  <a:gd name="connsiteX0" fmla="*/ 497638 w 6666322"/>
                  <a:gd name="connsiteY0" fmla="*/ 1842867 h 1842867"/>
                  <a:gd name="connsiteX1" fmla="*/ 6131750 w 6666322"/>
                  <a:gd name="connsiteY1" fmla="*/ 1842867 h 1842867"/>
                  <a:gd name="connsiteX2" fmla="*/ 6666322 w 6666322"/>
                  <a:gd name="connsiteY2" fmla="*/ 1667021 h 1842867"/>
                  <a:gd name="connsiteX3" fmla="*/ 6610051 w 6666322"/>
                  <a:gd name="connsiteY3" fmla="*/ 1146517 h 1842867"/>
                  <a:gd name="connsiteX4" fmla="*/ 6448273 w 6666322"/>
                  <a:gd name="connsiteY4" fmla="*/ 984738 h 1842867"/>
                  <a:gd name="connsiteX5" fmla="*/ 6483442 w 6666322"/>
                  <a:gd name="connsiteY5" fmla="*/ 900332 h 1842867"/>
                  <a:gd name="connsiteX6" fmla="*/ 6462341 w 6666322"/>
                  <a:gd name="connsiteY6" fmla="*/ 633046 h 1842867"/>
                  <a:gd name="connsiteX7" fmla="*/ 6321664 w 6666322"/>
                  <a:gd name="connsiteY7" fmla="*/ 562707 h 1842867"/>
                  <a:gd name="connsiteX8" fmla="*/ 6427171 w 6666322"/>
                  <a:gd name="connsiteY8" fmla="*/ 464234 h 1842867"/>
                  <a:gd name="connsiteX9" fmla="*/ 6420138 w 6666322"/>
                  <a:gd name="connsiteY9" fmla="*/ 429064 h 1842867"/>
                  <a:gd name="connsiteX10" fmla="*/ 6188021 w 6666322"/>
                  <a:gd name="connsiteY10" fmla="*/ 443132 h 1842867"/>
                  <a:gd name="connsiteX11" fmla="*/ 5400230 w 6666322"/>
                  <a:gd name="connsiteY11" fmla="*/ 175846 h 1842867"/>
                  <a:gd name="connsiteX12" fmla="*/ 5477602 w 6666322"/>
                  <a:gd name="connsiteY12" fmla="*/ 147711 h 1842867"/>
                  <a:gd name="connsiteX13" fmla="*/ 5477602 w 6666322"/>
                  <a:gd name="connsiteY13" fmla="*/ 119575 h 1842867"/>
                  <a:gd name="connsiteX14" fmla="*/ 4710913 w 6666322"/>
                  <a:gd name="connsiteY14" fmla="*/ 0 h 1842867"/>
                  <a:gd name="connsiteX15" fmla="*/ 3170501 w 6666322"/>
                  <a:gd name="connsiteY15" fmla="*/ 7034 h 1842867"/>
                  <a:gd name="connsiteX16" fmla="*/ 1728562 w 6666322"/>
                  <a:gd name="connsiteY16" fmla="*/ 633046 h 1842867"/>
                  <a:gd name="connsiteX17" fmla="*/ 462470 w 6666322"/>
                  <a:gd name="connsiteY17" fmla="*/ 829994 h 1842867"/>
                  <a:gd name="connsiteX18" fmla="*/ 145947 w 6666322"/>
                  <a:gd name="connsiteY18" fmla="*/ 991772 h 1842867"/>
                  <a:gd name="connsiteX19" fmla="*/ 40439 w 6666322"/>
                  <a:gd name="connsiteY19" fmla="*/ 1709225 h 1842867"/>
                  <a:gd name="connsiteX20" fmla="*/ 497638 w 6666322"/>
                  <a:gd name="connsiteY20"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463977 w 6667829"/>
                  <a:gd name="connsiteY17" fmla="*/ 829994 h 1842867"/>
                  <a:gd name="connsiteX18" fmla="*/ 147454 w 6667829"/>
                  <a:gd name="connsiteY18" fmla="*/ 991772 h 1842867"/>
                  <a:gd name="connsiteX19" fmla="*/ 41946 w 6667829"/>
                  <a:gd name="connsiteY19" fmla="*/ 1709225 h 1842867"/>
                  <a:gd name="connsiteX20" fmla="*/ 499145 w 6667829"/>
                  <a:gd name="connsiteY20"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463977 w 6667829"/>
                  <a:gd name="connsiteY17" fmla="*/ 829994 h 1842867"/>
                  <a:gd name="connsiteX18" fmla="*/ 147454 w 6667829"/>
                  <a:gd name="connsiteY18" fmla="*/ 991772 h 1842867"/>
                  <a:gd name="connsiteX19" fmla="*/ 41946 w 6667829"/>
                  <a:gd name="connsiteY19" fmla="*/ 1709225 h 1842867"/>
                  <a:gd name="connsiteX20" fmla="*/ 499145 w 6667829"/>
                  <a:gd name="connsiteY20"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730069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7034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2008 w 6667829"/>
                  <a:gd name="connsiteY15" fmla="*/ 49237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42867 h 1842867"/>
                  <a:gd name="connsiteX1" fmla="*/ 6133257 w 6667829"/>
                  <a:gd name="connsiteY1" fmla="*/ 1842867 h 1842867"/>
                  <a:gd name="connsiteX2" fmla="*/ 6667829 w 6667829"/>
                  <a:gd name="connsiteY2" fmla="*/ 1667021 h 1842867"/>
                  <a:gd name="connsiteX3" fmla="*/ 6611558 w 6667829"/>
                  <a:gd name="connsiteY3" fmla="*/ 1146517 h 1842867"/>
                  <a:gd name="connsiteX4" fmla="*/ 6449780 w 6667829"/>
                  <a:gd name="connsiteY4" fmla="*/ 984738 h 1842867"/>
                  <a:gd name="connsiteX5" fmla="*/ 6484949 w 6667829"/>
                  <a:gd name="connsiteY5" fmla="*/ 900332 h 1842867"/>
                  <a:gd name="connsiteX6" fmla="*/ 6463848 w 6667829"/>
                  <a:gd name="connsiteY6" fmla="*/ 633046 h 1842867"/>
                  <a:gd name="connsiteX7" fmla="*/ 6323171 w 6667829"/>
                  <a:gd name="connsiteY7" fmla="*/ 562707 h 1842867"/>
                  <a:gd name="connsiteX8" fmla="*/ 6428678 w 6667829"/>
                  <a:gd name="connsiteY8" fmla="*/ 464234 h 1842867"/>
                  <a:gd name="connsiteX9" fmla="*/ 6421645 w 6667829"/>
                  <a:gd name="connsiteY9" fmla="*/ 429064 h 1842867"/>
                  <a:gd name="connsiteX10" fmla="*/ 6189528 w 6667829"/>
                  <a:gd name="connsiteY10" fmla="*/ 443132 h 1842867"/>
                  <a:gd name="connsiteX11" fmla="*/ 5401737 w 6667829"/>
                  <a:gd name="connsiteY11" fmla="*/ 175846 h 1842867"/>
                  <a:gd name="connsiteX12" fmla="*/ 5479109 w 6667829"/>
                  <a:gd name="connsiteY12" fmla="*/ 147711 h 1842867"/>
                  <a:gd name="connsiteX13" fmla="*/ 5479109 w 6667829"/>
                  <a:gd name="connsiteY13" fmla="*/ 119575 h 1842867"/>
                  <a:gd name="connsiteX14" fmla="*/ 4712420 w 6667829"/>
                  <a:gd name="connsiteY14" fmla="*/ 0 h 1842867"/>
                  <a:gd name="connsiteX15" fmla="*/ 3179041 w 6667829"/>
                  <a:gd name="connsiteY15" fmla="*/ 28135 h 1842867"/>
                  <a:gd name="connsiteX16" fmla="*/ 1694900 w 6667829"/>
                  <a:gd name="connsiteY16" fmla="*/ 633046 h 1842867"/>
                  <a:gd name="connsiteX17" fmla="*/ 147454 w 6667829"/>
                  <a:gd name="connsiteY17" fmla="*/ 991772 h 1842867"/>
                  <a:gd name="connsiteX18" fmla="*/ 41946 w 6667829"/>
                  <a:gd name="connsiteY18" fmla="*/ 1709225 h 1842867"/>
                  <a:gd name="connsiteX19" fmla="*/ 499145 w 6667829"/>
                  <a:gd name="connsiteY19" fmla="*/ 1842867 h 1842867"/>
                  <a:gd name="connsiteX0" fmla="*/ 499145 w 6667829"/>
                  <a:gd name="connsiteY0" fmla="*/ 1853381 h 1853381"/>
                  <a:gd name="connsiteX1" fmla="*/ 6133257 w 6667829"/>
                  <a:gd name="connsiteY1" fmla="*/ 1853381 h 1853381"/>
                  <a:gd name="connsiteX2" fmla="*/ 6667829 w 6667829"/>
                  <a:gd name="connsiteY2" fmla="*/ 1677535 h 1853381"/>
                  <a:gd name="connsiteX3" fmla="*/ 6611558 w 6667829"/>
                  <a:gd name="connsiteY3" fmla="*/ 1157031 h 1853381"/>
                  <a:gd name="connsiteX4" fmla="*/ 6449780 w 6667829"/>
                  <a:gd name="connsiteY4" fmla="*/ 995252 h 1853381"/>
                  <a:gd name="connsiteX5" fmla="*/ 6484949 w 6667829"/>
                  <a:gd name="connsiteY5" fmla="*/ 910846 h 1853381"/>
                  <a:gd name="connsiteX6" fmla="*/ 6463848 w 6667829"/>
                  <a:gd name="connsiteY6" fmla="*/ 643560 h 1853381"/>
                  <a:gd name="connsiteX7" fmla="*/ 6323171 w 6667829"/>
                  <a:gd name="connsiteY7" fmla="*/ 573221 h 1853381"/>
                  <a:gd name="connsiteX8" fmla="*/ 6428678 w 6667829"/>
                  <a:gd name="connsiteY8" fmla="*/ 474748 h 1853381"/>
                  <a:gd name="connsiteX9" fmla="*/ 6421645 w 6667829"/>
                  <a:gd name="connsiteY9" fmla="*/ 439578 h 1853381"/>
                  <a:gd name="connsiteX10" fmla="*/ 6189528 w 6667829"/>
                  <a:gd name="connsiteY10" fmla="*/ 453646 h 1853381"/>
                  <a:gd name="connsiteX11" fmla="*/ 5401737 w 6667829"/>
                  <a:gd name="connsiteY11" fmla="*/ 186360 h 1853381"/>
                  <a:gd name="connsiteX12" fmla="*/ 5479109 w 6667829"/>
                  <a:gd name="connsiteY12" fmla="*/ 158225 h 1853381"/>
                  <a:gd name="connsiteX13" fmla="*/ 5479109 w 6667829"/>
                  <a:gd name="connsiteY13" fmla="*/ 130089 h 1853381"/>
                  <a:gd name="connsiteX14" fmla="*/ 4712420 w 6667829"/>
                  <a:gd name="connsiteY14" fmla="*/ 10514 h 1853381"/>
                  <a:gd name="connsiteX15" fmla="*/ 3179041 w 6667829"/>
                  <a:gd name="connsiteY15" fmla="*/ 38649 h 1853381"/>
                  <a:gd name="connsiteX16" fmla="*/ 1694900 w 6667829"/>
                  <a:gd name="connsiteY16" fmla="*/ 643560 h 1853381"/>
                  <a:gd name="connsiteX17" fmla="*/ 147454 w 6667829"/>
                  <a:gd name="connsiteY17" fmla="*/ 1002286 h 1853381"/>
                  <a:gd name="connsiteX18" fmla="*/ 41946 w 6667829"/>
                  <a:gd name="connsiteY18" fmla="*/ 1719739 h 1853381"/>
                  <a:gd name="connsiteX19" fmla="*/ 499145 w 6667829"/>
                  <a:gd name="connsiteY19" fmla="*/ 1853381 h 1853381"/>
                  <a:gd name="connsiteX0" fmla="*/ 499145 w 6667829"/>
                  <a:gd name="connsiteY0" fmla="*/ 1853381 h 1853381"/>
                  <a:gd name="connsiteX1" fmla="*/ 6133257 w 6667829"/>
                  <a:gd name="connsiteY1" fmla="*/ 1853381 h 1853381"/>
                  <a:gd name="connsiteX2" fmla="*/ 6667829 w 6667829"/>
                  <a:gd name="connsiteY2" fmla="*/ 1677535 h 1853381"/>
                  <a:gd name="connsiteX3" fmla="*/ 6611558 w 6667829"/>
                  <a:gd name="connsiteY3" fmla="*/ 1157031 h 1853381"/>
                  <a:gd name="connsiteX4" fmla="*/ 6449780 w 6667829"/>
                  <a:gd name="connsiteY4" fmla="*/ 995252 h 1853381"/>
                  <a:gd name="connsiteX5" fmla="*/ 6484949 w 6667829"/>
                  <a:gd name="connsiteY5" fmla="*/ 910846 h 1853381"/>
                  <a:gd name="connsiteX6" fmla="*/ 6463848 w 6667829"/>
                  <a:gd name="connsiteY6" fmla="*/ 643560 h 1853381"/>
                  <a:gd name="connsiteX7" fmla="*/ 6323171 w 6667829"/>
                  <a:gd name="connsiteY7" fmla="*/ 573221 h 1853381"/>
                  <a:gd name="connsiteX8" fmla="*/ 6428678 w 6667829"/>
                  <a:gd name="connsiteY8" fmla="*/ 474748 h 1853381"/>
                  <a:gd name="connsiteX9" fmla="*/ 6421645 w 6667829"/>
                  <a:gd name="connsiteY9" fmla="*/ 439578 h 1853381"/>
                  <a:gd name="connsiteX10" fmla="*/ 6189528 w 6667829"/>
                  <a:gd name="connsiteY10" fmla="*/ 453646 h 1853381"/>
                  <a:gd name="connsiteX11" fmla="*/ 5401737 w 6667829"/>
                  <a:gd name="connsiteY11" fmla="*/ 186360 h 1853381"/>
                  <a:gd name="connsiteX12" fmla="*/ 5479109 w 6667829"/>
                  <a:gd name="connsiteY12" fmla="*/ 158225 h 1853381"/>
                  <a:gd name="connsiteX13" fmla="*/ 5479109 w 6667829"/>
                  <a:gd name="connsiteY13" fmla="*/ 130089 h 1853381"/>
                  <a:gd name="connsiteX14" fmla="*/ 4712420 w 6667829"/>
                  <a:gd name="connsiteY14" fmla="*/ 10514 h 1853381"/>
                  <a:gd name="connsiteX15" fmla="*/ 3179041 w 6667829"/>
                  <a:gd name="connsiteY15" fmla="*/ 38649 h 1853381"/>
                  <a:gd name="connsiteX16" fmla="*/ 1694900 w 6667829"/>
                  <a:gd name="connsiteY16" fmla="*/ 643560 h 1853381"/>
                  <a:gd name="connsiteX17" fmla="*/ 147454 w 6667829"/>
                  <a:gd name="connsiteY17" fmla="*/ 1002286 h 1853381"/>
                  <a:gd name="connsiteX18" fmla="*/ 41946 w 6667829"/>
                  <a:gd name="connsiteY18" fmla="*/ 1719739 h 1853381"/>
                  <a:gd name="connsiteX19" fmla="*/ 499145 w 6667829"/>
                  <a:gd name="connsiteY19" fmla="*/ 1853381 h 1853381"/>
                  <a:gd name="connsiteX0" fmla="*/ 499145 w 6667829"/>
                  <a:gd name="connsiteY0" fmla="*/ 1863095 h 1863095"/>
                  <a:gd name="connsiteX1" fmla="*/ 6133257 w 6667829"/>
                  <a:gd name="connsiteY1" fmla="*/ 1863095 h 1863095"/>
                  <a:gd name="connsiteX2" fmla="*/ 6667829 w 6667829"/>
                  <a:gd name="connsiteY2" fmla="*/ 1687249 h 1863095"/>
                  <a:gd name="connsiteX3" fmla="*/ 6611558 w 6667829"/>
                  <a:gd name="connsiteY3" fmla="*/ 1166745 h 1863095"/>
                  <a:gd name="connsiteX4" fmla="*/ 6449780 w 6667829"/>
                  <a:gd name="connsiteY4" fmla="*/ 1004966 h 1863095"/>
                  <a:gd name="connsiteX5" fmla="*/ 6484949 w 6667829"/>
                  <a:gd name="connsiteY5" fmla="*/ 920560 h 1863095"/>
                  <a:gd name="connsiteX6" fmla="*/ 6463848 w 6667829"/>
                  <a:gd name="connsiteY6" fmla="*/ 653274 h 1863095"/>
                  <a:gd name="connsiteX7" fmla="*/ 6323171 w 6667829"/>
                  <a:gd name="connsiteY7" fmla="*/ 582935 h 1863095"/>
                  <a:gd name="connsiteX8" fmla="*/ 6428678 w 6667829"/>
                  <a:gd name="connsiteY8" fmla="*/ 484462 h 1863095"/>
                  <a:gd name="connsiteX9" fmla="*/ 6421645 w 6667829"/>
                  <a:gd name="connsiteY9" fmla="*/ 449292 h 1863095"/>
                  <a:gd name="connsiteX10" fmla="*/ 6189528 w 6667829"/>
                  <a:gd name="connsiteY10" fmla="*/ 463360 h 1863095"/>
                  <a:gd name="connsiteX11" fmla="*/ 5401737 w 6667829"/>
                  <a:gd name="connsiteY11" fmla="*/ 196074 h 1863095"/>
                  <a:gd name="connsiteX12" fmla="*/ 5479109 w 6667829"/>
                  <a:gd name="connsiteY12" fmla="*/ 167939 h 1863095"/>
                  <a:gd name="connsiteX13" fmla="*/ 5479109 w 6667829"/>
                  <a:gd name="connsiteY13" fmla="*/ 139803 h 1863095"/>
                  <a:gd name="connsiteX14" fmla="*/ 4712420 w 6667829"/>
                  <a:gd name="connsiteY14" fmla="*/ 20228 h 1863095"/>
                  <a:gd name="connsiteX15" fmla="*/ 3179041 w 6667829"/>
                  <a:gd name="connsiteY15" fmla="*/ 48363 h 1863095"/>
                  <a:gd name="connsiteX16" fmla="*/ 1694900 w 6667829"/>
                  <a:gd name="connsiteY16" fmla="*/ 653274 h 1863095"/>
                  <a:gd name="connsiteX17" fmla="*/ 147454 w 6667829"/>
                  <a:gd name="connsiteY17" fmla="*/ 1012000 h 1863095"/>
                  <a:gd name="connsiteX18" fmla="*/ 41946 w 6667829"/>
                  <a:gd name="connsiteY18" fmla="*/ 1729453 h 1863095"/>
                  <a:gd name="connsiteX19" fmla="*/ 499145 w 6667829"/>
                  <a:gd name="connsiteY19" fmla="*/ 1863095 h 1863095"/>
                  <a:gd name="connsiteX0" fmla="*/ 499145 w 6667829"/>
                  <a:gd name="connsiteY0" fmla="*/ 1863095 h 1863095"/>
                  <a:gd name="connsiteX1" fmla="*/ 6133257 w 6667829"/>
                  <a:gd name="connsiteY1" fmla="*/ 1863095 h 1863095"/>
                  <a:gd name="connsiteX2" fmla="*/ 6667829 w 6667829"/>
                  <a:gd name="connsiteY2" fmla="*/ 1687249 h 1863095"/>
                  <a:gd name="connsiteX3" fmla="*/ 6611558 w 6667829"/>
                  <a:gd name="connsiteY3" fmla="*/ 1166745 h 1863095"/>
                  <a:gd name="connsiteX4" fmla="*/ 6449780 w 6667829"/>
                  <a:gd name="connsiteY4" fmla="*/ 1004966 h 1863095"/>
                  <a:gd name="connsiteX5" fmla="*/ 6484949 w 6667829"/>
                  <a:gd name="connsiteY5" fmla="*/ 920560 h 1863095"/>
                  <a:gd name="connsiteX6" fmla="*/ 6463848 w 6667829"/>
                  <a:gd name="connsiteY6" fmla="*/ 653274 h 1863095"/>
                  <a:gd name="connsiteX7" fmla="*/ 6323171 w 6667829"/>
                  <a:gd name="connsiteY7" fmla="*/ 582935 h 1863095"/>
                  <a:gd name="connsiteX8" fmla="*/ 6428678 w 6667829"/>
                  <a:gd name="connsiteY8" fmla="*/ 484462 h 1863095"/>
                  <a:gd name="connsiteX9" fmla="*/ 6421645 w 6667829"/>
                  <a:gd name="connsiteY9" fmla="*/ 449292 h 1863095"/>
                  <a:gd name="connsiteX10" fmla="*/ 6189528 w 6667829"/>
                  <a:gd name="connsiteY10" fmla="*/ 463360 h 1863095"/>
                  <a:gd name="connsiteX11" fmla="*/ 5401737 w 6667829"/>
                  <a:gd name="connsiteY11" fmla="*/ 196074 h 1863095"/>
                  <a:gd name="connsiteX12" fmla="*/ 5479109 w 6667829"/>
                  <a:gd name="connsiteY12" fmla="*/ 167939 h 1863095"/>
                  <a:gd name="connsiteX13" fmla="*/ 5479109 w 6667829"/>
                  <a:gd name="connsiteY13" fmla="*/ 139803 h 1863095"/>
                  <a:gd name="connsiteX14" fmla="*/ 5035977 w 6667829"/>
                  <a:gd name="connsiteY14" fmla="*/ 62431 h 1863095"/>
                  <a:gd name="connsiteX15" fmla="*/ 4712420 w 6667829"/>
                  <a:gd name="connsiteY15" fmla="*/ 20228 h 1863095"/>
                  <a:gd name="connsiteX16" fmla="*/ 3179041 w 6667829"/>
                  <a:gd name="connsiteY16" fmla="*/ 48363 h 1863095"/>
                  <a:gd name="connsiteX17" fmla="*/ 1694900 w 6667829"/>
                  <a:gd name="connsiteY17" fmla="*/ 653274 h 1863095"/>
                  <a:gd name="connsiteX18" fmla="*/ 147454 w 6667829"/>
                  <a:gd name="connsiteY18" fmla="*/ 1012000 h 1863095"/>
                  <a:gd name="connsiteX19" fmla="*/ 41946 w 6667829"/>
                  <a:gd name="connsiteY19" fmla="*/ 1729453 h 1863095"/>
                  <a:gd name="connsiteX20" fmla="*/ 499145 w 6667829"/>
                  <a:gd name="connsiteY20" fmla="*/ 1863095 h 1863095"/>
                  <a:gd name="connsiteX0" fmla="*/ 499145 w 6667829"/>
                  <a:gd name="connsiteY0" fmla="*/ 1858517 h 1858517"/>
                  <a:gd name="connsiteX1" fmla="*/ 6133257 w 6667829"/>
                  <a:gd name="connsiteY1" fmla="*/ 1858517 h 1858517"/>
                  <a:gd name="connsiteX2" fmla="*/ 6667829 w 6667829"/>
                  <a:gd name="connsiteY2" fmla="*/ 1682671 h 1858517"/>
                  <a:gd name="connsiteX3" fmla="*/ 6611558 w 6667829"/>
                  <a:gd name="connsiteY3" fmla="*/ 1162167 h 1858517"/>
                  <a:gd name="connsiteX4" fmla="*/ 6449780 w 6667829"/>
                  <a:gd name="connsiteY4" fmla="*/ 1000388 h 1858517"/>
                  <a:gd name="connsiteX5" fmla="*/ 6484949 w 6667829"/>
                  <a:gd name="connsiteY5" fmla="*/ 915982 h 1858517"/>
                  <a:gd name="connsiteX6" fmla="*/ 6463848 w 6667829"/>
                  <a:gd name="connsiteY6" fmla="*/ 648696 h 1858517"/>
                  <a:gd name="connsiteX7" fmla="*/ 6323171 w 6667829"/>
                  <a:gd name="connsiteY7" fmla="*/ 578357 h 1858517"/>
                  <a:gd name="connsiteX8" fmla="*/ 6428678 w 6667829"/>
                  <a:gd name="connsiteY8" fmla="*/ 479884 h 1858517"/>
                  <a:gd name="connsiteX9" fmla="*/ 6421645 w 6667829"/>
                  <a:gd name="connsiteY9" fmla="*/ 444714 h 1858517"/>
                  <a:gd name="connsiteX10" fmla="*/ 6189528 w 6667829"/>
                  <a:gd name="connsiteY10" fmla="*/ 458782 h 1858517"/>
                  <a:gd name="connsiteX11" fmla="*/ 5401737 w 6667829"/>
                  <a:gd name="connsiteY11" fmla="*/ 191496 h 1858517"/>
                  <a:gd name="connsiteX12" fmla="*/ 5479109 w 6667829"/>
                  <a:gd name="connsiteY12" fmla="*/ 163361 h 1858517"/>
                  <a:gd name="connsiteX13" fmla="*/ 5479109 w 6667829"/>
                  <a:gd name="connsiteY13" fmla="*/ 135225 h 1858517"/>
                  <a:gd name="connsiteX14" fmla="*/ 5035977 w 6667829"/>
                  <a:gd name="connsiteY14" fmla="*/ 57853 h 1858517"/>
                  <a:gd name="connsiteX15" fmla="*/ 4712420 w 6667829"/>
                  <a:gd name="connsiteY15" fmla="*/ 15650 h 1858517"/>
                  <a:gd name="connsiteX16" fmla="*/ 4888266 w 6667829"/>
                  <a:gd name="connsiteY16" fmla="*/ 43785 h 1858517"/>
                  <a:gd name="connsiteX17" fmla="*/ 3179041 w 6667829"/>
                  <a:gd name="connsiteY17" fmla="*/ 43785 h 1858517"/>
                  <a:gd name="connsiteX18" fmla="*/ 1694900 w 6667829"/>
                  <a:gd name="connsiteY18" fmla="*/ 648696 h 1858517"/>
                  <a:gd name="connsiteX19" fmla="*/ 147454 w 6667829"/>
                  <a:gd name="connsiteY19" fmla="*/ 1007422 h 1858517"/>
                  <a:gd name="connsiteX20" fmla="*/ 41946 w 6667829"/>
                  <a:gd name="connsiteY20" fmla="*/ 1724875 h 1858517"/>
                  <a:gd name="connsiteX21" fmla="*/ 499145 w 6667829"/>
                  <a:gd name="connsiteY21" fmla="*/ 1858517 h 1858517"/>
                  <a:gd name="connsiteX0" fmla="*/ 499145 w 6667829"/>
                  <a:gd name="connsiteY0" fmla="*/ 1842890 h 1842890"/>
                  <a:gd name="connsiteX1" fmla="*/ 6133257 w 6667829"/>
                  <a:gd name="connsiteY1" fmla="*/ 1842890 h 1842890"/>
                  <a:gd name="connsiteX2" fmla="*/ 6667829 w 6667829"/>
                  <a:gd name="connsiteY2" fmla="*/ 1667044 h 1842890"/>
                  <a:gd name="connsiteX3" fmla="*/ 6611558 w 6667829"/>
                  <a:gd name="connsiteY3" fmla="*/ 1146540 h 1842890"/>
                  <a:gd name="connsiteX4" fmla="*/ 6449780 w 6667829"/>
                  <a:gd name="connsiteY4" fmla="*/ 984761 h 1842890"/>
                  <a:gd name="connsiteX5" fmla="*/ 6484949 w 6667829"/>
                  <a:gd name="connsiteY5" fmla="*/ 900355 h 1842890"/>
                  <a:gd name="connsiteX6" fmla="*/ 6463848 w 6667829"/>
                  <a:gd name="connsiteY6" fmla="*/ 633069 h 1842890"/>
                  <a:gd name="connsiteX7" fmla="*/ 6323171 w 6667829"/>
                  <a:gd name="connsiteY7" fmla="*/ 562730 h 1842890"/>
                  <a:gd name="connsiteX8" fmla="*/ 6428678 w 6667829"/>
                  <a:gd name="connsiteY8" fmla="*/ 464257 h 1842890"/>
                  <a:gd name="connsiteX9" fmla="*/ 6421645 w 6667829"/>
                  <a:gd name="connsiteY9" fmla="*/ 429087 h 1842890"/>
                  <a:gd name="connsiteX10" fmla="*/ 6189528 w 6667829"/>
                  <a:gd name="connsiteY10" fmla="*/ 443155 h 1842890"/>
                  <a:gd name="connsiteX11" fmla="*/ 5401737 w 6667829"/>
                  <a:gd name="connsiteY11" fmla="*/ 175869 h 1842890"/>
                  <a:gd name="connsiteX12" fmla="*/ 5479109 w 6667829"/>
                  <a:gd name="connsiteY12" fmla="*/ 147734 h 1842890"/>
                  <a:gd name="connsiteX13" fmla="*/ 5479109 w 6667829"/>
                  <a:gd name="connsiteY13" fmla="*/ 119598 h 1842890"/>
                  <a:gd name="connsiteX14" fmla="*/ 5035977 w 6667829"/>
                  <a:gd name="connsiteY14" fmla="*/ 42226 h 1842890"/>
                  <a:gd name="connsiteX15" fmla="*/ 4712420 w 6667829"/>
                  <a:gd name="connsiteY15" fmla="*/ 23 h 1842890"/>
                  <a:gd name="connsiteX16" fmla="*/ 4691318 w 6667829"/>
                  <a:gd name="connsiteY16" fmla="*/ 182903 h 1842890"/>
                  <a:gd name="connsiteX17" fmla="*/ 3179041 w 6667829"/>
                  <a:gd name="connsiteY17" fmla="*/ 28158 h 1842890"/>
                  <a:gd name="connsiteX18" fmla="*/ 1694900 w 6667829"/>
                  <a:gd name="connsiteY18" fmla="*/ 633069 h 1842890"/>
                  <a:gd name="connsiteX19" fmla="*/ 147454 w 6667829"/>
                  <a:gd name="connsiteY19" fmla="*/ 991795 h 1842890"/>
                  <a:gd name="connsiteX20" fmla="*/ 41946 w 6667829"/>
                  <a:gd name="connsiteY20" fmla="*/ 1709248 h 1842890"/>
                  <a:gd name="connsiteX21" fmla="*/ 499145 w 6667829"/>
                  <a:gd name="connsiteY21" fmla="*/ 1842890 h 1842890"/>
                  <a:gd name="connsiteX0" fmla="*/ 499145 w 6667829"/>
                  <a:gd name="connsiteY0" fmla="*/ 1866838 h 1866838"/>
                  <a:gd name="connsiteX1" fmla="*/ 6133257 w 6667829"/>
                  <a:gd name="connsiteY1" fmla="*/ 1866838 h 1866838"/>
                  <a:gd name="connsiteX2" fmla="*/ 6667829 w 6667829"/>
                  <a:gd name="connsiteY2" fmla="*/ 1690992 h 1866838"/>
                  <a:gd name="connsiteX3" fmla="*/ 6611558 w 6667829"/>
                  <a:gd name="connsiteY3" fmla="*/ 1170488 h 1866838"/>
                  <a:gd name="connsiteX4" fmla="*/ 6449780 w 6667829"/>
                  <a:gd name="connsiteY4" fmla="*/ 1008709 h 1866838"/>
                  <a:gd name="connsiteX5" fmla="*/ 6484949 w 6667829"/>
                  <a:gd name="connsiteY5" fmla="*/ 924303 h 1866838"/>
                  <a:gd name="connsiteX6" fmla="*/ 6463848 w 6667829"/>
                  <a:gd name="connsiteY6" fmla="*/ 657017 h 1866838"/>
                  <a:gd name="connsiteX7" fmla="*/ 6323171 w 6667829"/>
                  <a:gd name="connsiteY7" fmla="*/ 586678 h 1866838"/>
                  <a:gd name="connsiteX8" fmla="*/ 6428678 w 6667829"/>
                  <a:gd name="connsiteY8" fmla="*/ 488205 h 1866838"/>
                  <a:gd name="connsiteX9" fmla="*/ 6421645 w 6667829"/>
                  <a:gd name="connsiteY9" fmla="*/ 453035 h 1866838"/>
                  <a:gd name="connsiteX10" fmla="*/ 6189528 w 6667829"/>
                  <a:gd name="connsiteY10" fmla="*/ 467103 h 1866838"/>
                  <a:gd name="connsiteX11" fmla="*/ 5401737 w 6667829"/>
                  <a:gd name="connsiteY11" fmla="*/ 199817 h 1866838"/>
                  <a:gd name="connsiteX12" fmla="*/ 5479109 w 6667829"/>
                  <a:gd name="connsiteY12" fmla="*/ 171682 h 1866838"/>
                  <a:gd name="connsiteX13" fmla="*/ 5479109 w 6667829"/>
                  <a:gd name="connsiteY13" fmla="*/ 143546 h 1866838"/>
                  <a:gd name="connsiteX14" fmla="*/ 5035977 w 6667829"/>
                  <a:gd name="connsiteY14" fmla="*/ 66174 h 1866838"/>
                  <a:gd name="connsiteX15" fmla="*/ 4712420 w 6667829"/>
                  <a:gd name="connsiteY15" fmla="*/ 23971 h 1866838"/>
                  <a:gd name="connsiteX16" fmla="*/ 4550641 w 6667829"/>
                  <a:gd name="connsiteY16" fmla="*/ 23971 h 1866838"/>
                  <a:gd name="connsiteX17" fmla="*/ 3179041 w 6667829"/>
                  <a:gd name="connsiteY17" fmla="*/ 52106 h 1866838"/>
                  <a:gd name="connsiteX18" fmla="*/ 1694900 w 6667829"/>
                  <a:gd name="connsiteY18" fmla="*/ 657017 h 1866838"/>
                  <a:gd name="connsiteX19" fmla="*/ 147454 w 6667829"/>
                  <a:gd name="connsiteY19" fmla="*/ 1015743 h 1866838"/>
                  <a:gd name="connsiteX20" fmla="*/ 41946 w 6667829"/>
                  <a:gd name="connsiteY20" fmla="*/ 1733196 h 1866838"/>
                  <a:gd name="connsiteX21" fmla="*/ 499145 w 6667829"/>
                  <a:gd name="connsiteY21" fmla="*/ 1866838 h 1866838"/>
                  <a:gd name="connsiteX0" fmla="*/ 499145 w 6667829"/>
                  <a:gd name="connsiteY0" fmla="*/ 1892189 h 1892189"/>
                  <a:gd name="connsiteX1" fmla="*/ 6133257 w 6667829"/>
                  <a:gd name="connsiteY1" fmla="*/ 1892189 h 1892189"/>
                  <a:gd name="connsiteX2" fmla="*/ 6667829 w 6667829"/>
                  <a:gd name="connsiteY2" fmla="*/ 1716343 h 1892189"/>
                  <a:gd name="connsiteX3" fmla="*/ 6611558 w 6667829"/>
                  <a:gd name="connsiteY3" fmla="*/ 1195839 h 1892189"/>
                  <a:gd name="connsiteX4" fmla="*/ 6449780 w 6667829"/>
                  <a:gd name="connsiteY4" fmla="*/ 1034060 h 1892189"/>
                  <a:gd name="connsiteX5" fmla="*/ 6484949 w 6667829"/>
                  <a:gd name="connsiteY5" fmla="*/ 949654 h 1892189"/>
                  <a:gd name="connsiteX6" fmla="*/ 6463848 w 6667829"/>
                  <a:gd name="connsiteY6" fmla="*/ 682368 h 1892189"/>
                  <a:gd name="connsiteX7" fmla="*/ 6323171 w 6667829"/>
                  <a:gd name="connsiteY7" fmla="*/ 612029 h 1892189"/>
                  <a:gd name="connsiteX8" fmla="*/ 6428678 w 6667829"/>
                  <a:gd name="connsiteY8" fmla="*/ 513556 h 1892189"/>
                  <a:gd name="connsiteX9" fmla="*/ 6421645 w 6667829"/>
                  <a:gd name="connsiteY9" fmla="*/ 478386 h 1892189"/>
                  <a:gd name="connsiteX10" fmla="*/ 6189528 w 6667829"/>
                  <a:gd name="connsiteY10" fmla="*/ 492454 h 1892189"/>
                  <a:gd name="connsiteX11" fmla="*/ 5401737 w 6667829"/>
                  <a:gd name="connsiteY11" fmla="*/ 225168 h 1892189"/>
                  <a:gd name="connsiteX12" fmla="*/ 5479109 w 6667829"/>
                  <a:gd name="connsiteY12" fmla="*/ 197033 h 1892189"/>
                  <a:gd name="connsiteX13" fmla="*/ 5479109 w 6667829"/>
                  <a:gd name="connsiteY13" fmla="*/ 168897 h 1892189"/>
                  <a:gd name="connsiteX14" fmla="*/ 5035977 w 6667829"/>
                  <a:gd name="connsiteY14" fmla="*/ 91525 h 1892189"/>
                  <a:gd name="connsiteX15" fmla="*/ 5028943 w 6667829"/>
                  <a:gd name="connsiteY15" fmla="*/ 85 h 1892189"/>
                  <a:gd name="connsiteX16" fmla="*/ 4550641 w 6667829"/>
                  <a:gd name="connsiteY16" fmla="*/ 49322 h 1892189"/>
                  <a:gd name="connsiteX17" fmla="*/ 3179041 w 6667829"/>
                  <a:gd name="connsiteY17" fmla="*/ 77457 h 1892189"/>
                  <a:gd name="connsiteX18" fmla="*/ 1694900 w 6667829"/>
                  <a:gd name="connsiteY18" fmla="*/ 682368 h 1892189"/>
                  <a:gd name="connsiteX19" fmla="*/ 147454 w 6667829"/>
                  <a:gd name="connsiteY19" fmla="*/ 1041094 h 1892189"/>
                  <a:gd name="connsiteX20" fmla="*/ 41946 w 6667829"/>
                  <a:gd name="connsiteY20" fmla="*/ 1758547 h 1892189"/>
                  <a:gd name="connsiteX21" fmla="*/ 499145 w 6667829"/>
                  <a:gd name="connsiteY21" fmla="*/ 1892189 h 1892189"/>
                  <a:gd name="connsiteX0" fmla="*/ 499145 w 6667829"/>
                  <a:gd name="connsiteY0" fmla="*/ 1892128 h 1892128"/>
                  <a:gd name="connsiteX1" fmla="*/ 6133257 w 6667829"/>
                  <a:gd name="connsiteY1" fmla="*/ 1892128 h 1892128"/>
                  <a:gd name="connsiteX2" fmla="*/ 6667829 w 6667829"/>
                  <a:gd name="connsiteY2" fmla="*/ 1716282 h 1892128"/>
                  <a:gd name="connsiteX3" fmla="*/ 6611558 w 6667829"/>
                  <a:gd name="connsiteY3" fmla="*/ 1195778 h 1892128"/>
                  <a:gd name="connsiteX4" fmla="*/ 6449780 w 6667829"/>
                  <a:gd name="connsiteY4" fmla="*/ 1033999 h 1892128"/>
                  <a:gd name="connsiteX5" fmla="*/ 6484949 w 6667829"/>
                  <a:gd name="connsiteY5" fmla="*/ 949593 h 1892128"/>
                  <a:gd name="connsiteX6" fmla="*/ 6463848 w 6667829"/>
                  <a:gd name="connsiteY6" fmla="*/ 682307 h 1892128"/>
                  <a:gd name="connsiteX7" fmla="*/ 6323171 w 6667829"/>
                  <a:gd name="connsiteY7" fmla="*/ 611968 h 1892128"/>
                  <a:gd name="connsiteX8" fmla="*/ 6428678 w 6667829"/>
                  <a:gd name="connsiteY8" fmla="*/ 513495 h 1892128"/>
                  <a:gd name="connsiteX9" fmla="*/ 6421645 w 6667829"/>
                  <a:gd name="connsiteY9" fmla="*/ 478325 h 1892128"/>
                  <a:gd name="connsiteX10" fmla="*/ 6189528 w 6667829"/>
                  <a:gd name="connsiteY10" fmla="*/ 492393 h 1892128"/>
                  <a:gd name="connsiteX11" fmla="*/ 5401737 w 6667829"/>
                  <a:gd name="connsiteY11" fmla="*/ 225107 h 1892128"/>
                  <a:gd name="connsiteX12" fmla="*/ 5479109 w 6667829"/>
                  <a:gd name="connsiteY12" fmla="*/ 196972 h 1892128"/>
                  <a:gd name="connsiteX13" fmla="*/ 5479109 w 6667829"/>
                  <a:gd name="connsiteY13" fmla="*/ 168836 h 1892128"/>
                  <a:gd name="connsiteX14" fmla="*/ 5035977 w 6667829"/>
                  <a:gd name="connsiteY14" fmla="*/ 91464 h 1892128"/>
                  <a:gd name="connsiteX15" fmla="*/ 5028943 w 6667829"/>
                  <a:gd name="connsiteY15" fmla="*/ 24 h 1892128"/>
                  <a:gd name="connsiteX16" fmla="*/ 4733521 w 6667829"/>
                  <a:gd name="connsiteY16" fmla="*/ 175870 h 1892128"/>
                  <a:gd name="connsiteX17" fmla="*/ 3179041 w 6667829"/>
                  <a:gd name="connsiteY17" fmla="*/ 77396 h 1892128"/>
                  <a:gd name="connsiteX18" fmla="*/ 1694900 w 6667829"/>
                  <a:gd name="connsiteY18" fmla="*/ 682307 h 1892128"/>
                  <a:gd name="connsiteX19" fmla="*/ 147454 w 6667829"/>
                  <a:gd name="connsiteY19" fmla="*/ 1041033 h 1892128"/>
                  <a:gd name="connsiteX20" fmla="*/ 41946 w 6667829"/>
                  <a:gd name="connsiteY20" fmla="*/ 1758486 h 1892128"/>
                  <a:gd name="connsiteX21" fmla="*/ 499145 w 6667829"/>
                  <a:gd name="connsiteY21" fmla="*/ 1892128 h 1892128"/>
                  <a:gd name="connsiteX0" fmla="*/ 499145 w 6667829"/>
                  <a:gd name="connsiteY0" fmla="*/ 1892157 h 1892157"/>
                  <a:gd name="connsiteX1" fmla="*/ 6133257 w 6667829"/>
                  <a:gd name="connsiteY1" fmla="*/ 1892157 h 1892157"/>
                  <a:gd name="connsiteX2" fmla="*/ 6667829 w 6667829"/>
                  <a:gd name="connsiteY2" fmla="*/ 1716311 h 1892157"/>
                  <a:gd name="connsiteX3" fmla="*/ 6611558 w 6667829"/>
                  <a:gd name="connsiteY3" fmla="*/ 1195807 h 1892157"/>
                  <a:gd name="connsiteX4" fmla="*/ 6449780 w 6667829"/>
                  <a:gd name="connsiteY4" fmla="*/ 1034028 h 1892157"/>
                  <a:gd name="connsiteX5" fmla="*/ 6484949 w 6667829"/>
                  <a:gd name="connsiteY5" fmla="*/ 949622 h 1892157"/>
                  <a:gd name="connsiteX6" fmla="*/ 6463848 w 6667829"/>
                  <a:gd name="connsiteY6" fmla="*/ 682336 h 1892157"/>
                  <a:gd name="connsiteX7" fmla="*/ 6323171 w 6667829"/>
                  <a:gd name="connsiteY7" fmla="*/ 611997 h 1892157"/>
                  <a:gd name="connsiteX8" fmla="*/ 6428678 w 6667829"/>
                  <a:gd name="connsiteY8" fmla="*/ 513524 h 1892157"/>
                  <a:gd name="connsiteX9" fmla="*/ 6421645 w 6667829"/>
                  <a:gd name="connsiteY9" fmla="*/ 478354 h 1892157"/>
                  <a:gd name="connsiteX10" fmla="*/ 6189528 w 6667829"/>
                  <a:gd name="connsiteY10" fmla="*/ 492422 h 1892157"/>
                  <a:gd name="connsiteX11" fmla="*/ 5401737 w 6667829"/>
                  <a:gd name="connsiteY11" fmla="*/ 225136 h 1892157"/>
                  <a:gd name="connsiteX12" fmla="*/ 5479109 w 6667829"/>
                  <a:gd name="connsiteY12" fmla="*/ 197001 h 1892157"/>
                  <a:gd name="connsiteX13" fmla="*/ 5479109 w 6667829"/>
                  <a:gd name="connsiteY13" fmla="*/ 168865 h 1892157"/>
                  <a:gd name="connsiteX14" fmla="*/ 5035977 w 6667829"/>
                  <a:gd name="connsiteY14" fmla="*/ 91493 h 1892157"/>
                  <a:gd name="connsiteX15" fmla="*/ 5028943 w 6667829"/>
                  <a:gd name="connsiteY15" fmla="*/ 53 h 1892157"/>
                  <a:gd name="connsiteX16" fmla="*/ 4754622 w 6667829"/>
                  <a:gd name="connsiteY16" fmla="*/ 77425 h 1892157"/>
                  <a:gd name="connsiteX17" fmla="*/ 3179041 w 6667829"/>
                  <a:gd name="connsiteY17" fmla="*/ 77425 h 1892157"/>
                  <a:gd name="connsiteX18" fmla="*/ 1694900 w 6667829"/>
                  <a:gd name="connsiteY18" fmla="*/ 682336 h 1892157"/>
                  <a:gd name="connsiteX19" fmla="*/ 147454 w 6667829"/>
                  <a:gd name="connsiteY19" fmla="*/ 1041062 h 1892157"/>
                  <a:gd name="connsiteX20" fmla="*/ 41946 w 6667829"/>
                  <a:gd name="connsiteY20" fmla="*/ 1758515 h 1892157"/>
                  <a:gd name="connsiteX21" fmla="*/ 499145 w 6667829"/>
                  <a:gd name="connsiteY21" fmla="*/ 1892157 h 1892157"/>
                  <a:gd name="connsiteX0" fmla="*/ 499145 w 6667829"/>
                  <a:gd name="connsiteY0" fmla="*/ 1892157 h 1892157"/>
                  <a:gd name="connsiteX1" fmla="*/ 6133257 w 6667829"/>
                  <a:gd name="connsiteY1" fmla="*/ 1892157 h 1892157"/>
                  <a:gd name="connsiteX2" fmla="*/ 6667829 w 6667829"/>
                  <a:gd name="connsiteY2" fmla="*/ 1716311 h 1892157"/>
                  <a:gd name="connsiteX3" fmla="*/ 6611558 w 6667829"/>
                  <a:gd name="connsiteY3" fmla="*/ 1195807 h 1892157"/>
                  <a:gd name="connsiteX4" fmla="*/ 6449780 w 6667829"/>
                  <a:gd name="connsiteY4" fmla="*/ 1034028 h 1892157"/>
                  <a:gd name="connsiteX5" fmla="*/ 6484949 w 6667829"/>
                  <a:gd name="connsiteY5" fmla="*/ 949622 h 1892157"/>
                  <a:gd name="connsiteX6" fmla="*/ 6463848 w 6667829"/>
                  <a:gd name="connsiteY6" fmla="*/ 682336 h 1892157"/>
                  <a:gd name="connsiteX7" fmla="*/ 6323171 w 6667829"/>
                  <a:gd name="connsiteY7" fmla="*/ 611997 h 1892157"/>
                  <a:gd name="connsiteX8" fmla="*/ 6428678 w 6667829"/>
                  <a:gd name="connsiteY8" fmla="*/ 513524 h 1892157"/>
                  <a:gd name="connsiteX9" fmla="*/ 6421645 w 6667829"/>
                  <a:gd name="connsiteY9" fmla="*/ 478354 h 1892157"/>
                  <a:gd name="connsiteX10" fmla="*/ 6189528 w 6667829"/>
                  <a:gd name="connsiteY10" fmla="*/ 492422 h 1892157"/>
                  <a:gd name="connsiteX11" fmla="*/ 5401737 w 6667829"/>
                  <a:gd name="connsiteY11" fmla="*/ 225136 h 1892157"/>
                  <a:gd name="connsiteX12" fmla="*/ 5479109 w 6667829"/>
                  <a:gd name="connsiteY12" fmla="*/ 197001 h 1892157"/>
                  <a:gd name="connsiteX13" fmla="*/ 5479109 w 6667829"/>
                  <a:gd name="connsiteY13" fmla="*/ 168865 h 1892157"/>
                  <a:gd name="connsiteX14" fmla="*/ 5035977 w 6667829"/>
                  <a:gd name="connsiteY14" fmla="*/ 91493 h 1892157"/>
                  <a:gd name="connsiteX15" fmla="*/ 5028943 w 6667829"/>
                  <a:gd name="connsiteY15" fmla="*/ 53 h 1892157"/>
                  <a:gd name="connsiteX16" fmla="*/ 4754622 w 6667829"/>
                  <a:gd name="connsiteY16" fmla="*/ 77425 h 1892157"/>
                  <a:gd name="connsiteX17" fmla="*/ 3179041 w 6667829"/>
                  <a:gd name="connsiteY17" fmla="*/ 77425 h 1892157"/>
                  <a:gd name="connsiteX18" fmla="*/ 1694900 w 6667829"/>
                  <a:gd name="connsiteY18" fmla="*/ 682336 h 1892157"/>
                  <a:gd name="connsiteX19" fmla="*/ 147454 w 6667829"/>
                  <a:gd name="connsiteY19" fmla="*/ 1041062 h 1892157"/>
                  <a:gd name="connsiteX20" fmla="*/ 41946 w 6667829"/>
                  <a:gd name="connsiteY20" fmla="*/ 1758515 h 1892157"/>
                  <a:gd name="connsiteX21" fmla="*/ 499145 w 6667829"/>
                  <a:gd name="connsiteY21" fmla="*/ 1892157 h 1892157"/>
                  <a:gd name="connsiteX0" fmla="*/ 499145 w 6667829"/>
                  <a:gd name="connsiteY0" fmla="*/ 1892157 h 1892157"/>
                  <a:gd name="connsiteX1" fmla="*/ 6133257 w 6667829"/>
                  <a:gd name="connsiteY1" fmla="*/ 1892157 h 1892157"/>
                  <a:gd name="connsiteX2" fmla="*/ 6667829 w 6667829"/>
                  <a:gd name="connsiteY2" fmla="*/ 1716311 h 1892157"/>
                  <a:gd name="connsiteX3" fmla="*/ 6611558 w 6667829"/>
                  <a:gd name="connsiteY3" fmla="*/ 1195807 h 1892157"/>
                  <a:gd name="connsiteX4" fmla="*/ 6449780 w 6667829"/>
                  <a:gd name="connsiteY4" fmla="*/ 1034028 h 1892157"/>
                  <a:gd name="connsiteX5" fmla="*/ 6484949 w 6667829"/>
                  <a:gd name="connsiteY5" fmla="*/ 949622 h 1892157"/>
                  <a:gd name="connsiteX6" fmla="*/ 6463848 w 6667829"/>
                  <a:gd name="connsiteY6" fmla="*/ 682336 h 1892157"/>
                  <a:gd name="connsiteX7" fmla="*/ 6323171 w 6667829"/>
                  <a:gd name="connsiteY7" fmla="*/ 611997 h 1892157"/>
                  <a:gd name="connsiteX8" fmla="*/ 6428678 w 6667829"/>
                  <a:gd name="connsiteY8" fmla="*/ 513524 h 1892157"/>
                  <a:gd name="connsiteX9" fmla="*/ 6421645 w 6667829"/>
                  <a:gd name="connsiteY9" fmla="*/ 478354 h 1892157"/>
                  <a:gd name="connsiteX10" fmla="*/ 6189528 w 6667829"/>
                  <a:gd name="connsiteY10" fmla="*/ 492422 h 1892157"/>
                  <a:gd name="connsiteX11" fmla="*/ 5401737 w 6667829"/>
                  <a:gd name="connsiteY11" fmla="*/ 225136 h 1892157"/>
                  <a:gd name="connsiteX12" fmla="*/ 5479109 w 6667829"/>
                  <a:gd name="connsiteY12" fmla="*/ 197001 h 1892157"/>
                  <a:gd name="connsiteX13" fmla="*/ 5479109 w 6667829"/>
                  <a:gd name="connsiteY13" fmla="*/ 168865 h 1892157"/>
                  <a:gd name="connsiteX14" fmla="*/ 5218857 w 6667829"/>
                  <a:gd name="connsiteY14" fmla="*/ 98527 h 1892157"/>
                  <a:gd name="connsiteX15" fmla="*/ 5028943 w 6667829"/>
                  <a:gd name="connsiteY15" fmla="*/ 53 h 1892157"/>
                  <a:gd name="connsiteX16" fmla="*/ 4754622 w 6667829"/>
                  <a:gd name="connsiteY16" fmla="*/ 77425 h 1892157"/>
                  <a:gd name="connsiteX17" fmla="*/ 3179041 w 6667829"/>
                  <a:gd name="connsiteY17" fmla="*/ 77425 h 1892157"/>
                  <a:gd name="connsiteX18" fmla="*/ 1694900 w 6667829"/>
                  <a:gd name="connsiteY18" fmla="*/ 682336 h 1892157"/>
                  <a:gd name="connsiteX19" fmla="*/ 147454 w 6667829"/>
                  <a:gd name="connsiteY19" fmla="*/ 1041062 h 1892157"/>
                  <a:gd name="connsiteX20" fmla="*/ 41946 w 6667829"/>
                  <a:gd name="connsiteY20" fmla="*/ 1758515 h 1892157"/>
                  <a:gd name="connsiteX21" fmla="*/ 499145 w 6667829"/>
                  <a:gd name="connsiteY21" fmla="*/ 1892157 h 1892157"/>
                  <a:gd name="connsiteX0" fmla="*/ 499145 w 6667829"/>
                  <a:gd name="connsiteY0" fmla="*/ 1892538 h 1892538"/>
                  <a:gd name="connsiteX1" fmla="*/ 6133257 w 6667829"/>
                  <a:gd name="connsiteY1" fmla="*/ 1892538 h 1892538"/>
                  <a:gd name="connsiteX2" fmla="*/ 6667829 w 6667829"/>
                  <a:gd name="connsiteY2" fmla="*/ 1716692 h 1892538"/>
                  <a:gd name="connsiteX3" fmla="*/ 6611558 w 6667829"/>
                  <a:gd name="connsiteY3" fmla="*/ 1196188 h 1892538"/>
                  <a:gd name="connsiteX4" fmla="*/ 6449780 w 6667829"/>
                  <a:gd name="connsiteY4" fmla="*/ 1034409 h 1892538"/>
                  <a:gd name="connsiteX5" fmla="*/ 6484949 w 6667829"/>
                  <a:gd name="connsiteY5" fmla="*/ 950003 h 1892538"/>
                  <a:gd name="connsiteX6" fmla="*/ 6463848 w 6667829"/>
                  <a:gd name="connsiteY6" fmla="*/ 682717 h 1892538"/>
                  <a:gd name="connsiteX7" fmla="*/ 6323171 w 6667829"/>
                  <a:gd name="connsiteY7" fmla="*/ 612378 h 1892538"/>
                  <a:gd name="connsiteX8" fmla="*/ 6428678 w 6667829"/>
                  <a:gd name="connsiteY8" fmla="*/ 513905 h 1892538"/>
                  <a:gd name="connsiteX9" fmla="*/ 6421645 w 6667829"/>
                  <a:gd name="connsiteY9" fmla="*/ 478735 h 1892538"/>
                  <a:gd name="connsiteX10" fmla="*/ 6189528 w 6667829"/>
                  <a:gd name="connsiteY10" fmla="*/ 492803 h 1892538"/>
                  <a:gd name="connsiteX11" fmla="*/ 5401737 w 6667829"/>
                  <a:gd name="connsiteY11" fmla="*/ 225517 h 1892538"/>
                  <a:gd name="connsiteX12" fmla="*/ 5479109 w 6667829"/>
                  <a:gd name="connsiteY12" fmla="*/ 197382 h 1892538"/>
                  <a:gd name="connsiteX13" fmla="*/ 5479109 w 6667829"/>
                  <a:gd name="connsiteY13" fmla="*/ 169246 h 1892538"/>
                  <a:gd name="connsiteX14" fmla="*/ 5218857 w 6667829"/>
                  <a:gd name="connsiteY14" fmla="*/ 98908 h 1892538"/>
                  <a:gd name="connsiteX15" fmla="*/ 5028943 w 6667829"/>
                  <a:gd name="connsiteY15" fmla="*/ 434 h 1892538"/>
                  <a:gd name="connsiteX16" fmla="*/ 4754622 w 6667829"/>
                  <a:gd name="connsiteY16" fmla="*/ 77806 h 1892538"/>
                  <a:gd name="connsiteX17" fmla="*/ 3179041 w 6667829"/>
                  <a:gd name="connsiteY17" fmla="*/ 77806 h 1892538"/>
                  <a:gd name="connsiteX18" fmla="*/ 1694900 w 6667829"/>
                  <a:gd name="connsiteY18" fmla="*/ 682717 h 1892538"/>
                  <a:gd name="connsiteX19" fmla="*/ 147454 w 6667829"/>
                  <a:gd name="connsiteY19" fmla="*/ 1041443 h 1892538"/>
                  <a:gd name="connsiteX20" fmla="*/ 41946 w 6667829"/>
                  <a:gd name="connsiteY20" fmla="*/ 1758896 h 1892538"/>
                  <a:gd name="connsiteX21" fmla="*/ 499145 w 6667829"/>
                  <a:gd name="connsiteY21" fmla="*/ 1892538 h 1892538"/>
                  <a:gd name="connsiteX0" fmla="*/ 499145 w 6667829"/>
                  <a:gd name="connsiteY0" fmla="*/ 1892538 h 1892538"/>
                  <a:gd name="connsiteX1" fmla="*/ 6133257 w 6667829"/>
                  <a:gd name="connsiteY1" fmla="*/ 1892538 h 1892538"/>
                  <a:gd name="connsiteX2" fmla="*/ 6667829 w 6667829"/>
                  <a:gd name="connsiteY2" fmla="*/ 1716692 h 1892538"/>
                  <a:gd name="connsiteX3" fmla="*/ 6611558 w 6667829"/>
                  <a:gd name="connsiteY3" fmla="*/ 1196188 h 1892538"/>
                  <a:gd name="connsiteX4" fmla="*/ 6449780 w 6667829"/>
                  <a:gd name="connsiteY4" fmla="*/ 1034409 h 1892538"/>
                  <a:gd name="connsiteX5" fmla="*/ 6484949 w 6667829"/>
                  <a:gd name="connsiteY5" fmla="*/ 950003 h 1892538"/>
                  <a:gd name="connsiteX6" fmla="*/ 6463848 w 6667829"/>
                  <a:gd name="connsiteY6" fmla="*/ 682717 h 1892538"/>
                  <a:gd name="connsiteX7" fmla="*/ 6323171 w 6667829"/>
                  <a:gd name="connsiteY7" fmla="*/ 612378 h 1892538"/>
                  <a:gd name="connsiteX8" fmla="*/ 6428678 w 6667829"/>
                  <a:gd name="connsiteY8" fmla="*/ 513905 h 1892538"/>
                  <a:gd name="connsiteX9" fmla="*/ 6421645 w 6667829"/>
                  <a:gd name="connsiteY9" fmla="*/ 478735 h 1892538"/>
                  <a:gd name="connsiteX10" fmla="*/ 6189528 w 6667829"/>
                  <a:gd name="connsiteY10" fmla="*/ 492803 h 1892538"/>
                  <a:gd name="connsiteX11" fmla="*/ 5401737 w 6667829"/>
                  <a:gd name="connsiteY11" fmla="*/ 225517 h 1892538"/>
                  <a:gd name="connsiteX12" fmla="*/ 5479109 w 6667829"/>
                  <a:gd name="connsiteY12" fmla="*/ 197382 h 1892538"/>
                  <a:gd name="connsiteX13" fmla="*/ 5479109 w 6667829"/>
                  <a:gd name="connsiteY13" fmla="*/ 169246 h 1892538"/>
                  <a:gd name="connsiteX14" fmla="*/ 5057079 w 6667829"/>
                  <a:gd name="connsiteY14" fmla="*/ 105942 h 1892538"/>
                  <a:gd name="connsiteX15" fmla="*/ 5028943 w 6667829"/>
                  <a:gd name="connsiteY15" fmla="*/ 434 h 1892538"/>
                  <a:gd name="connsiteX16" fmla="*/ 4754622 w 6667829"/>
                  <a:gd name="connsiteY16" fmla="*/ 77806 h 1892538"/>
                  <a:gd name="connsiteX17" fmla="*/ 3179041 w 6667829"/>
                  <a:gd name="connsiteY17" fmla="*/ 77806 h 1892538"/>
                  <a:gd name="connsiteX18" fmla="*/ 1694900 w 6667829"/>
                  <a:gd name="connsiteY18" fmla="*/ 682717 h 1892538"/>
                  <a:gd name="connsiteX19" fmla="*/ 147454 w 6667829"/>
                  <a:gd name="connsiteY19" fmla="*/ 1041443 h 1892538"/>
                  <a:gd name="connsiteX20" fmla="*/ 41946 w 6667829"/>
                  <a:gd name="connsiteY20" fmla="*/ 1758896 h 1892538"/>
                  <a:gd name="connsiteX21" fmla="*/ 499145 w 6667829"/>
                  <a:gd name="connsiteY21" fmla="*/ 1892538 h 1892538"/>
                  <a:gd name="connsiteX0" fmla="*/ 499145 w 6667829"/>
                  <a:gd name="connsiteY0" fmla="*/ 1877170 h 1877170"/>
                  <a:gd name="connsiteX1" fmla="*/ 6133257 w 6667829"/>
                  <a:gd name="connsiteY1" fmla="*/ 1877170 h 1877170"/>
                  <a:gd name="connsiteX2" fmla="*/ 6667829 w 6667829"/>
                  <a:gd name="connsiteY2" fmla="*/ 1701324 h 1877170"/>
                  <a:gd name="connsiteX3" fmla="*/ 6611558 w 6667829"/>
                  <a:gd name="connsiteY3" fmla="*/ 1180820 h 1877170"/>
                  <a:gd name="connsiteX4" fmla="*/ 6449780 w 6667829"/>
                  <a:gd name="connsiteY4" fmla="*/ 1019041 h 1877170"/>
                  <a:gd name="connsiteX5" fmla="*/ 6484949 w 6667829"/>
                  <a:gd name="connsiteY5" fmla="*/ 934635 h 1877170"/>
                  <a:gd name="connsiteX6" fmla="*/ 6463848 w 6667829"/>
                  <a:gd name="connsiteY6" fmla="*/ 667349 h 1877170"/>
                  <a:gd name="connsiteX7" fmla="*/ 6323171 w 6667829"/>
                  <a:gd name="connsiteY7" fmla="*/ 597010 h 1877170"/>
                  <a:gd name="connsiteX8" fmla="*/ 6428678 w 6667829"/>
                  <a:gd name="connsiteY8" fmla="*/ 498537 h 1877170"/>
                  <a:gd name="connsiteX9" fmla="*/ 6421645 w 6667829"/>
                  <a:gd name="connsiteY9" fmla="*/ 463367 h 1877170"/>
                  <a:gd name="connsiteX10" fmla="*/ 6189528 w 6667829"/>
                  <a:gd name="connsiteY10" fmla="*/ 477435 h 1877170"/>
                  <a:gd name="connsiteX11" fmla="*/ 5401737 w 6667829"/>
                  <a:gd name="connsiteY11" fmla="*/ 210149 h 1877170"/>
                  <a:gd name="connsiteX12" fmla="*/ 5479109 w 6667829"/>
                  <a:gd name="connsiteY12" fmla="*/ 182014 h 1877170"/>
                  <a:gd name="connsiteX13" fmla="*/ 5479109 w 6667829"/>
                  <a:gd name="connsiteY13" fmla="*/ 153878 h 1877170"/>
                  <a:gd name="connsiteX14" fmla="*/ 5057079 w 6667829"/>
                  <a:gd name="connsiteY14" fmla="*/ 90574 h 1877170"/>
                  <a:gd name="connsiteX15" fmla="*/ 5066090 w 6667829"/>
                  <a:gd name="connsiteY15" fmla="*/ 2211 h 1877170"/>
                  <a:gd name="connsiteX16" fmla="*/ 4754622 w 6667829"/>
                  <a:gd name="connsiteY16" fmla="*/ 62438 h 1877170"/>
                  <a:gd name="connsiteX17" fmla="*/ 3179041 w 6667829"/>
                  <a:gd name="connsiteY17" fmla="*/ 62438 h 1877170"/>
                  <a:gd name="connsiteX18" fmla="*/ 1694900 w 6667829"/>
                  <a:gd name="connsiteY18" fmla="*/ 667349 h 1877170"/>
                  <a:gd name="connsiteX19" fmla="*/ 147454 w 6667829"/>
                  <a:gd name="connsiteY19" fmla="*/ 1026075 h 1877170"/>
                  <a:gd name="connsiteX20" fmla="*/ 41946 w 6667829"/>
                  <a:gd name="connsiteY20" fmla="*/ 1743528 h 1877170"/>
                  <a:gd name="connsiteX21" fmla="*/ 499145 w 6667829"/>
                  <a:gd name="connsiteY21" fmla="*/ 1877170 h 1877170"/>
                  <a:gd name="connsiteX0" fmla="*/ 499145 w 6667829"/>
                  <a:gd name="connsiteY0" fmla="*/ 1884738 h 1884738"/>
                  <a:gd name="connsiteX1" fmla="*/ 6133257 w 6667829"/>
                  <a:gd name="connsiteY1" fmla="*/ 1884738 h 1884738"/>
                  <a:gd name="connsiteX2" fmla="*/ 6667829 w 6667829"/>
                  <a:gd name="connsiteY2" fmla="*/ 1708892 h 1884738"/>
                  <a:gd name="connsiteX3" fmla="*/ 6611558 w 6667829"/>
                  <a:gd name="connsiteY3" fmla="*/ 1188388 h 1884738"/>
                  <a:gd name="connsiteX4" fmla="*/ 6449780 w 6667829"/>
                  <a:gd name="connsiteY4" fmla="*/ 1026609 h 1884738"/>
                  <a:gd name="connsiteX5" fmla="*/ 6484949 w 6667829"/>
                  <a:gd name="connsiteY5" fmla="*/ 942203 h 1884738"/>
                  <a:gd name="connsiteX6" fmla="*/ 6463848 w 6667829"/>
                  <a:gd name="connsiteY6" fmla="*/ 674917 h 1884738"/>
                  <a:gd name="connsiteX7" fmla="*/ 6323171 w 6667829"/>
                  <a:gd name="connsiteY7" fmla="*/ 604578 h 1884738"/>
                  <a:gd name="connsiteX8" fmla="*/ 6428678 w 6667829"/>
                  <a:gd name="connsiteY8" fmla="*/ 506105 h 1884738"/>
                  <a:gd name="connsiteX9" fmla="*/ 6421645 w 6667829"/>
                  <a:gd name="connsiteY9" fmla="*/ 470935 h 1884738"/>
                  <a:gd name="connsiteX10" fmla="*/ 6189528 w 6667829"/>
                  <a:gd name="connsiteY10" fmla="*/ 485003 h 1884738"/>
                  <a:gd name="connsiteX11" fmla="*/ 5401737 w 6667829"/>
                  <a:gd name="connsiteY11" fmla="*/ 217717 h 1884738"/>
                  <a:gd name="connsiteX12" fmla="*/ 5479109 w 6667829"/>
                  <a:gd name="connsiteY12" fmla="*/ 189582 h 1884738"/>
                  <a:gd name="connsiteX13" fmla="*/ 5479109 w 6667829"/>
                  <a:gd name="connsiteY13" fmla="*/ 161446 h 1884738"/>
                  <a:gd name="connsiteX14" fmla="*/ 5057079 w 6667829"/>
                  <a:gd name="connsiteY14" fmla="*/ 98142 h 1884738"/>
                  <a:gd name="connsiteX15" fmla="*/ 5066090 w 6667829"/>
                  <a:gd name="connsiteY15" fmla="*/ 9779 h 1884738"/>
                  <a:gd name="connsiteX16" fmla="*/ 4754622 w 6667829"/>
                  <a:gd name="connsiteY16" fmla="*/ 70006 h 1884738"/>
                  <a:gd name="connsiteX17" fmla="*/ 3179041 w 6667829"/>
                  <a:gd name="connsiteY17" fmla="*/ 70006 h 1884738"/>
                  <a:gd name="connsiteX18" fmla="*/ 1694900 w 6667829"/>
                  <a:gd name="connsiteY18" fmla="*/ 674917 h 1884738"/>
                  <a:gd name="connsiteX19" fmla="*/ 147454 w 6667829"/>
                  <a:gd name="connsiteY19" fmla="*/ 1033643 h 1884738"/>
                  <a:gd name="connsiteX20" fmla="*/ 41946 w 6667829"/>
                  <a:gd name="connsiteY20" fmla="*/ 1751096 h 1884738"/>
                  <a:gd name="connsiteX21" fmla="*/ 499145 w 6667829"/>
                  <a:gd name="connsiteY21" fmla="*/ 1884738 h 1884738"/>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57079 w 6667829"/>
                  <a:gd name="connsiteY14" fmla="*/ 94351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45649 w 6667829"/>
                  <a:gd name="connsiteY14" fmla="*/ 97208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213926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63848 w 6667829"/>
                  <a:gd name="connsiteY6" fmla="*/ 671126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4949 w 6667829"/>
                  <a:gd name="connsiteY5" fmla="*/ 938412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49780 w 6667829"/>
                  <a:gd name="connsiteY4" fmla="*/ 1022818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86928 w 6667829"/>
                  <a:gd name="connsiteY4" fmla="*/ 1025675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67829"/>
                  <a:gd name="connsiteY0" fmla="*/ 1880947 h 1880947"/>
                  <a:gd name="connsiteX1" fmla="*/ 6133257 w 6667829"/>
                  <a:gd name="connsiteY1" fmla="*/ 1880947 h 1880947"/>
                  <a:gd name="connsiteX2" fmla="*/ 6667829 w 6667829"/>
                  <a:gd name="connsiteY2" fmla="*/ 1705101 h 1880947"/>
                  <a:gd name="connsiteX3" fmla="*/ 6611558 w 6667829"/>
                  <a:gd name="connsiteY3" fmla="*/ 1184597 h 1880947"/>
                  <a:gd name="connsiteX4" fmla="*/ 6489785 w 6667829"/>
                  <a:gd name="connsiteY4" fmla="*/ 1037105 h 1880947"/>
                  <a:gd name="connsiteX5" fmla="*/ 6487806 w 6667829"/>
                  <a:gd name="connsiteY5" fmla="*/ 929840 h 1880947"/>
                  <a:gd name="connsiteX6" fmla="*/ 6440988 w 6667829"/>
                  <a:gd name="connsiteY6" fmla="*/ 688271 h 1880947"/>
                  <a:gd name="connsiteX7" fmla="*/ 6323171 w 6667829"/>
                  <a:gd name="connsiteY7" fmla="*/ 600787 h 1880947"/>
                  <a:gd name="connsiteX8" fmla="*/ 6428678 w 6667829"/>
                  <a:gd name="connsiteY8" fmla="*/ 502314 h 1880947"/>
                  <a:gd name="connsiteX9" fmla="*/ 6421645 w 6667829"/>
                  <a:gd name="connsiteY9" fmla="*/ 467144 h 1880947"/>
                  <a:gd name="connsiteX10" fmla="*/ 6189528 w 6667829"/>
                  <a:gd name="connsiteY10" fmla="*/ 481212 h 1880947"/>
                  <a:gd name="connsiteX11" fmla="*/ 5401737 w 6667829"/>
                  <a:gd name="connsiteY11" fmla="*/ 199638 h 1880947"/>
                  <a:gd name="connsiteX12" fmla="*/ 5479109 w 6667829"/>
                  <a:gd name="connsiteY12" fmla="*/ 185791 h 1880947"/>
                  <a:gd name="connsiteX13" fmla="*/ 5479109 w 6667829"/>
                  <a:gd name="connsiteY13" fmla="*/ 157655 h 1880947"/>
                  <a:gd name="connsiteX14" fmla="*/ 5045649 w 6667829"/>
                  <a:gd name="connsiteY14" fmla="*/ 88635 h 1880947"/>
                  <a:gd name="connsiteX15" fmla="*/ 5066090 w 6667829"/>
                  <a:gd name="connsiteY15" fmla="*/ 5988 h 1880947"/>
                  <a:gd name="connsiteX16" fmla="*/ 4754622 w 6667829"/>
                  <a:gd name="connsiteY16" fmla="*/ 66215 h 1880947"/>
                  <a:gd name="connsiteX17" fmla="*/ 3179041 w 6667829"/>
                  <a:gd name="connsiteY17" fmla="*/ 66215 h 1880947"/>
                  <a:gd name="connsiteX18" fmla="*/ 1694900 w 6667829"/>
                  <a:gd name="connsiteY18" fmla="*/ 671126 h 1880947"/>
                  <a:gd name="connsiteX19" fmla="*/ 147454 w 6667829"/>
                  <a:gd name="connsiteY19" fmla="*/ 1029852 h 1880947"/>
                  <a:gd name="connsiteX20" fmla="*/ 41946 w 6667829"/>
                  <a:gd name="connsiteY20" fmla="*/ 1747305 h 1880947"/>
                  <a:gd name="connsiteX21" fmla="*/ 499145 w 6667829"/>
                  <a:gd name="connsiteY21" fmla="*/ 1880947 h 1880947"/>
                  <a:gd name="connsiteX0" fmla="*/ 499145 w 6673544"/>
                  <a:gd name="connsiteY0" fmla="*/ 1880947 h 1880947"/>
                  <a:gd name="connsiteX1" fmla="*/ 6133257 w 6673544"/>
                  <a:gd name="connsiteY1" fmla="*/ 1880947 h 1880947"/>
                  <a:gd name="connsiteX2" fmla="*/ 6673544 w 6673544"/>
                  <a:gd name="connsiteY2" fmla="*/ 1625091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647735 w 6673544"/>
                  <a:gd name="connsiteY1" fmla="*/ 1864763 h 1880947"/>
                  <a:gd name="connsiteX2" fmla="*/ 6673544 w 6673544"/>
                  <a:gd name="connsiteY2" fmla="*/ 1625091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25091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73544"/>
                  <a:gd name="connsiteY0" fmla="*/ 1880947 h 1880947"/>
                  <a:gd name="connsiteX1" fmla="*/ 5728655 w 6673544"/>
                  <a:gd name="connsiteY1" fmla="*/ 1864763 h 1880947"/>
                  <a:gd name="connsiteX2" fmla="*/ 6673544 w 6673544"/>
                  <a:gd name="connsiteY2" fmla="*/ 1665552 h 1880947"/>
                  <a:gd name="connsiteX3" fmla="*/ 6611558 w 6673544"/>
                  <a:gd name="connsiteY3" fmla="*/ 1184597 h 1880947"/>
                  <a:gd name="connsiteX4" fmla="*/ 6489785 w 6673544"/>
                  <a:gd name="connsiteY4" fmla="*/ 1037105 h 1880947"/>
                  <a:gd name="connsiteX5" fmla="*/ 6487806 w 6673544"/>
                  <a:gd name="connsiteY5" fmla="*/ 929840 h 1880947"/>
                  <a:gd name="connsiteX6" fmla="*/ 6440988 w 6673544"/>
                  <a:gd name="connsiteY6" fmla="*/ 688271 h 1880947"/>
                  <a:gd name="connsiteX7" fmla="*/ 6323171 w 6673544"/>
                  <a:gd name="connsiteY7" fmla="*/ 600787 h 1880947"/>
                  <a:gd name="connsiteX8" fmla="*/ 6428678 w 6673544"/>
                  <a:gd name="connsiteY8" fmla="*/ 502314 h 1880947"/>
                  <a:gd name="connsiteX9" fmla="*/ 6421645 w 6673544"/>
                  <a:gd name="connsiteY9" fmla="*/ 467144 h 1880947"/>
                  <a:gd name="connsiteX10" fmla="*/ 6189528 w 6673544"/>
                  <a:gd name="connsiteY10" fmla="*/ 481212 h 1880947"/>
                  <a:gd name="connsiteX11" fmla="*/ 5401737 w 6673544"/>
                  <a:gd name="connsiteY11" fmla="*/ 199638 h 1880947"/>
                  <a:gd name="connsiteX12" fmla="*/ 5479109 w 6673544"/>
                  <a:gd name="connsiteY12" fmla="*/ 185791 h 1880947"/>
                  <a:gd name="connsiteX13" fmla="*/ 5479109 w 6673544"/>
                  <a:gd name="connsiteY13" fmla="*/ 157655 h 1880947"/>
                  <a:gd name="connsiteX14" fmla="*/ 5045649 w 6673544"/>
                  <a:gd name="connsiteY14" fmla="*/ 88635 h 1880947"/>
                  <a:gd name="connsiteX15" fmla="*/ 5066090 w 6673544"/>
                  <a:gd name="connsiteY15" fmla="*/ 5988 h 1880947"/>
                  <a:gd name="connsiteX16" fmla="*/ 4754622 w 6673544"/>
                  <a:gd name="connsiteY16" fmla="*/ 66215 h 1880947"/>
                  <a:gd name="connsiteX17" fmla="*/ 3179041 w 6673544"/>
                  <a:gd name="connsiteY17" fmla="*/ 66215 h 1880947"/>
                  <a:gd name="connsiteX18" fmla="*/ 1694900 w 6673544"/>
                  <a:gd name="connsiteY18" fmla="*/ 671126 h 1880947"/>
                  <a:gd name="connsiteX19" fmla="*/ 147454 w 6673544"/>
                  <a:gd name="connsiteY19" fmla="*/ 1029852 h 1880947"/>
                  <a:gd name="connsiteX20" fmla="*/ 41946 w 6673544"/>
                  <a:gd name="connsiteY20" fmla="*/ 1747305 h 1880947"/>
                  <a:gd name="connsiteX21" fmla="*/ 499145 w 6673544"/>
                  <a:gd name="connsiteY21" fmla="*/ 1880947 h 1880947"/>
                  <a:gd name="connsiteX0" fmla="*/ 499145 w 6611558"/>
                  <a:gd name="connsiteY0" fmla="*/ 1880947 h 1880947"/>
                  <a:gd name="connsiteX1" fmla="*/ 5728655 w 6611558"/>
                  <a:gd name="connsiteY1" fmla="*/ 1864763 h 1880947"/>
                  <a:gd name="connsiteX2" fmla="*/ 6608808 w 6611558"/>
                  <a:gd name="connsiteY2" fmla="*/ 1665552 h 1880947"/>
                  <a:gd name="connsiteX3" fmla="*/ 6611558 w 6611558"/>
                  <a:gd name="connsiteY3" fmla="*/ 1184597 h 1880947"/>
                  <a:gd name="connsiteX4" fmla="*/ 6489785 w 6611558"/>
                  <a:gd name="connsiteY4" fmla="*/ 1037105 h 1880947"/>
                  <a:gd name="connsiteX5" fmla="*/ 6487806 w 6611558"/>
                  <a:gd name="connsiteY5" fmla="*/ 929840 h 1880947"/>
                  <a:gd name="connsiteX6" fmla="*/ 6440988 w 6611558"/>
                  <a:gd name="connsiteY6" fmla="*/ 688271 h 1880947"/>
                  <a:gd name="connsiteX7" fmla="*/ 6323171 w 6611558"/>
                  <a:gd name="connsiteY7" fmla="*/ 600787 h 1880947"/>
                  <a:gd name="connsiteX8" fmla="*/ 6428678 w 6611558"/>
                  <a:gd name="connsiteY8" fmla="*/ 502314 h 1880947"/>
                  <a:gd name="connsiteX9" fmla="*/ 6421645 w 6611558"/>
                  <a:gd name="connsiteY9" fmla="*/ 467144 h 1880947"/>
                  <a:gd name="connsiteX10" fmla="*/ 6189528 w 6611558"/>
                  <a:gd name="connsiteY10" fmla="*/ 481212 h 1880947"/>
                  <a:gd name="connsiteX11" fmla="*/ 5401737 w 6611558"/>
                  <a:gd name="connsiteY11" fmla="*/ 199638 h 1880947"/>
                  <a:gd name="connsiteX12" fmla="*/ 5479109 w 6611558"/>
                  <a:gd name="connsiteY12" fmla="*/ 185791 h 1880947"/>
                  <a:gd name="connsiteX13" fmla="*/ 5479109 w 6611558"/>
                  <a:gd name="connsiteY13" fmla="*/ 157655 h 1880947"/>
                  <a:gd name="connsiteX14" fmla="*/ 5045649 w 6611558"/>
                  <a:gd name="connsiteY14" fmla="*/ 88635 h 1880947"/>
                  <a:gd name="connsiteX15" fmla="*/ 5066090 w 6611558"/>
                  <a:gd name="connsiteY15" fmla="*/ 5988 h 1880947"/>
                  <a:gd name="connsiteX16" fmla="*/ 4754622 w 6611558"/>
                  <a:gd name="connsiteY16" fmla="*/ 66215 h 1880947"/>
                  <a:gd name="connsiteX17" fmla="*/ 3179041 w 6611558"/>
                  <a:gd name="connsiteY17" fmla="*/ 66215 h 1880947"/>
                  <a:gd name="connsiteX18" fmla="*/ 1694900 w 6611558"/>
                  <a:gd name="connsiteY18" fmla="*/ 671126 h 1880947"/>
                  <a:gd name="connsiteX19" fmla="*/ 147454 w 6611558"/>
                  <a:gd name="connsiteY19" fmla="*/ 1029852 h 1880947"/>
                  <a:gd name="connsiteX20" fmla="*/ 41946 w 6611558"/>
                  <a:gd name="connsiteY20" fmla="*/ 1747305 h 1880947"/>
                  <a:gd name="connsiteX21" fmla="*/ 499145 w 6611558"/>
                  <a:gd name="connsiteY21" fmla="*/ 1880947 h 1880947"/>
                  <a:gd name="connsiteX0" fmla="*/ 499145 w 6631316"/>
                  <a:gd name="connsiteY0" fmla="*/ 1880947 h 1880947"/>
                  <a:gd name="connsiteX1" fmla="*/ 5728655 w 6631316"/>
                  <a:gd name="connsiteY1" fmla="*/ 1864763 h 1880947"/>
                  <a:gd name="connsiteX2" fmla="*/ 6608808 w 6631316"/>
                  <a:gd name="connsiteY2" fmla="*/ 1665552 h 1880947"/>
                  <a:gd name="connsiteX3" fmla="*/ 6611558 w 6631316"/>
                  <a:gd name="connsiteY3" fmla="*/ 1184597 h 1880947"/>
                  <a:gd name="connsiteX4" fmla="*/ 6489785 w 6631316"/>
                  <a:gd name="connsiteY4" fmla="*/ 1037105 h 1880947"/>
                  <a:gd name="connsiteX5" fmla="*/ 6487806 w 6631316"/>
                  <a:gd name="connsiteY5" fmla="*/ 929840 h 1880947"/>
                  <a:gd name="connsiteX6" fmla="*/ 6440988 w 6631316"/>
                  <a:gd name="connsiteY6" fmla="*/ 688271 h 1880947"/>
                  <a:gd name="connsiteX7" fmla="*/ 6323171 w 6631316"/>
                  <a:gd name="connsiteY7" fmla="*/ 600787 h 1880947"/>
                  <a:gd name="connsiteX8" fmla="*/ 6428678 w 6631316"/>
                  <a:gd name="connsiteY8" fmla="*/ 502314 h 1880947"/>
                  <a:gd name="connsiteX9" fmla="*/ 6421645 w 6631316"/>
                  <a:gd name="connsiteY9" fmla="*/ 467144 h 1880947"/>
                  <a:gd name="connsiteX10" fmla="*/ 6189528 w 6631316"/>
                  <a:gd name="connsiteY10" fmla="*/ 481212 h 1880947"/>
                  <a:gd name="connsiteX11" fmla="*/ 5401737 w 6631316"/>
                  <a:gd name="connsiteY11" fmla="*/ 199638 h 1880947"/>
                  <a:gd name="connsiteX12" fmla="*/ 5479109 w 6631316"/>
                  <a:gd name="connsiteY12" fmla="*/ 185791 h 1880947"/>
                  <a:gd name="connsiteX13" fmla="*/ 5479109 w 6631316"/>
                  <a:gd name="connsiteY13" fmla="*/ 157655 h 1880947"/>
                  <a:gd name="connsiteX14" fmla="*/ 5045649 w 6631316"/>
                  <a:gd name="connsiteY14" fmla="*/ 88635 h 1880947"/>
                  <a:gd name="connsiteX15" fmla="*/ 5066090 w 6631316"/>
                  <a:gd name="connsiteY15" fmla="*/ 5988 h 1880947"/>
                  <a:gd name="connsiteX16" fmla="*/ 4754622 w 6631316"/>
                  <a:gd name="connsiteY16" fmla="*/ 66215 h 1880947"/>
                  <a:gd name="connsiteX17" fmla="*/ 3179041 w 6631316"/>
                  <a:gd name="connsiteY17" fmla="*/ 66215 h 1880947"/>
                  <a:gd name="connsiteX18" fmla="*/ 1694900 w 6631316"/>
                  <a:gd name="connsiteY18" fmla="*/ 671126 h 1880947"/>
                  <a:gd name="connsiteX19" fmla="*/ 147454 w 6631316"/>
                  <a:gd name="connsiteY19" fmla="*/ 1029852 h 1880947"/>
                  <a:gd name="connsiteX20" fmla="*/ 41946 w 6631316"/>
                  <a:gd name="connsiteY20" fmla="*/ 1747305 h 1880947"/>
                  <a:gd name="connsiteX21" fmla="*/ 499145 w 6631316"/>
                  <a:gd name="connsiteY21" fmla="*/ 1880947 h 1880947"/>
                  <a:gd name="connsiteX0" fmla="*/ 499145 w 6645697"/>
                  <a:gd name="connsiteY0" fmla="*/ 1880947 h 1880947"/>
                  <a:gd name="connsiteX1" fmla="*/ 5728655 w 6645697"/>
                  <a:gd name="connsiteY1" fmla="*/ 1864763 h 1880947"/>
                  <a:gd name="connsiteX2" fmla="*/ 6608808 w 6645697"/>
                  <a:gd name="connsiteY2" fmla="*/ 1665552 h 1880947"/>
                  <a:gd name="connsiteX3" fmla="*/ 6611558 w 6645697"/>
                  <a:gd name="connsiteY3" fmla="*/ 1184597 h 1880947"/>
                  <a:gd name="connsiteX4" fmla="*/ 6489785 w 6645697"/>
                  <a:gd name="connsiteY4" fmla="*/ 1037105 h 1880947"/>
                  <a:gd name="connsiteX5" fmla="*/ 6487806 w 6645697"/>
                  <a:gd name="connsiteY5" fmla="*/ 929840 h 1880947"/>
                  <a:gd name="connsiteX6" fmla="*/ 6440988 w 6645697"/>
                  <a:gd name="connsiteY6" fmla="*/ 688271 h 1880947"/>
                  <a:gd name="connsiteX7" fmla="*/ 6323171 w 6645697"/>
                  <a:gd name="connsiteY7" fmla="*/ 600787 h 1880947"/>
                  <a:gd name="connsiteX8" fmla="*/ 6428678 w 6645697"/>
                  <a:gd name="connsiteY8" fmla="*/ 502314 h 1880947"/>
                  <a:gd name="connsiteX9" fmla="*/ 6421645 w 6645697"/>
                  <a:gd name="connsiteY9" fmla="*/ 467144 h 1880947"/>
                  <a:gd name="connsiteX10" fmla="*/ 6189528 w 6645697"/>
                  <a:gd name="connsiteY10" fmla="*/ 481212 h 1880947"/>
                  <a:gd name="connsiteX11" fmla="*/ 5401737 w 6645697"/>
                  <a:gd name="connsiteY11" fmla="*/ 199638 h 1880947"/>
                  <a:gd name="connsiteX12" fmla="*/ 5479109 w 6645697"/>
                  <a:gd name="connsiteY12" fmla="*/ 185791 h 1880947"/>
                  <a:gd name="connsiteX13" fmla="*/ 5479109 w 6645697"/>
                  <a:gd name="connsiteY13" fmla="*/ 157655 h 1880947"/>
                  <a:gd name="connsiteX14" fmla="*/ 5045649 w 6645697"/>
                  <a:gd name="connsiteY14" fmla="*/ 88635 h 1880947"/>
                  <a:gd name="connsiteX15" fmla="*/ 5066090 w 6645697"/>
                  <a:gd name="connsiteY15" fmla="*/ 5988 h 1880947"/>
                  <a:gd name="connsiteX16" fmla="*/ 4754622 w 6645697"/>
                  <a:gd name="connsiteY16" fmla="*/ 66215 h 1880947"/>
                  <a:gd name="connsiteX17" fmla="*/ 3179041 w 6645697"/>
                  <a:gd name="connsiteY17" fmla="*/ 66215 h 1880947"/>
                  <a:gd name="connsiteX18" fmla="*/ 1694900 w 6645697"/>
                  <a:gd name="connsiteY18" fmla="*/ 671126 h 1880947"/>
                  <a:gd name="connsiteX19" fmla="*/ 147454 w 6645697"/>
                  <a:gd name="connsiteY19" fmla="*/ 1029852 h 1880947"/>
                  <a:gd name="connsiteX20" fmla="*/ 41946 w 6645697"/>
                  <a:gd name="connsiteY20" fmla="*/ 1747305 h 1880947"/>
                  <a:gd name="connsiteX21" fmla="*/ 499145 w 6645697"/>
                  <a:gd name="connsiteY21" fmla="*/ 1880947 h 1880947"/>
                  <a:gd name="connsiteX0" fmla="*/ 499145 w 6660080"/>
                  <a:gd name="connsiteY0" fmla="*/ 1880947 h 1880947"/>
                  <a:gd name="connsiteX1" fmla="*/ 5728655 w 6660080"/>
                  <a:gd name="connsiteY1" fmla="*/ 1864763 h 1880947"/>
                  <a:gd name="connsiteX2" fmla="*/ 6608808 w 6660080"/>
                  <a:gd name="connsiteY2" fmla="*/ 1665552 h 1880947"/>
                  <a:gd name="connsiteX3" fmla="*/ 6611558 w 6660080"/>
                  <a:gd name="connsiteY3" fmla="*/ 1184597 h 1880947"/>
                  <a:gd name="connsiteX4" fmla="*/ 6489785 w 6660080"/>
                  <a:gd name="connsiteY4" fmla="*/ 1037105 h 1880947"/>
                  <a:gd name="connsiteX5" fmla="*/ 6487806 w 6660080"/>
                  <a:gd name="connsiteY5" fmla="*/ 929840 h 1880947"/>
                  <a:gd name="connsiteX6" fmla="*/ 6440988 w 6660080"/>
                  <a:gd name="connsiteY6" fmla="*/ 688271 h 1880947"/>
                  <a:gd name="connsiteX7" fmla="*/ 6323171 w 6660080"/>
                  <a:gd name="connsiteY7" fmla="*/ 600787 h 1880947"/>
                  <a:gd name="connsiteX8" fmla="*/ 6428678 w 6660080"/>
                  <a:gd name="connsiteY8" fmla="*/ 502314 h 1880947"/>
                  <a:gd name="connsiteX9" fmla="*/ 6421645 w 6660080"/>
                  <a:gd name="connsiteY9" fmla="*/ 467144 h 1880947"/>
                  <a:gd name="connsiteX10" fmla="*/ 6189528 w 6660080"/>
                  <a:gd name="connsiteY10" fmla="*/ 481212 h 1880947"/>
                  <a:gd name="connsiteX11" fmla="*/ 5401737 w 6660080"/>
                  <a:gd name="connsiteY11" fmla="*/ 199638 h 1880947"/>
                  <a:gd name="connsiteX12" fmla="*/ 5479109 w 6660080"/>
                  <a:gd name="connsiteY12" fmla="*/ 185791 h 1880947"/>
                  <a:gd name="connsiteX13" fmla="*/ 5479109 w 6660080"/>
                  <a:gd name="connsiteY13" fmla="*/ 157655 h 1880947"/>
                  <a:gd name="connsiteX14" fmla="*/ 5045649 w 6660080"/>
                  <a:gd name="connsiteY14" fmla="*/ 88635 h 1880947"/>
                  <a:gd name="connsiteX15" fmla="*/ 5066090 w 6660080"/>
                  <a:gd name="connsiteY15" fmla="*/ 5988 h 1880947"/>
                  <a:gd name="connsiteX16" fmla="*/ 4754622 w 6660080"/>
                  <a:gd name="connsiteY16" fmla="*/ 66215 h 1880947"/>
                  <a:gd name="connsiteX17" fmla="*/ 3179041 w 6660080"/>
                  <a:gd name="connsiteY17" fmla="*/ 66215 h 1880947"/>
                  <a:gd name="connsiteX18" fmla="*/ 1694900 w 6660080"/>
                  <a:gd name="connsiteY18" fmla="*/ 671126 h 1880947"/>
                  <a:gd name="connsiteX19" fmla="*/ 147454 w 6660080"/>
                  <a:gd name="connsiteY19" fmla="*/ 1029852 h 1880947"/>
                  <a:gd name="connsiteX20" fmla="*/ 41946 w 6660080"/>
                  <a:gd name="connsiteY20" fmla="*/ 1747305 h 1880947"/>
                  <a:gd name="connsiteX21" fmla="*/ 499145 w 6660080"/>
                  <a:gd name="connsiteY21" fmla="*/ 1880947 h 1880947"/>
                  <a:gd name="connsiteX0" fmla="*/ 499145 w 6668211"/>
                  <a:gd name="connsiteY0" fmla="*/ 1880947 h 1880947"/>
                  <a:gd name="connsiteX1" fmla="*/ 5728655 w 6668211"/>
                  <a:gd name="connsiteY1" fmla="*/ 1864763 h 1880947"/>
                  <a:gd name="connsiteX2" fmla="*/ 6608808 w 6668211"/>
                  <a:gd name="connsiteY2" fmla="*/ 1665552 h 1880947"/>
                  <a:gd name="connsiteX3" fmla="*/ 6611558 w 6668211"/>
                  <a:gd name="connsiteY3" fmla="*/ 1184597 h 1880947"/>
                  <a:gd name="connsiteX4" fmla="*/ 6489785 w 6668211"/>
                  <a:gd name="connsiteY4" fmla="*/ 1037105 h 1880947"/>
                  <a:gd name="connsiteX5" fmla="*/ 6487806 w 6668211"/>
                  <a:gd name="connsiteY5" fmla="*/ 929840 h 1880947"/>
                  <a:gd name="connsiteX6" fmla="*/ 6440988 w 6668211"/>
                  <a:gd name="connsiteY6" fmla="*/ 688271 h 1880947"/>
                  <a:gd name="connsiteX7" fmla="*/ 6323171 w 6668211"/>
                  <a:gd name="connsiteY7" fmla="*/ 600787 h 1880947"/>
                  <a:gd name="connsiteX8" fmla="*/ 6428678 w 6668211"/>
                  <a:gd name="connsiteY8" fmla="*/ 502314 h 1880947"/>
                  <a:gd name="connsiteX9" fmla="*/ 6421645 w 6668211"/>
                  <a:gd name="connsiteY9" fmla="*/ 467144 h 1880947"/>
                  <a:gd name="connsiteX10" fmla="*/ 6189528 w 6668211"/>
                  <a:gd name="connsiteY10" fmla="*/ 481212 h 1880947"/>
                  <a:gd name="connsiteX11" fmla="*/ 5401737 w 6668211"/>
                  <a:gd name="connsiteY11" fmla="*/ 199638 h 1880947"/>
                  <a:gd name="connsiteX12" fmla="*/ 5479109 w 6668211"/>
                  <a:gd name="connsiteY12" fmla="*/ 185791 h 1880947"/>
                  <a:gd name="connsiteX13" fmla="*/ 5479109 w 6668211"/>
                  <a:gd name="connsiteY13" fmla="*/ 157655 h 1880947"/>
                  <a:gd name="connsiteX14" fmla="*/ 5045649 w 6668211"/>
                  <a:gd name="connsiteY14" fmla="*/ 88635 h 1880947"/>
                  <a:gd name="connsiteX15" fmla="*/ 5066090 w 6668211"/>
                  <a:gd name="connsiteY15" fmla="*/ 5988 h 1880947"/>
                  <a:gd name="connsiteX16" fmla="*/ 4754622 w 6668211"/>
                  <a:gd name="connsiteY16" fmla="*/ 66215 h 1880947"/>
                  <a:gd name="connsiteX17" fmla="*/ 3179041 w 6668211"/>
                  <a:gd name="connsiteY17" fmla="*/ 66215 h 1880947"/>
                  <a:gd name="connsiteX18" fmla="*/ 1694900 w 6668211"/>
                  <a:gd name="connsiteY18" fmla="*/ 671126 h 1880947"/>
                  <a:gd name="connsiteX19" fmla="*/ 147454 w 6668211"/>
                  <a:gd name="connsiteY19" fmla="*/ 1029852 h 1880947"/>
                  <a:gd name="connsiteX20" fmla="*/ 41946 w 6668211"/>
                  <a:gd name="connsiteY20" fmla="*/ 1747305 h 1880947"/>
                  <a:gd name="connsiteX21" fmla="*/ 499145 w 6668211"/>
                  <a:gd name="connsiteY21" fmla="*/ 1880947 h 1880947"/>
                  <a:gd name="connsiteX0" fmla="*/ 499145 w 6657006"/>
                  <a:gd name="connsiteY0" fmla="*/ 1880947 h 1880947"/>
                  <a:gd name="connsiteX1" fmla="*/ 5728655 w 6657006"/>
                  <a:gd name="connsiteY1" fmla="*/ 1864763 h 1880947"/>
                  <a:gd name="connsiteX2" fmla="*/ 6608808 w 6657006"/>
                  <a:gd name="connsiteY2" fmla="*/ 1665552 h 1880947"/>
                  <a:gd name="connsiteX3" fmla="*/ 6571098 w 6657006"/>
                  <a:gd name="connsiteY3" fmla="*/ 1184597 h 1880947"/>
                  <a:gd name="connsiteX4" fmla="*/ 6489785 w 6657006"/>
                  <a:gd name="connsiteY4" fmla="*/ 1037105 h 1880947"/>
                  <a:gd name="connsiteX5" fmla="*/ 6487806 w 6657006"/>
                  <a:gd name="connsiteY5" fmla="*/ 929840 h 1880947"/>
                  <a:gd name="connsiteX6" fmla="*/ 6440988 w 6657006"/>
                  <a:gd name="connsiteY6" fmla="*/ 688271 h 1880947"/>
                  <a:gd name="connsiteX7" fmla="*/ 6323171 w 6657006"/>
                  <a:gd name="connsiteY7" fmla="*/ 600787 h 1880947"/>
                  <a:gd name="connsiteX8" fmla="*/ 6428678 w 6657006"/>
                  <a:gd name="connsiteY8" fmla="*/ 502314 h 1880947"/>
                  <a:gd name="connsiteX9" fmla="*/ 6421645 w 6657006"/>
                  <a:gd name="connsiteY9" fmla="*/ 467144 h 1880947"/>
                  <a:gd name="connsiteX10" fmla="*/ 6189528 w 6657006"/>
                  <a:gd name="connsiteY10" fmla="*/ 481212 h 1880947"/>
                  <a:gd name="connsiteX11" fmla="*/ 5401737 w 6657006"/>
                  <a:gd name="connsiteY11" fmla="*/ 199638 h 1880947"/>
                  <a:gd name="connsiteX12" fmla="*/ 5479109 w 6657006"/>
                  <a:gd name="connsiteY12" fmla="*/ 185791 h 1880947"/>
                  <a:gd name="connsiteX13" fmla="*/ 5479109 w 6657006"/>
                  <a:gd name="connsiteY13" fmla="*/ 157655 h 1880947"/>
                  <a:gd name="connsiteX14" fmla="*/ 5045649 w 6657006"/>
                  <a:gd name="connsiteY14" fmla="*/ 88635 h 1880947"/>
                  <a:gd name="connsiteX15" fmla="*/ 5066090 w 6657006"/>
                  <a:gd name="connsiteY15" fmla="*/ 5988 h 1880947"/>
                  <a:gd name="connsiteX16" fmla="*/ 4754622 w 6657006"/>
                  <a:gd name="connsiteY16" fmla="*/ 66215 h 1880947"/>
                  <a:gd name="connsiteX17" fmla="*/ 3179041 w 6657006"/>
                  <a:gd name="connsiteY17" fmla="*/ 66215 h 1880947"/>
                  <a:gd name="connsiteX18" fmla="*/ 1694900 w 6657006"/>
                  <a:gd name="connsiteY18" fmla="*/ 671126 h 1880947"/>
                  <a:gd name="connsiteX19" fmla="*/ 147454 w 6657006"/>
                  <a:gd name="connsiteY19" fmla="*/ 1029852 h 1880947"/>
                  <a:gd name="connsiteX20" fmla="*/ 41946 w 6657006"/>
                  <a:gd name="connsiteY20" fmla="*/ 1747305 h 1880947"/>
                  <a:gd name="connsiteX21" fmla="*/ 499145 w 6657006"/>
                  <a:gd name="connsiteY21" fmla="*/ 1880947 h 1880947"/>
                  <a:gd name="connsiteX0" fmla="*/ 499145 w 6657006"/>
                  <a:gd name="connsiteY0" fmla="*/ 1880947 h 1880947"/>
                  <a:gd name="connsiteX1" fmla="*/ 5728655 w 6657006"/>
                  <a:gd name="connsiteY1" fmla="*/ 1864763 h 1880947"/>
                  <a:gd name="connsiteX2" fmla="*/ 6608808 w 6657006"/>
                  <a:gd name="connsiteY2" fmla="*/ 1665552 h 1880947"/>
                  <a:gd name="connsiteX3" fmla="*/ 6571098 w 6657006"/>
                  <a:gd name="connsiteY3" fmla="*/ 1184597 h 1880947"/>
                  <a:gd name="connsiteX4" fmla="*/ 6489785 w 6657006"/>
                  <a:gd name="connsiteY4" fmla="*/ 1037105 h 1880947"/>
                  <a:gd name="connsiteX5" fmla="*/ 6487806 w 6657006"/>
                  <a:gd name="connsiteY5" fmla="*/ 929840 h 1880947"/>
                  <a:gd name="connsiteX6" fmla="*/ 6440988 w 6657006"/>
                  <a:gd name="connsiteY6" fmla="*/ 688271 h 1880947"/>
                  <a:gd name="connsiteX7" fmla="*/ 6323171 w 6657006"/>
                  <a:gd name="connsiteY7" fmla="*/ 600787 h 1880947"/>
                  <a:gd name="connsiteX8" fmla="*/ 6428678 w 6657006"/>
                  <a:gd name="connsiteY8" fmla="*/ 502314 h 1880947"/>
                  <a:gd name="connsiteX9" fmla="*/ 6421645 w 6657006"/>
                  <a:gd name="connsiteY9" fmla="*/ 467144 h 1880947"/>
                  <a:gd name="connsiteX10" fmla="*/ 6189528 w 6657006"/>
                  <a:gd name="connsiteY10" fmla="*/ 481212 h 1880947"/>
                  <a:gd name="connsiteX11" fmla="*/ 5401737 w 6657006"/>
                  <a:gd name="connsiteY11" fmla="*/ 199638 h 1880947"/>
                  <a:gd name="connsiteX12" fmla="*/ 5479109 w 6657006"/>
                  <a:gd name="connsiteY12" fmla="*/ 185791 h 1880947"/>
                  <a:gd name="connsiteX13" fmla="*/ 5479109 w 6657006"/>
                  <a:gd name="connsiteY13" fmla="*/ 157655 h 1880947"/>
                  <a:gd name="connsiteX14" fmla="*/ 5045649 w 6657006"/>
                  <a:gd name="connsiteY14" fmla="*/ 88635 h 1880947"/>
                  <a:gd name="connsiteX15" fmla="*/ 5066090 w 6657006"/>
                  <a:gd name="connsiteY15" fmla="*/ 5988 h 1880947"/>
                  <a:gd name="connsiteX16" fmla="*/ 4754622 w 6657006"/>
                  <a:gd name="connsiteY16" fmla="*/ 66215 h 1880947"/>
                  <a:gd name="connsiteX17" fmla="*/ 3179041 w 6657006"/>
                  <a:gd name="connsiteY17" fmla="*/ 66215 h 1880947"/>
                  <a:gd name="connsiteX18" fmla="*/ 1694900 w 6657006"/>
                  <a:gd name="connsiteY18" fmla="*/ 671126 h 1880947"/>
                  <a:gd name="connsiteX19" fmla="*/ 147454 w 6657006"/>
                  <a:gd name="connsiteY19" fmla="*/ 1029852 h 1880947"/>
                  <a:gd name="connsiteX20" fmla="*/ 41946 w 6657006"/>
                  <a:gd name="connsiteY20" fmla="*/ 1747305 h 1880947"/>
                  <a:gd name="connsiteX21" fmla="*/ 499145 w 6657006"/>
                  <a:gd name="connsiteY21" fmla="*/ 1880947 h 1880947"/>
                  <a:gd name="connsiteX0" fmla="*/ 499145 w 6660979"/>
                  <a:gd name="connsiteY0" fmla="*/ 1880947 h 1880947"/>
                  <a:gd name="connsiteX1" fmla="*/ 5728655 w 6660979"/>
                  <a:gd name="connsiteY1" fmla="*/ 1864763 h 1880947"/>
                  <a:gd name="connsiteX2" fmla="*/ 6608808 w 6660979"/>
                  <a:gd name="connsiteY2" fmla="*/ 1665552 h 1880947"/>
                  <a:gd name="connsiteX3" fmla="*/ 6587282 w 6660979"/>
                  <a:gd name="connsiteY3" fmla="*/ 1184597 h 1880947"/>
                  <a:gd name="connsiteX4" fmla="*/ 6489785 w 6660979"/>
                  <a:gd name="connsiteY4" fmla="*/ 1037105 h 1880947"/>
                  <a:gd name="connsiteX5" fmla="*/ 6487806 w 6660979"/>
                  <a:gd name="connsiteY5" fmla="*/ 929840 h 1880947"/>
                  <a:gd name="connsiteX6" fmla="*/ 6440988 w 6660979"/>
                  <a:gd name="connsiteY6" fmla="*/ 688271 h 1880947"/>
                  <a:gd name="connsiteX7" fmla="*/ 6323171 w 6660979"/>
                  <a:gd name="connsiteY7" fmla="*/ 600787 h 1880947"/>
                  <a:gd name="connsiteX8" fmla="*/ 6428678 w 6660979"/>
                  <a:gd name="connsiteY8" fmla="*/ 502314 h 1880947"/>
                  <a:gd name="connsiteX9" fmla="*/ 6421645 w 6660979"/>
                  <a:gd name="connsiteY9" fmla="*/ 467144 h 1880947"/>
                  <a:gd name="connsiteX10" fmla="*/ 6189528 w 6660979"/>
                  <a:gd name="connsiteY10" fmla="*/ 481212 h 1880947"/>
                  <a:gd name="connsiteX11" fmla="*/ 5401737 w 6660979"/>
                  <a:gd name="connsiteY11" fmla="*/ 199638 h 1880947"/>
                  <a:gd name="connsiteX12" fmla="*/ 5479109 w 6660979"/>
                  <a:gd name="connsiteY12" fmla="*/ 185791 h 1880947"/>
                  <a:gd name="connsiteX13" fmla="*/ 5479109 w 6660979"/>
                  <a:gd name="connsiteY13" fmla="*/ 157655 h 1880947"/>
                  <a:gd name="connsiteX14" fmla="*/ 5045649 w 6660979"/>
                  <a:gd name="connsiteY14" fmla="*/ 88635 h 1880947"/>
                  <a:gd name="connsiteX15" fmla="*/ 5066090 w 6660979"/>
                  <a:gd name="connsiteY15" fmla="*/ 5988 h 1880947"/>
                  <a:gd name="connsiteX16" fmla="*/ 4754622 w 6660979"/>
                  <a:gd name="connsiteY16" fmla="*/ 66215 h 1880947"/>
                  <a:gd name="connsiteX17" fmla="*/ 3179041 w 6660979"/>
                  <a:gd name="connsiteY17" fmla="*/ 66215 h 1880947"/>
                  <a:gd name="connsiteX18" fmla="*/ 1694900 w 6660979"/>
                  <a:gd name="connsiteY18" fmla="*/ 671126 h 1880947"/>
                  <a:gd name="connsiteX19" fmla="*/ 147454 w 6660979"/>
                  <a:gd name="connsiteY19" fmla="*/ 1029852 h 1880947"/>
                  <a:gd name="connsiteX20" fmla="*/ 41946 w 6660979"/>
                  <a:gd name="connsiteY20" fmla="*/ 1747305 h 1880947"/>
                  <a:gd name="connsiteX21" fmla="*/ 499145 w 6660979"/>
                  <a:gd name="connsiteY21" fmla="*/ 1880947 h 1880947"/>
                  <a:gd name="connsiteX0" fmla="*/ 499145 w 6660979"/>
                  <a:gd name="connsiteY0" fmla="*/ 1869090 h 1869090"/>
                  <a:gd name="connsiteX1" fmla="*/ 5728655 w 6660979"/>
                  <a:gd name="connsiteY1" fmla="*/ 1852906 h 1869090"/>
                  <a:gd name="connsiteX2" fmla="*/ 6608808 w 6660979"/>
                  <a:gd name="connsiteY2" fmla="*/ 1653695 h 1869090"/>
                  <a:gd name="connsiteX3" fmla="*/ 6587282 w 6660979"/>
                  <a:gd name="connsiteY3" fmla="*/ 1172740 h 1869090"/>
                  <a:gd name="connsiteX4" fmla="*/ 6489785 w 6660979"/>
                  <a:gd name="connsiteY4" fmla="*/ 1025248 h 1869090"/>
                  <a:gd name="connsiteX5" fmla="*/ 6487806 w 6660979"/>
                  <a:gd name="connsiteY5" fmla="*/ 917983 h 1869090"/>
                  <a:gd name="connsiteX6" fmla="*/ 6440988 w 6660979"/>
                  <a:gd name="connsiteY6" fmla="*/ 676414 h 1869090"/>
                  <a:gd name="connsiteX7" fmla="*/ 6323171 w 6660979"/>
                  <a:gd name="connsiteY7" fmla="*/ 588930 h 1869090"/>
                  <a:gd name="connsiteX8" fmla="*/ 6428678 w 6660979"/>
                  <a:gd name="connsiteY8" fmla="*/ 490457 h 1869090"/>
                  <a:gd name="connsiteX9" fmla="*/ 6421645 w 6660979"/>
                  <a:gd name="connsiteY9" fmla="*/ 455287 h 1869090"/>
                  <a:gd name="connsiteX10" fmla="*/ 6189528 w 6660979"/>
                  <a:gd name="connsiteY10" fmla="*/ 469355 h 1869090"/>
                  <a:gd name="connsiteX11" fmla="*/ 5401737 w 6660979"/>
                  <a:gd name="connsiteY11" fmla="*/ 187781 h 1869090"/>
                  <a:gd name="connsiteX12" fmla="*/ 5479109 w 6660979"/>
                  <a:gd name="connsiteY12" fmla="*/ 173934 h 1869090"/>
                  <a:gd name="connsiteX13" fmla="*/ 5479109 w 6660979"/>
                  <a:gd name="connsiteY13" fmla="*/ 145798 h 1869090"/>
                  <a:gd name="connsiteX14" fmla="*/ 5045649 w 6660979"/>
                  <a:gd name="connsiteY14" fmla="*/ 76778 h 1869090"/>
                  <a:gd name="connsiteX15" fmla="*/ 4754622 w 6660979"/>
                  <a:gd name="connsiteY15" fmla="*/ 54358 h 1869090"/>
                  <a:gd name="connsiteX16" fmla="*/ 3179041 w 6660979"/>
                  <a:gd name="connsiteY16" fmla="*/ 54358 h 1869090"/>
                  <a:gd name="connsiteX17" fmla="*/ 1694900 w 6660979"/>
                  <a:gd name="connsiteY17" fmla="*/ 659269 h 1869090"/>
                  <a:gd name="connsiteX18" fmla="*/ 147454 w 6660979"/>
                  <a:gd name="connsiteY18" fmla="*/ 1017995 h 1869090"/>
                  <a:gd name="connsiteX19" fmla="*/ 41946 w 6660979"/>
                  <a:gd name="connsiteY19" fmla="*/ 1735448 h 1869090"/>
                  <a:gd name="connsiteX20" fmla="*/ 499145 w 6660979"/>
                  <a:gd name="connsiteY20" fmla="*/ 1869090 h 1869090"/>
                  <a:gd name="connsiteX0" fmla="*/ 499145 w 6660979"/>
                  <a:gd name="connsiteY0" fmla="*/ 1869090 h 1869090"/>
                  <a:gd name="connsiteX1" fmla="*/ 5728655 w 6660979"/>
                  <a:gd name="connsiteY1" fmla="*/ 1852906 h 1869090"/>
                  <a:gd name="connsiteX2" fmla="*/ 6608808 w 6660979"/>
                  <a:gd name="connsiteY2" fmla="*/ 1653695 h 1869090"/>
                  <a:gd name="connsiteX3" fmla="*/ 6587282 w 6660979"/>
                  <a:gd name="connsiteY3" fmla="*/ 1172740 h 1869090"/>
                  <a:gd name="connsiteX4" fmla="*/ 6489785 w 6660979"/>
                  <a:gd name="connsiteY4" fmla="*/ 1025248 h 1869090"/>
                  <a:gd name="connsiteX5" fmla="*/ 6487806 w 6660979"/>
                  <a:gd name="connsiteY5" fmla="*/ 917983 h 1869090"/>
                  <a:gd name="connsiteX6" fmla="*/ 6440988 w 6660979"/>
                  <a:gd name="connsiteY6" fmla="*/ 676414 h 1869090"/>
                  <a:gd name="connsiteX7" fmla="*/ 6323171 w 6660979"/>
                  <a:gd name="connsiteY7" fmla="*/ 588930 h 1869090"/>
                  <a:gd name="connsiteX8" fmla="*/ 6428678 w 6660979"/>
                  <a:gd name="connsiteY8" fmla="*/ 490457 h 1869090"/>
                  <a:gd name="connsiteX9" fmla="*/ 6421645 w 6660979"/>
                  <a:gd name="connsiteY9" fmla="*/ 455287 h 1869090"/>
                  <a:gd name="connsiteX10" fmla="*/ 6189528 w 6660979"/>
                  <a:gd name="connsiteY10" fmla="*/ 469355 h 1869090"/>
                  <a:gd name="connsiteX11" fmla="*/ 5401737 w 6660979"/>
                  <a:gd name="connsiteY11" fmla="*/ 187781 h 1869090"/>
                  <a:gd name="connsiteX12" fmla="*/ 5479109 w 6660979"/>
                  <a:gd name="connsiteY12" fmla="*/ 173934 h 1869090"/>
                  <a:gd name="connsiteX13" fmla="*/ 5479109 w 6660979"/>
                  <a:gd name="connsiteY13" fmla="*/ 145798 h 1869090"/>
                  <a:gd name="connsiteX14" fmla="*/ 4754622 w 6660979"/>
                  <a:gd name="connsiteY14" fmla="*/ 54358 h 1869090"/>
                  <a:gd name="connsiteX15" fmla="*/ 3179041 w 6660979"/>
                  <a:gd name="connsiteY15" fmla="*/ 54358 h 1869090"/>
                  <a:gd name="connsiteX16" fmla="*/ 1694900 w 6660979"/>
                  <a:gd name="connsiteY16" fmla="*/ 659269 h 1869090"/>
                  <a:gd name="connsiteX17" fmla="*/ 147454 w 6660979"/>
                  <a:gd name="connsiteY17" fmla="*/ 1017995 h 1869090"/>
                  <a:gd name="connsiteX18" fmla="*/ 41946 w 6660979"/>
                  <a:gd name="connsiteY18" fmla="*/ 1735448 h 1869090"/>
                  <a:gd name="connsiteX19" fmla="*/ 499145 w 6660979"/>
                  <a:gd name="connsiteY19" fmla="*/ 1869090 h 1869090"/>
                  <a:gd name="connsiteX0" fmla="*/ 488147 w 6649981"/>
                  <a:gd name="connsiteY0" fmla="*/ 1869090 h 1869090"/>
                  <a:gd name="connsiteX1" fmla="*/ 5717657 w 6649981"/>
                  <a:gd name="connsiteY1" fmla="*/ 1852906 h 1869090"/>
                  <a:gd name="connsiteX2" fmla="*/ 6597810 w 6649981"/>
                  <a:gd name="connsiteY2" fmla="*/ 1653695 h 1869090"/>
                  <a:gd name="connsiteX3" fmla="*/ 6576284 w 6649981"/>
                  <a:gd name="connsiteY3" fmla="*/ 1172740 h 1869090"/>
                  <a:gd name="connsiteX4" fmla="*/ 6478787 w 6649981"/>
                  <a:gd name="connsiteY4" fmla="*/ 1025248 h 1869090"/>
                  <a:gd name="connsiteX5" fmla="*/ 6476808 w 6649981"/>
                  <a:gd name="connsiteY5" fmla="*/ 917983 h 1869090"/>
                  <a:gd name="connsiteX6" fmla="*/ 6429990 w 6649981"/>
                  <a:gd name="connsiteY6" fmla="*/ 676414 h 1869090"/>
                  <a:gd name="connsiteX7" fmla="*/ 6312173 w 6649981"/>
                  <a:gd name="connsiteY7" fmla="*/ 588930 h 1869090"/>
                  <a:gd name="connsiteX8" fmla="*/ 6417680 w 6649981"/>
                  <a:gd name="connsiteY8" fmla="*/ 490457 h 1869090"/>
                  <a:gd name="connsiteX9" fmla="*/ 6410647 w 6649981"/>
                  <a:gd name="connsiteY9" fmla="*/ 455287 h 1869090"/>
                  <a:gd name="connsiteX10" fmla="*/ 6178530 w 6649981"/>
                  <a:gd name="connsiteY10" fmla="*/ 469355 h 1869090"/>
                  <a:gd name="connsiteX11" fmla="*/ 5390739 w 6649981"/>
                  <a:gd name="connsiteY11" fmla="*/ 187781 h 1869090"/>
                  <a:gd name="connsiteX12" fmla="*/ 5468111 w 6649981"/>
                  <a:gd name="connsiteY12" fmla="*/ 173934 h 1869090"/>
                  <a:gd name="connsiteX13" fmla="*/ 5468111 w 6649981"/>
                  <a:gd name="connsiteY13" fmla="*/ 145798 h 1869090"/>
                  <a:gd name="connsiteX14" fmla="*/ 4743624 w 6649981"/>
                  <a:gd name="connsiteY14" fmla="*/ 54358 h 1869090"/>
                  <a:gd name="connsiteX15" fmla="*/ 3168043 w 6649981"/>
                  <a:gd name="connsiteY15" fmla="*/ 54358 h 1869090"/>
                  <a:gd name="connsiteX16" fmla="*/ 1683902 w 6649981"/>
                  <a:gd name="connsiteY16" fmla="*/ 659269 h 1869090"/>
                  <a:gd name="connsiteX17" fmla="*/ 136456 w 6649981"/>
                  <a:gd name="connsiteY17" fmla="*/ 1017995 h 1869090"/>
                  <a:gd name="connsiteX18" fmla="*/ 46099 w 6649981"/>
                  <a:gd name="connsiteY18" fmla="*/ 1780900 h 1869090"/>
                  <a:gd name="connsiteX19" fmla="*/ 488147 w 6649981"/>
                  <a:gd name="connsiteY19" fmla="*/ 1869090 h 1869090"/>
                  <a:gd name="connsiteX0" fmla="*/ 488147 w 6649981"/>
                  <a:gd name="connsiteY0" fmla="*/ 1869090 h 1869090"/>
                  <a:gd name="connsiteX1" fmla="*/ 5717657 w 6649981"/>
                  <a:gd name="connsiteY1" fmla="*/ 1852906 h 1869090"/>
                  <a:gd name="connsiteX2" fmla="*/ 6597810 w 6649981"/>
                  <a:gd name="connsiteY2" fmla="*/ 1653695 h 1869090"/>
                  <a:gd name="connsiteX3" fmla="*/ 6576284 w 6649981"/>
                  <a:gd name="connsiteY3" fmla="*/ 1172740 h 1869090"/>
                  <a:gd name="connsiteX4" fmla="*/ 6478787 w 6649981"/>
                  <a:gd name="connsiteY4" fmla="*/ 1025248 h 1869090"/>
                  <a:gd name="connsiteX5" fmla="*/ 6476808 w 6649981"/>
                  <a:gd name="connsiteY5" fmla="*/ 917983 h 1869090"/>
                  <a:gd name="connsiteX6" fmla="*/ 6429990 w 6649981"/>
                  <a:gd name="connsiteY6" fmla="*/ 676414 h 1869090"/>
                  <a:gd name="connsiteX7" fmla="*/ 6312173 w 6649981"/>
                  <a:gd name="connsiteY7" fmla="*/ 588930 h 1869090"/>
                  <a:gd name="connsiteX8" fmla="*/ 6417680 w 6649981"/>
                  <a:gd name="connsiteY8" fmla="*/ 490457 h 1869090"/>
                  <a:gd name="connsiteX9" fmla="*/ 6410647 w 6649981"/>
                  <a:gd name="connsiteY9" fmla="*/ 455287 h 1869090"/>
                  <a:gd name="connsiteX10" fmla="*/ 6178530 w 6649981"/>
                  <a:gd name="connsiteY10" fmla="*/ 469355 h 1869090"/>
                  <a:gd name="connsiteX11" fmla="*/ 5390739 w 6649981"/>
                  <a:gd name="connsiteY11" fmla="*/ 187781 h 1869090"/>
                  <a:gd name="connsiteX12" fmla="*/ 5468111 w 6649981"/>
                  <a:gd name="connsiteY12" fmla="*/ 173934 h 1869090"/>
                  <a:gd name="connsiteX13" fmla="*/ 5468111 w 6649981"/>
                  <a:gd name="connsiteY13" fmla="*/ 145798 h 1869090"/>
                  <a:gd name="connsiteX14" fmla="*/ 4743624 w 6649981"/>
                  <a:gd name="connsiteY14" fmla="*/ 54358 h 1869090"/>
                  <a:gd name="connsiteX15" fmla="*/ 3168043 w 6649981"/>
                  <a:gd name="connsiteY15" fmla="*/ 54358 h 1869090"/>
                  <a:gd name="connsiteX16" fmla="*/ 1683902 w 6649981"/>
                  <a:gd name="connsiteY16" fmla="*/ 659269 h 1869090"/>
                  <a:gd name="connsiteX17" fmla="*/ 136456 w 6649981"/>
                  <a:gd name="connsiteY17" fmla="*/ 1017995 h 1869090"/>
                  <a:gd name="connsiteX18" fmla="*/ 46099 w 6649981"/>
                  <a:gd name="connsiteY18" fmla="*/ 1780900 h 1869090"/>
                  <a:gd name="connsiteX19" fmla="*/ 488147 w 6649981"/>
                  <a:gd name="connsiteY19" fmla="*/ 1869090 h 1869090"/>
                  <a:gd name="connsiteX0" fmla="*/ 488147 w 6649981"/>
                  <a:gd name="connsiteY0" fmla="*/ 1869090 h 1869090"/>
                  <a:gd name="connsiteX1" fmla="*/ 5717657 w 6649981"/>
                  <a:gd name="connsiteY1" fmla="*/ 1852906 h 1869090"/>
                  <a:gd name="connsiteX2" fmla="*/ 6597810 w 6649981"/>
                  <a:gd name="connsiteY2" fmla="*/ 1653695 h 1869090"/>
                  <a:gd name="connsiteX3" fmla="*/ 6576284 w 6649981"/>
                  <a:gd name="connsiteY3" fmla="*/ 1172740 h 1869090"/>
                  <a:gd name="connsiteX4" fmla="*/ 6478787 w 6649981"/>
                  <a:gd name="connsiteY4" fmla="*/ 1025248 h 1869090"/>
                  <a:gd name="connsiteX5" fmla="*/ 6476808 w 6649981"/>
                  <a:gd name="connsiteY5" fmla="*/ 917983 h 1869090"/>
                  <a:gd name="connsiteX6" fmla="*/ 6429990 w 6649981"/>
                  <a:gd name="connsiteY6" fmla="*/ 676414 h 1869090"/>
                  <a:gd name="connsiteX7" fmla="*/ 6312173 w 6649981"/>
                  <a:gd name="connsiteY7" fmla="*/ 588930 h 1869090"/>
                  <a:gd name="connsiteX8" fmla="*/ 6417680 w 6649981"/>
                  <a:gd name="connsiteY8" fmla="*/ 490457 h 1869090"/>
                  <a:gd name="connsiteX9" fmla="*/ 6410647 w 6649981"/>
                  <a:gd name="connsiteY9" fmla="*/ 455287 h 1869090"/>
                  <a:gd name="connsiteX10" fmla="*/ 6178530 w 6649981"/>
                  <a:gd name="connsiteY10" fmla="*/ 469355 h 1869090"/>
                  <a:gd name="connsiteX11" fmla="*/ 5390739 w 6649981"/>
                  <a:gd name="connsiteY11" fmla="*/ 187781 h 1869090"/>
                  <a:gd name="connsiteX12" fmla="*/ 5468111 w 6649981"/>
                  <a:gd name="connsiteY12" fmla="*/ 173934 h 1869090"/>
                  <a:gd name="connsiteX13" fmla="*/ 5468111 w 6649981"/>
                  <a:gd name="connsiteY13" fmla="*/ 145798 h 1869090"/>
                  <a:gd name="connsiteX14" fmla="*/ 4743624 w 6649981"/>
                  <a:gd name="connsiteY14" fmla="*/ 54358 h 1869090"/>
                  <a:gd name="connsiteX15" fmla="*/ 3168043 w 6649981"/>
                  <a:gd name="connsiteY15" fmla="*/ 54358 h 1869090"/>
                  <a:gd name="connsiteX16" fmla="*/ 1683902 w 6649981"/>
                  <a:gd name="connsiteY16" fmla="*/ 659269 h 1869090"/>
                  <a:gd name="connsiteX17" fmla="*/ 136456 w 6649981"/>
                  <a:gd name="connsiteY17" fmla="*/ 1017995 h 1869090"/>
                  <a:gd name="connsiteX18" fmla="*/ 46099 w 6649981"/>
                  <a:gd name="connsiteY18" fmla="*/ 1780900 h 1869090"/>
                  <a:gd name="connsiteX19" fmla="*/ 488147 w 6649981"/>
                  <a:gd name="connsiteY19"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6397630 w 6629931"/>
                  <a:gd name="connsiteY8" fmla="*/ 490457 h 1869090"/>
                  <a:gd name="connsiteX9" fmla="*/ 6390597 w 6629931"/>
                  <a:gd name="connsiteY9" fmla="*/ 455287 h 1869090"/>
                  <a:gd name="connsiteX10" fmla="*/ 6158480 w 6629931"/>
                  <a:gd name="connsiteY10" fmla="*/ 469355 h 1869090"/>
                  <a:gd name="connsiteX11" fmla="*/ 5370689 w 6629931"/>
                  <a:gd name="connsiteY11" fmla="*/ 187781 h 1869090"/>
                  <a:gd name="connsiteX12" fmla="*/ 5448061 w 6629931"/>
                  <a:gd name="connsiteY12" fmla="*/ 173934 h 1869090"/>
                  <a:gd name="connsiteX13" fmla="*/ 5448061 w 6629931"/>
                  <a:gd name="connsiteY13" fmla="*/ 145798 h 1869090"/>
                  <a:gd name="connsiteX14" fmla="*/ 4723574 w 6629931"/>
                  <a:gd name="connsiteY14" fmla="*/ 54358 h 1869090"/>
                  <a:gd name="connsiteX15" fmla="*/ 3147993 w 6629931"/>
                  <a:gd name="connsiteY15" fmla="*/ 54358 h 1869090"/>
                  <a:gd name="connsiteX16" fmla="*/ 1663852 w 6629931"/>
                  <a:gd name="connsiteY16" fmla="*/ 659269 h 1869090"/>
                  <a:gd name="connsiteX17" fmla="*/ 116406 w 6629931"/>
                  <a:gd name="connsiteY17" fmla="*/ 1017995 h 1869090"/>
                  <a:gd name="connsiteX18" fmla="*/ 56350 w 6629931"/>
                  <a:gd name="connsiteY18" fmla="*/ 1765749 h 1869090"/>
                  <a:gd name="connsiteX19" fmla="*/ 468097 w 6629931"/>
                  <a:gd name="connsiteY19"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6397630 w 6629931"/>
                  <a:gd name="connsiteY8" fmla="*/ 490457 h 1869090"/>
                  <a:gd name="connsiteX9" fmla="*/ 6158480 w 6629931"/>
                  <a:gd name="connsiteY9" fmla="*/ 469355 h 1869090"/>
                  <a:gd name="connsiteX10" fmla="*/ 5370689 w 6629931"/>
                  <a:gd name="connsiteY10" fmla="*/ 187781 h 1869090"/>
                  <a:gd name="connsiteX11" fmla="*/ 5448061 w 6629931"/>
                  <a:gd name="connsiteY11" fmla="*/ 173934 h 1869090"/>
                  <a:gd name="connsiteX12" fmla="*/ 5448061 w 6629931"/>
                  <a:gd name="connsiteY12" fmla="*/ 145798 h 1869090"/>
                  <a:gd name="connsiteX13" fmla="*/ 4723574 w 6629931"/>
                  <a:gd name="connsiteY13" fmla="*/ 54358 h 1869090"/>
                  <a:gd name="connsiteX14" fmla="*/ 3147993 w 6629931"/>
                  <a:gd name="connsiteY14" fmla="*/ 54358 h 1869090"/>
                  <a:gd name="connsiteX15" fmla="*/ 1663852 w 6629931"/>
                  <a:gd name="connsiteY15" fmla="*/ 659269 h 1869090"/>
                  <a:gd name="connsiteX16" fmla="*/ 116406 w 6629931"/>
                  <a:gd name="connsiteY16" fmla="*/ 1017995 h 1869090"/>
                  <a:gd name="connsiteX17" fmla="*/ 56350 w 6629931"/>
                  <a:gd name="connsiteY17" fmla="*/ 1765749 h 1869090"/>
                  <a:gd name="connsiteX18" fmla="*/ 468097 w 6629931"/>
                  <a:gd name="connsiteY18"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6158480 w 6629931"/>
                  <a:gd name="connsiteY8" fmla="*/ 469355 h 1869090"/>
                  <a:gd name="connsiteX9" fmla="*/ 5370689 w 6629931"/>
                  <a:gd name="connsiteY9" fmla="*/ 187781 h 1869090"/>
                  <a:gd name="connsiteX10" fmla="*/ 5448061 w 6629931"/>
                  <a:gd name="connsiteY10" fmla="*/ 173934 h 1869090"/>
                  <a:gd name="connsiteX11" fmla="*/ 5448061 w 6629931"/>
                  <a:gd name="connsiteY11" fmla="*/ 145798 h 1869090"/>
                  <a:gd name="connsiteX12" fmla="*/ 4723574 w 6629931"/>
                  <a:gd name="connsiteY12" fmla="*/ 54358 h 1869090"/>
                  <a:gd name="connsiteX13" fmla="*/ 3147993 w 6629931"/>
                  <a:gd name="connsiteY13" fmla="*/ 54358 h 1869090"/>
                  <a:gd name="connsiteX14" fmla="*/ 1663852 w 6629931"/>
                  <a:gd name="connsiteY14" fmla="*/ 659269 h 1869090"/>
                  <a:gd name="connsiteX15" fmla="*/ 116406 w 6629931"/>
                  <a:gd name="connsiteY15" fmla="*/ 1017995 h 1869090"/>
                  <a:gd name="connsiteX16" fmla="*/ 56350 w 6629931"/>
                  <a:gd name="connsiteY16" fmla="*/ 1765749 h 1869090"/>
                  <a:gd name="connsiteX17" fmla="*/ 468097 w 6629931"/>
                  <a:gd name="connsiteY17"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5370689 w 6629931"/>
                  <a:gd name="connsiteY8" fmla="*/ 187781 h 1869090"/>
                  <a:gd name="connsiteX9" fmla="*/ 5448061 w 6629931"/>
                  <a:gd name="connsiteY9" fmla="*/ 173934 h 1869090"/>
                  <a:gd name="connsiteX10" fmla="*/ 5448061 w 6629931"/>
                  <a:gd name="connsiteY10" fmla="*/ 145798 h 1869090"/>
                  <a:gd name="connsiteX11" fmla="*/ 4723574 w 6629931"/>
                  <a:gd name="connsiteY11" fmla="*/ 54358 h 1869090"/>
                  <a:gd name="connsiteX12" fmla="*/ 3147993 w 6629931"/>
                  <a:gd name="connsiteY12" fmla="*/ 54358 h 1869090"/>
                  <a:gd name="connsiteX13" fmla="*/ 1663852 w 6629931"/>
                  <a:gd name="connsiteY13" fmla="*/ 659269 h 1869090"/>
                  <a:gd name="connsiteX14" fmla="*/ 116406 w 6629931"/>
                  <a:gd name="connsiteY14" fmla="*/ 1017995 h 1869090"/>
                  <a:gd name="connsiteX15" fmla="*/ 56350 w 6629931"/>
                  <a:gd name="connsiteY15" fmla="*/ 1765749 h 1869090"/>
                  <a:gd name="connsiteX16" fmla="*/ 468097 w 6629931"/>
                  <a:gd name="connsiteY16" fmla="*/ 1869090 h 1869090"/>
                  <a:gd name="connsiteX0" fmla="*/ 468097 w 6629931"/>
                  <a:gd name="connsiteY0" fmla="*/ 1869090 h 1869090"/>
                  <a:gd name="connsiteX1" fmla="*/ 5697607 w 6629931"/>
                  <a:gd name="connsiteY1" fmla="*/ 1852906 h 1869090"/>
                  <a:gd name="connsiteX2" fmla="*/ 6577760 w 6629931"/>
                  <a:gd name="connsiteY2" fmla="*/ 1653695 h 1869090"/>
                  <a:gd name="connsiteX3" fmla="*/ 6556234 w 6629931"/>
                  <a:gd name="connsiteY3" fmla="*/ 1172740 h 1869090"/>
                  <a:gd name="connsiteX4" fmla="*/ 6458737 w 6629931"/>
                  <a:gd name="connsiteY4" fmla="*/ 1025248 h 1869090"/>
                  <a:gd name="connsiteX5" fmla="*/ 6456758 w 6629931"/>
                  <a:gd name="connsiteY5" fmla="*/ 917983 h 1869090"/>
                  <a:gd name="connsiteX6" fmla="*/ 6409940 w 6629931"/>
                  <a:gd name="connsiteY6" fmla="*/ 676414 h 1869090"/>
                  <a:gd name="connsiteX7" fmla="*/ 6292123 w 6629931"/>
                  <a:gd name="connsiteY7" fmla="*/ 588930 h 1869090"/>
                  <a:gd name="connsiteX8" fmla="*/ 5370689 w 6629931"/>
                  <a:gd name="connsiteY8" fmla="*/ 187781 h 1869090"/>
                  <a:gd name="connsiteX9" fmla="*/ 5448061 w 6629931"/>
                  <a:gd name="connsiteY9" fmla="*/ 173934 h 1869090"/>
                  <a:gd name="connsiteX10" fmla="*/ 5448061 w 6629931"/>
                  <a:gd name="connsiteY10" fmla="*/ 145798 h 1869090"/>
                  <a:gd name="connsiteX11" fmla="*/ 4723574 w 6629931"/>
                  <a:gd name="connsiteY11" fmla="*/ 54358 h 1869090"/>
                  <a:gd name="connsiteX12" fmla="*/ 3147993 w 6629931"/>
                  <a:gd name="connsiteY12" fmla="*/ 54358 h 1869090"/>
                  <a:gd name="connsiteX13" fmla="*/ 1663852 w 6629931"/>
                  <a:gd name="connsiteY13" fmla="*/ 659269 h 1869090"/>
                  <a:gd name="connsiteX14" fmla="*/ 116406 w 6629931"/>
                  <a:gd name="connsiteY14" fmla="*/ 1017995 h 1869090"/>
                  <a:gd name="connsiteX15" fmla="*/ 56350 w 6629931"/>
                  <a:gd name="connsiteY15" fmla="*/ 1765749 h 1869090"/>
                  <a:gd name="connsiteX16" fmla="*/ 468097 w 6629931"/>
                  <a:gd name="connsiteY16" fmla="*/ 1869090 h 1869090"/>
                  <a:gd name="connsiteX0" fmla="*/ 468097 w 6629931"/>
                  <a:gd name="connsiteY0" fmla="*/ 1874889 h 1874889"/>
                  <a:gd name="connsiteX1" fmla="*/ 5697607 w 6629931"/>
                  <a:gd name="connsiteY1" fmla="*/ 1858705 h 1874889"/>
                  <a:gd name="connsiteX2" fmla="*/ 6577760 w 6629931"/>
                  <a:gd name="connsiteY2" fmla="*/ 1659494 h 1874889"/>
                  <a:gd name="connsiteX3" fmla="*/ 6556234 w 6629931"/>
                  <a:gd name="connsiteY3" fmla="*/ 1178539 h 1874889"/>
                  <a:gd name="connsiteX4" fmla="*/ 6458737 w 6629931"/>
                  <a:gd name="connsiteY4" fmla="*/ 1031047 h 1874889"/>
                  <a:gd name="connsiteX5" fmla="*/ 6456758 w 6629931"/>
                  <a:gd name="connsiteY5" fmla="*/ 923782 h 1874889"/>
                  <a:gd name="connsiteX6" fmla="*/ 6409940 w 6629931"/>
                  <a:gd name="connsiteY6" fmla="*/ 682213 h 1874889"/>
                  <a:gd name="connsiteX7" fmla="*/ 6292123 w 6629931"/>
                  <a:gd name="connsiteY7" fmla="*/ 594729 h 1874889"/>
                  <a:gd name="connsiteX8" fmla="*/ 5370689 w 6629931"/>
                  <a:gd name="connsiteY8" fmla="*/ 193580 h 1874889"/>
                  <a:gd name="connsiteX9" fmla="*/ 5448061 w 6629931"/>
                  <a:gd name="connsiteY9" fmla="*/ 179733 h 1874889"/>
                  <a:gd name="connsiteX10" fmla="*/ 5448061 w 6629931"/>
                  <a:gd name="connsiteY10" fmla="*/ 151597 h 1874889"/>
                  <a:gd name="connsiteX11" fmla="*/ 4723574 w 6629931"/>
                  <a:gd name="connsiteY11" fmla="*/ 45006 h 1874889"/>
                  <a:gd name="connsiteX12" fmla="*/ 3147993 w 6629931"/>
                  <a:gd name="connsiteY12" fmla="*/ 60157 h 1874889"/>
                  <a:gd name="connsiteX13" fmla="*/ 1663852 w 6629931"/>
                  <a:gd name="connsiteY13" fmla="*/ 665068 h 1874889"/>
                  <a:gd name="connsiteX14" fmla="*/ 116406 w 6629931"/>
                  <a:gd name="connsiteY14" fmla="*/ 1023794 h 1874889"/>
                  <a:gd name="connsiteX15" fmla="*/ 56350 w 6629931"/>
                  <a:gd name="connsiteY15" fmla="*/ 1771548 h 1874889"/>
                  <a:gd name="connsiteX16" fmla="*/ 468097 w 6629931"/>
                  <a:gd name="connsiteY16" fmla="*/ 1874889 h 1874889"/>
                  <a:gd name="connsiteX0" fmla="*/ 468097 w 6629931"/>
                  <a:gd name="connsiteY0" fmla="*/ 1874889 h 1874889"/>
                  <a:gd name="connsiteX1" fmla="*/ 5697607 w 6629931"/>
                  <a:gd name="connsiteY1" fmla="*/ 1858705 h 1874889"/>
                  <a:gd name="connsiteX2" fmla="*/ 6577760 w 6629931"/>
                  <a:gd name="connsiteY2" fmla="*/ 1659494 h 1874889"/>
                  <a:gd name="connsiteX3" fmla="*/ 6556234 w 6629931"/>
                  <a:gd name="connsiteY3" fmla="*/ 1178539 h 1874889"/>
                  <a:gd name="connsiteX4" fmla="*/ 6458737 w 6629931"/>
                  <a:gd name="connsiteY4" fmla="*/ 1031047 h 1874889"/>
                  <a:gd name="connsiteX5" fmla="*/ 6456758 w 6629931"/>
                  <a:gd name="connsiteY5" fmla="*/ 923782 h 1874889"/>
                  <a:gd name="connsiteX6" fmla="*/ 6409940 w 6629931"/>
                  <a:gd name="connsiteY6" fmla="*/ 682213 h 1874889"/>
                  <a:gd name="connsiteX7" fmla="*/ 6292123 w 6629931"/>
                  <a:gd name="connsiteY7" fmla="*/ 594729 h 1874889"/>
                  <a:gd name="connsiteX8" fmla="*/ 5370689 w 6629931"/>
                  <a:gd name="connsiteY8" fmla="*/ 193580 h 1874889"/>
                  <a:gd name="connsiteX9" fmla="*/ 5448061 w 6629931"/>
                  <a:gd name="connsiteY9" fmla="*/ 179733 h 1874889"/>
                  <a:gd name="connsiteX10" fmla="*/ 5448061 w 6629931"/>
                  <a:gd name="connsiteY10" fmla="*/ 151597 h 1874889"/>
                  <a:gd name="connsiteX11" fmla="*/ 4723574 w 6629931"/>
                  <a:gd name="connsiteY11" fmla="*/ 45006 h 1874889"/>
                  <a:gd name="connsiteX12" fmla="*/ 3147993 w 6629931"/>
                  <a:gd name="connsiteY12" fmla="*/ 60157 h 1874889"/>
                  <a:gd name="connsiteX13" fmla="*/ 1663852 w 6629931"/>
                  <a:gd name="connsiteY13" fmla="*/ 665068 h 1874889"/>
                  <a:gd name="connsiteX14" fmla="*/ 116406 w 6629931"/>
                  <a:gd name="connsiteY14" fmla="*/ 1023794 h 1874889"/>
                  <a:gd name="connsiteX15" fmla="*/ 56350 w 6629931"/>
                  <a:gd name="connsiteY15" fmla="*/ 1771548 h 1874889"/>
                  <a:gd name="connsiteX16" fmla="*/ 468097 w 6629931"/>
                  <a:gd name="connsiteY16" fmla="*/ 1874889 h 1874889"/>
                  <a:gd name="connsiteX0" fmla="*/ 468097 w 6623197"/>
                  <a:gd name="connsiteY0" fmla="*/ 1874889 h 1874889"/>
                  <a:gd name="connsiteX1" fmla="*/ 5697607 w 6623197"/>
                  <a:gd name="connsiteY1" fmla="*/ 1858705 h 1874889"/>
                  <a:gd name="connsiteX2" fmla="*/ 6577760 w 6623197"/>
                  <a:gd name="connsiteY2" fmla="*/ 1659494 h 1874889"/>
                  <a:gd name="connsiteX3" fmla="*/ 6556234 w 6623197"/>
                  <a:gd name="connsiteY3" fmla="*/ 1178539 h 1874889"/>
                  <a:gd name="connsiteX4" fmla="*/ 6458737 w 6623197"/>
                  <a:gd name="connsiteY4" fmla="*/ 1031047 h 1874889"/>
                  <a:gd name="connsiteX5" fmla="*/ 6456758 w 6623197"/>
                  <a:gd name="connsiteY5" fmla="*/ 923782 h 1874889"/>
                  <a:gd name="connsiteX6" fmla="*/ 6409940 w 6623197"/>
                  <a:gd name="connsiteY6" fmla="*/ 682213 h 1874889"/>
                  <a:gd name="connsiteX7" fmla="*/ 6292123 w 6623197"/>
                  <a:gd name="connsiteY7" fmla="*/ 594729 h 1874889"/>
                  <a:gd name="connsiteX8" fmla="*/ 5370689 w 6623197"/>
                  <a:gd name="connsiteY8" fmla="*/ 193580 h 1874889"/>
                  <a:gd name="connsiteX9" fmla="*/ 5448061 w 6623197"/>
                  <a:gd name="connsiteY9" fmla="*/ 179733 h 1874889"/>
                  <a:gd name="connsiteX10" fmla="*/ 5448061 w 6623197"/>
                  <a:gd name="connsiteY10" fmla="*/ 151597 h 1874889"/>
                  <a:gd name="connsiteX11" fmla="*/ 4723574 w 6623197"/>
                  <a:gd name="connsiteY11" fmla="*/ 45006 h 1874889"/>
                  <a:gd name="connsiteX12" fmla="*/ 3147993 w 6623197"/>
                  <a:gd name="connsiteY12" fmla="*/ 60157 h 1874889"/>
                  <a:gd name="connsiteX13" fmla="*/ 1663852 w 6623197"/>
                  <a:gd name="connsiteY13" fmla="*/ 665068 h 1874889"/>
                  <a:gd name="connsiteX14" fmla="*/ 116406 w 6623197"/>
                  <a:gd name="connsiteY14" fmla="*/ 1023794 h 1874889"/>
                  <a:gd name="connsiteX15" fmla="*/ 56350 w 6623197"/>
                  <a:gd name="connsiteY15" fmla="*/ 1771548 h 1874889"/>
                  <a:gd name="connsiteX16" fmla="*/ 468097 w 6623197"/>
                  <a:gd name="connsiteY16" fmla="*/ 1874889 h 1874889"/>
                  <a:gd name="connsiteX0" fmla="*/ 468097 w 6625313"/>
                  <a:gd name="connsiteY0" fmla="*/ 1874889 h 1874889"/>
                  <a:gd name="connsiteX1" fmla="*/ 5697607 w 6625313"/>
                  <a:gd name="connsiteY1" fmla="*/ 1858705 h 1874889"/>
                  <a:gd name="connsiteX2" fmla="*/ 6577760 w 6625313"/>
                  <a:gd name="connsiteY2" fmla="*/ 1659494 h 1874889"/>
                  <a:gd name="connsiteX3" fmla="*/ 6556234 w 6625313"/>
                  <a:gd name="connsiteY3" fmla="*/ 1178539 h 1874889"/>
                  <a:gd name="connsiteX4" fmla="*/ 6458737 w 6625313"/>
                  <a:gd name="connsiteY4" fmla="*/ 1031047 h 1874889"/>
                  <a:gd name="connsiteX5" fmla="*/ 6456758 w 6625313"/>
                  <a:gd name="connsiteY5" fmla="*/ 923782 h 1874889"/>
                  <a:gd name="connsiteX6" fmla="*/ 6409940 w 6625313"/>
                  <a:gd name="connsiteY6" fmla="*/ 682213 h 1874889"/>
                  <a:gd name="connsiteX7" fmla="*/ 6292123 w 6625313"/>
                  <a:gd name="connsiteY7" fmla="*/ 594729 h 1874889"/>
                  <a:gd name="connsiteX8" fmla="*/ 5370689 w 6625313"/>
                  <a:gd name="connsiteY8" fmla="*/ 193580 h 1874889"/>
                  <a:gd name="connsiteX9" fmla="*/ 5448061 w 6625313"/>
                  <a:gd name="connsiteY9" fmla="*/ 179733 h 1874889"/>
                  <a:gd name="connsiteX10" fmla="*/ 5448061 w 6625313"/>
                  <a:gd name="connsiteY10" fmla="*/ 151597 h 1874889"/>
                  <a:gd name="connsiteX11" fmla="*/ 4723574 w 6625313"/>
                  <a:gd name="connsiteY11" fmla="*/ 45006 h 1874889"/>
                  <a:gd name="connsiteX12" fmla="*/ 3147993 w 6625313"/>
                  <a:gd name="connsiteY12" fmla="*/ 60157 h 1874889"/>
                  <a:gd name="connsiteX13" fmla="*/ 1663852 w 6625313"/>
                  <a:gd name="connsiteY13" fmla="*/ 665068 h 1874889"/>
                  <a:gd name="connsiteX14" fmla="*/ 116406 w 6625313"/>
                  <a:gd name="connsiteY14" fmla="*/ 1023794 h 1874889"/>
                  <a:gd name="connsiteX15" fmla="*/ 56350 w 6625313"/>
                  <a:gd name="connsiteY15" fmla="*/ 1771548 h 1874889"/>
                  <a:gd name="connsiteX16" fmla="*/ 468097 w 6625313"/>
                  <a:gd name="connsiteY16" fmla="*/ 1874889 h 1874889"/>
                  <a:gd name="connsiteX0" fmla="*/ 468097 w 6625313"/>
                  <a:gd name="connsiteY0" fmla="*/ 1874889 h 1874889"/>
                  <a:gd name="connsiteX1" fmla="*/ 5697607 w 6625313"/>
                  <a:gd name="connsiteY1" fmla="*/ 1858705 h 1874889"/>
                  <a:gd name="connsiteX2" fmla="*/ 6577760 w 6625313"/>
                  <a:gd name="connsiteY2" fmla="*/ 1659494 h 1874889"/>
                  <a:gd name="connsiteX3" fmla="*/ 6556234 w 6625313"/>
                  <a:gd name="connsiteY3" fmla="*/ 1178539 h 1874889"/>
                  <a:gd name="connsiteX4" fmla="*/ 6458737 w 6625313"/>
                  <a:gd name="connsiteY4" fmla="*/ 1031047 h 1874889"/>
                  <a:gd name="connsiteX5" fmla="*/ 6456758 w 6625313"/>
                  <a:gd name="connsiteY5" fmla="*/ 923782 h 1874889"/>
                  <a:gd name="connsiteX6" fmla="*/ 6409940 w 6625313"/>
                  <a:gd name="connsiteY6" fmla="*/ 682213 h 1874889"/>
                  <a:gd name="connsiteX7" fmla="*/ 6292123 w 6625313"/>
                  <a:gd name="connsiteY7" fmla="*/ 594729 h 1874889"/>
                  <a:gd name="connsiteX8" fmla="*/ 5370689 w 6625313"/>
                  <a:gd name="connsiteY8" fmla="*/ 193580 h 1874889"/>
                  <a:gd name="connsiteX9" fmla="*/ 5448061 w 6625313"/>
                  <a:gd name="connsiteY9" fmla="*/ 179733 h 1874889"/>
                  <a:gd name="connsiteX10" fmla="*/ 5448061 w 6625313"/>
                  <a:gd name="connsiteY10" fmla="*/ 151597 h 1874889"/>
                  <a:gd name="connsiteX11" fmla="*/ 4723574 w 6625313"/>
                  <a:gd name="connsiteY11" fmla="*/ 45006 h 1874889"/>
                  <a:gd name="connsiteX12" fmla="*/ 3147993 w 6625313"/>
                  <a:gd name="connsiteY12" fmla="*/ 60157 h 1874889"/>
                  <a:gd name="connsiteX13" fmla="*/ 1663852 w 6625313"/>
                  <a:gd name="connsiteY13" fmla="*/ 665068 h 1874889"/>
                  <a:gd name="connsiteX14" fmla="*/ 116406 w 6625313"/>
                  <a:gd name="connsiteY14" fmla="*/ 1023794 h 1874889"/>
                  <a:gd name="connsiteX15" fmla="*/ 56350 w 6625313"/>
                  <a:gd name="connsiteY15" fmla="*/ 1771548 h 1874889"/>
                  <a:gd name="connsiteX16" fmla="*/ 468097 w 6625313"/>
                  <a:gd name="connsiteY16" fmla="*/ 1874889 h 1874889"/>
                  <a:gd name="connsiteX0" fmla="*/ 468097 w 6623197"/>
                  <a:gd name="connsiteY0" fmla="*/ 1874889 h 1874889"/>
                  <a:gd name="connsiteX1" fmla="*/ 5697607 w 6623197"/>
                  <a:gd name="connsiteY1" fmla="*/ 1858705 h 1874889"/>
                  <a:gd name="connsiteX2" fmla="*/ 6577760 w 6623197"/>
                  <a:gd name="connsiteY2" fmla="*/ 1659494 h 1874889"/>
                  <a:gd name="connsiteX3" fmla="*/ 6556234 w 6623197"/>
                  <a:gd name="connsiteY3" fmla="*/ 1178539 h 1874889"/>
                  <a:gd name="connsiteX4" fmla="*/ 6458737 w 6623197"/>
                  <a:gd name="connsiteY4" fmla="*/ 1031047 h 1874889"/>
                  <a:gd name="connsiteX5" fmla="*/ 6456758 w 6623197"/>
                  <a:gd name="connsiteY5" fmla="*/ 923782 h 1874889"/>
                  <a:gd name="connsiteX6" fmla="*/ 6409940 w 6623197"/>
                  <a:gd name="connsiteY6" fmla="*/ 682213 h 1874889"/>
                  <a:gd name="connsiteX7" fmla="*/ 6292123 w 6623197"/>
                  <a:gd name="connsiteY7" fmla="*/ 594729 h 1874889"/>
                  <a:gd name="connsiteX8" fmla="*/ 5370689 w 6623197"/>
                  <a:gd name="connsiteY8" fmla="*/ 193580 h 1874889"/>
                  <a:gd name="connsiteX9" fmla="*/ 5448061 w 6623197"/>
                  <a:gd name="connsiteY9" fmla="*/ 179733 h 1874889"/>
                  <a:gd name="connsiteX10" fmla="*/ 5448061 w 6623197"/>
                  <a:gd name="connsiteY10" fmla="*/ 151597 h 1874889"/>
                  <a:gd name="connsiteX11" fmla="*/ 4723574 w 6623197"/>
                  <a:gd name="connsiteY11" fmla="*/ 45006 h 1874889"/>
                  <a:gd name="connsiteX12" fmla="*/ 3147993 w 6623197"/>
                  <a:gd name="connsiteY12" fmla="*/ 60157 h 1874889"/>
                  <a:gd name="connsiteX13" fmla="*/ 1663852 w 6623197"/>
                  <a:gd name="connsiteY13" fmla="*/ 665068 h 1874889"/>
                  <a:gd name="connsiteX14" fmla="*/ 116406 w 6623197"/>
                  <a:gd name="connsiteY14" fmla="*/ 1023794 h 1874889"/>
                  <a:gd name="connsiteX15" fmla="*/ 56350 w 6623197"/>
                  <a:gd name="connsiteY15" fmla="*/ 1771548 h 1874889"/>
                  <a:gd name="connsiteX16" fmla="*/ 468097 w 6623197"/>
                  <a:gd name="connsiteY16" fmla="*/ 1874889 h 1874889"/>
                  <a:gd name="connsiteX0" fmla="*/ 468097 w 6659653"/>
                  <a:gd name="connsiteY0" fmla="*/ 1874889 h 1874889"/>
                  <a:gd name="connsiteX1" fmla="*/ 5697607 w 6659653"/>
                  <a:gd name="connsiteY1" fmla="*/ 1858705 h 1874889"/>
                  <a:gd name="connsiteX2" fmla="*/ 6577760 w 6659653"/>
                  <a:gd name="connsiteY2" fmla="*/ 1659494 h 1874889"/>
                  <a:gd name="connsiteX3" fmla="*/ 6618913 w 6659653"/>
                  <a:gd name="connsiteY3" fmla="*/ 1478344 h 1874889"/>
                  <a:gd name="connsiteX4" fmla="*/ 6556234 w 6659653"/>
                  <a:gd name="connsiteY4" fmla="*/ 1178539 h 1874889"/>
                  <a:gd name="connsiteX5" fmla="*/ 6458737 w 6659653"/>
                  <a:gd name="connsiteY5" fmla="*/ 1031047 h 1874889"/>
                  <a:gd name="connsiteX6" fmla="*/ 6456758 w 6659653"/>
                  <a:gd name="connsiteY6" fmla="*/ 923782 h 1874889"/>
                  <a:gd name="connsiteX7" fmla="*/ 6409940 w 6659653"/>
                  <a:gd name="connsiteY7" fmla="*/ 682213 h 1874889"/>
                  <a:gd name="connsiteX8" fmla="*/ 6292123 w 6659653"/>
                  <a:gd name="connsiteY8" fmla="*/ 594729 h 1874889"/>
                  <a:gd name="connsiteX9" fmla="*/ 5370689 w 6659653"/>
                  <a:gd name="connsiteY9" fmla="*/ 193580 h 1874889"/>
                  <a:gd name="connsiteX10" fmla="*/ 5448061 w 6659653"/>
                  <a:gd name="connsiteY10" fmla="*/ 179733 h 1874889"/>
                  <a:gd name="connsiteX11" fmla="*/ 5448061 w 6659653"/>
                  <a:gd name="connsiteY11" fmla="*/ 151597 h 1874889"/>
                  <a:gd name="connsiteX12" fmla="*/ 4723574 w 6659653"/>
                  <a:gd name="connsiteY12" fmla="*/ 45006 h 1874889"/>
                  <a:gd name="connsiteX13" fmla="*/ 3147993 w 6659653"/>
                  <a:gd name="connsiteY13" fmla="*/ 60157 h 1874889"/>
                  <a:gd name="connsiteX14" fmla="*/ 1663852 w 6659653"/>
                  <a:gd name="connsiteY14" fmla="*/ 665068 h 1874889"/>
                  <a:gd name="connsiteX15" fmla="*/ 116406 w 6659653"/>
                  <a:gd name="connsiteY15" fmla="*/ 1023794 h 1874889"/>
                  <a:gd name="connsiteX16" fmla="*/ 56350 w 6659653"/>
                  <a:gd name="connsiteY16" fmla="*/ 1771548 h 1874889"/>
                  <a:gd name="connsiteX17" fmla="*/ 468097 w 6659653"/>
                  <a:gd name="connsiteY17" fmla="*/ 1874889 h 1874889"/>
                  <a:gd name="connsiteX0" fmla="*/ 468097 w 6658023"/>
                  <a:gd name="connsiteY0" fmla="*/ 1874889 h 1874889"/>
                  <a:gd name="connsiteX1" fmla="*/ 5697607 w 6658023"/>
                  <a:gd name="connsiteY1" fmla="*/ 1858705 h 1874889"/>
                  <a:gd name="connsiteX2" fmla="*/ 6577760 w 6658023"/>
                  <a:gd name="connsiteY2" fmla="*/ 1659494 h 1874889"/>
                  <a:gd name="connsiteX3" fmla="*/ 6614392 w 6658023"/>
                  <a:gd name="connsiteY3" fmla="*/ 1410506 h 1874889"/>
                  <a:gd name="connsiteX4" fmla="*/ 6556234 w 6658023"/>
                  <a:gd name="connsiteY4" fmla="*/ 1178539 h 1874889"/>
                  <a:gd name="connsiteX5" fmla="*/ 6458737 w 6658023"/>
                  <a:gd name="connsiteY5" fmla="*/ 1031047 h 1874889"/>
                  <a:gd name="connsiteX6" fmla="*/ 6456758 w 6658023"/>
                  <a:gd name="connsiteY6" fmla="*/ 923782 h 1874889"/>
                  <a:gd name="connsiteX7" fmla="*/ 6409940 w 6658023"/>
                  <a:gd name="connsiteY7" fmla="*/ 682213 h 1874889"/>
                  <a:gd name="connsiteX8" fmla="*/ 6292123 w 6658023"/>
                  <a:gd name="connsiteY8" fmla="*/ 594729 h 1874889"/>
                  <a:gd name="connsiteX9" fmla="*/ 5370689 w 6658023"/>
                  <a:gd name="connsiteY9" fmla="*/ 193580 h 1874889"/>
                  <a:gd name="connsiteX10" fmla="*/ 5448061 w 6658023"/>
                  <a:gd name="connsiteY10" fmla="*/ 179733 h 1874889"/>
                  <a:gd name="connsiteX11" fmla="*/ 5448061 w 6658023"/>
                  <a:gd name="connsiteY11" fmla="*/ 151597 h 1874889"/>
                  <a:gd name="connsiteX12" fmla="*/ 4723574 w 6658023"/>
                  <a:gd name="connsiteY12" fmla="*/ 45006 h 1874889"/>
                  <a:gd name="connsiteX13" fmla="*/ 3147993 w 6658023"/>
                  <a:gd name="connsiteY13" fmla="*/ 60157 h 1874889"/>
                  <a:gd name="connsiteX14" fmla="*/ 1663852 w 6658023"/>
                  <a:gd name="connsiteY14" fmla="*/ 665068 h 1874889"/>
                  <a:gd name="connsiteX15" fmla="*/ 116406 w 6658023"/>
                  <a:gd name="connsiteY15" fmla="*/ 1023794 h 1874889"/>
                  <a:gd name="connsiteX16" fmla="*/ 56350 w 6658023"/>
                  <a:gd name="connsiteY16" fmla="*/ 1771548 h 1874889"/>
                  <a:gd name="connsiteX17" fmla="*/ 468097 w 6658023"/>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22896"/>
                  <a:gd name="connsiteY0" fmla="*/ 1874889 h 1874889"/>
                  <a:gd name="connsiteX1" fmla="*/ 5697607 w 6622896"/>
                  <a:gd name="connsiteY1" fmla="*/ 1858705 h 1874889"/>
                  <a:gd name="connsiteX2" fmla="*/ 6577760 w 6622896"/>
                  <a:gd name="connsiteY2" fmla="*/ 1659494 h 1874889"/>
                  <a:gd name="connsiteX3" fmla="*/ 6614392 w 6622896"/>
                  <a:gd name="connsiteY3" fmla="*/ 1410506 h 1874889"/>
                  <a:gd name="connsiteX4" fmla="*/ 6556234 w 6622896"/>
                  <a:gd name="connsiteY4" fmla="*/ 1178539 h 1874889"/>
                  <a:gd name="connsiteX5" fmla="*/ 6458737 w 6622896"/>
                  <a:gd name="connsiteY5" fmla="*/ 1031047 h 1874889"/>
                  <a:gd name="connsiteX6" fmla="*/ 6456758 w 6622896"/>
                  <a:gd name="connsiteY6" fmla="*/ 923782 h 1874889"/>
                  <a:gd name="connsiteX7" fmla="*/ 6409940 w 6622896"/>
                  <a:gd name="connsiteY7" fmla="*/ 682213 h 1874889"/>
                  <a:gd name="connsiteX8" fmla="*/ 6292123 w 6622896"/>
                  <a:gd name="connsiteY8" fmla="*/ 594729 h 1874889"/>
                  <a:gd name="connsiteX9" fmla="*/ 5370689 w 6622896"/>
                  <a:gd name="connsiteY9" fmla="*/ 193580 h 1874889"/>
                  <a:gd name="connsiteX10" fmla="*/ 5448061 w 6622896"/>
                  <a:gd name="connsiteY10" fmla="*/ 179733 h 1874889"/>
                  <a:gd name="connsiteX11" fmla="*/ 5448061 w 6622896"/>
                  <a:gd name="connsiteY11" fmla="*/ 151597 h 1874889"/>
                  <a:gd name="connsiteX12" fmla="*/ 4723574 w 6622896"/>
                  <a:gd name="connsiteY12" fmla="*/ 45006 h 1874889"/>
                  <a:gd name="connsiteX13" fmla="*/ 3147993 w 6622896"/>
                  <a:gd name="connsiteY13" fmla="*/ 60157 h 1874889"/>
                  <a:gd name="connsiteX14" fmla="*/ 1663852 w 6622896"/>
                  <a:gd name="connsiteY14" fmla="*/ 665068 h 1874889"/>
                  <a:gd name="connsiteX15" fmla="*/ 116406 w 6622896"/>
                  <a:gd name="connsiteY15" fmla="*/ 1023794 h 1874889"/>
                  <a:gd name="connsiteX16" fmla="*/ 56350 w 6622896"/>
                  <a:gd name="connsiteY16" fmla="*/ 1771548 h 1874889"/>
                  <a:gd name="connsiteX17" fmla="*/ 468097 w 6622896"/>
                  <a:gd name="connsiteY17" fmla="*/ 1874889 h 1874889"/>
                  <a:gd name="connsiteX0" fmla="*/ 468097 w 6619935"/>
                  <a:gd name="connsiteY0" fmla="*/ 1874889 h 1874889"/>
                  <a:gd name="connsiteX1" fmla="*/ 5697607 w 6619935"/>
                  <a:gd name="connsiteY1" fmla="*/ 1858705 h 1874889"/>
                  <a:gd name="connsiteX2" fmla="*/ 6577760 w 6619935"/>
                  <a:gd name="connsiteY2" fmla="*/ 1659494 h 1874889"/>
                  <a:gd name="connsiteX3" fmla="*/ 6614392 w 6619935"/>
                  <a:gd name="connsiteY3" fmla="*/ 1410506 h 1874889"/>
                  <a:gd name="connsiteX4" fmla="*/ 6556234 w 6619935"/>
                  <a:gd name="connsiteY4" fmla="*/ 1178539 h 1874889"/>
                  <a:gd name="connsiteX5" fmla="*/ 6458737 w 6619935"/>
                  <a:gd name="connsiteY5" fmla="*/ 1031047 h 1874889"/>
                  <a:gd name="connsiteX6" fmla="*/ 6456758 w 6619935"/>
                  <a:gd name="connsiteY6" fmla="*/ 923782 h 1874889"/>
                  <a:gd name="connsiteX7" fmla="*/ 6409940 w 6619935"/>
                  <a:gd name="connsiteY7" fmla="*/ 682213 h 1874889"/>
                  <a:gd name="connsiteX8" fmla="*/ 6292123 w 6619935"/>
                  <a:gd name="connsiteY8" fmla="*/ 594729 h 1874889"/>
                  <a:gd name="connsiteX9" fmla="*/ 5370689 w 6619935"/>
                  <a:gd name="connsiteY9" fmla="*/ 193580 h 1874889"/>
                  <a:gd name="connsiteX10" fmla="*/ 5448061 w 6619935"/>
                  <a:gd name="connsiteY10" fmla="*/ 179733 h 1874889"/>
                  <a:gd name="connsiteX11" fmla="*/ 5448061 w 6619935"/>
                  <a:gd name="connsiteY11" fmla="*/ 151597 h 1874889"/>
                  <a:gd name="connsiteX12" fmla="*/ 4723574 w 6619935"/>
                  <a:gd name="connsiteY12" fmla="*/ 45006 h 1874889"/>
                  <a:gd name="connsiteX13" fmla="*/ 3147993 w 6619935"/>
                  <a:gd name="connsiteY13" fmla="*/ 60157 h 1874889"/>
                  <a:gd name="connsiteX14" fmla="*/ 1663852 w 6619935"/>
                  <a:gd name="connsiteY14" fmla="*/ 665068 h 1874889"/>
                  <a:gd name="connsiteX15" fmla="*/ 116406 w 6619935"/>
                  <a:gd name="connsiteY15" fmla="*/ 1023794 h 1874889"/>
                  <a:gd name="connsiteX16" fmla="*/ 56350 w 6619935"/>
                  <a:gd name="connsiteY16" fmla="*/ 1771548 h 1874889"/>
                  <a:gd name="connsiteX17" fmla="*/ 468097 w 6619935"/>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8737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4214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4214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 name="connsiteX0" fmla="*/ 468097 w 6617499"/>
                  <a:gd name="connsiteY0" fmla="*/ 1874889 h 1874889"/>
                  <a:gd name="connsiteX1" fmla="*/ 5697607 w 6617499"/>
                  <a:gd name="connsiteY1" fmla="*/ 1858705 h 1874889"/>
                  <a:gd name="connsiteX2" fmla="*/ 6577760 w 6617499"/>
                  <a:gd name="connsiteY2" fmla="*/ 1659494 h 1874889"/>
                  <a:gd name="connsiteX3" fmla="*/ 6614392 w 6617499"/>
                  <a:gd name="connsiteY3" fmla="*/ 1410506 h 1874889"/>
                  <a:gd name="connsiteX4" fmla="*/ 6556234 w 6617499"/>
                  <a:gd name="connsiteY4" fmla="*/ 1178539 h 1874889"/>
                  <a:gd name="connsiteX5" fmla="*/ 6454214 w 6617499"/>
                  <a:gd name="connsiteY5" fmla="*/ 1031047 h 1874889"/>
                  <a:gd name="connsiteX6" fmla="*/ 6456758 w 6617499"/>
                  <a:gd name="connsiteY6" fmla="*/ 923782 h 1874889"/>
                  <a:gd name="connsiteX7" fmla="*/ 6409940 w 6617499"/>
                  <a:gd name="connsiteY7" fmla="*/ 682213 h 1874889"/>
                  <a:gd name="connsiteX8" fmla="*/ 6292123 w 6617499"/>
                  <a:gd name="connsiteY8" fmla="*/ 594729 h 1874889"/>
                  <a:gd name="connsiteX9" fmla="*/ 5370689 w 6617499"/>
                  <a:gd name="connsiteY9" fmla="*/ 193580 h 1874889"/>
                  <a:gd name="connsiteX10" fmla="*/ 5448061 w 6617499"/>
                  <a:gd name="connsiteY10" fmla="*/ 179733 h 1874889"/>
                  <a:gd name="connsiteX11" fmla="*/ 5448061 w 6617499"/>
                  <a:gd name="connsiteY11" fmla="*/ 151597 h 1874889"/>
                  <a:gd name="connsiteX12" fmla="*/ 4723574 w 6617499"/>
                  <a:gd name="connsiteY12" fmla="*/ 45006 h 1874889"/>
                  <a:gd name="connsiteX13" fmla="*/ 3147993 w 6617499"/>
                  <a:gd name="connsiteY13" fmla="*/ 60157 h 1874889"/>
                  <a:gd name="connsiteX14" fmla="*/ 1663852 w 6617499"/>
                  <a:gd name="connsiteY14" fmla="*/ 665068 h 1874889"/>
                  <a:gd name="connsiteX15" fmla="*/ 116406 w 6617499"/>
                  <a:gd name="connsiteY15" fmla="*/ 1023794 h 1874889"/>
                  <a:gd name="connsiteX16" fmla="*/ 56350 w 6617499"/>
                  <a:gd name="connsiteY16" fmla="*/ 1771548 h 1874889"/>
                  <a:gd name="connsiteX17" fmla="*/ 468097 w 6617499"/>
                  <a:gd name="connsiteY17" fmla="*/ 1874889 h 187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17499" h="1874889">
                    <a:moveTo>
                      <a:pt x="468097" y="1874889"/>
                    </a:moveTo>
                    <a:lnTo>
                      <a:pt x="5697607" y="1858705"/>
                    </a:lnTo>
                    <a:cubicBezTo>
                      <a:pt x="6012570" y="1792301"/>
                      <a:pt x="6501036" y="1725655"/>
                      <a:pt x="6577760" y="1659494"/>
                    </a:cubicBezTo>
                    <a:cubicBezTo>
                      <a:pt x="6627292" y="1605146"/>
                      <a:pt x="6617980" y="1490665"/>
                      <a:pt x="6614392" y="1410506"/>
                    </a:cubicBezTo>
                    <a:cubicBezTo>
                      <a:pt x="6610804" y="1330347"/>
                      <a:pt x="6587454" y="1244042"/>
                      <a:pt x="6556234" y="1178539"/>
                    </a:cubicBezTo>
                    <a:lnTo>
                      <a:pt x="6454214" y="1031047"/>
                    </a:lnTo>
                    <a:cubicBezTo>
                      <a:pt x="6454507" y="999102"/>
                      <a:pt x="6456465" y="955727"/>
                      <a:pt x="6456758" y="923782"/>
                    </a:cubicBezTo>
                    <a:cubicBezTo>
                      <a:pt x="6466869" y="843259"/>
                      <a:pt x="6454593" y="746311"/>
                      <a:pt x="6409940" y="682213"/>
                    </a:cubicBezTo>
                    <a:cubicBezTo>
                      <a:pt x="6370668" y="641622"/>
                      <a:pt x="6331395" y="623890"/>
                      <a:pt x="6292123" y="594729"/>
                    </a:cubicBezTo>
                    <a:cubicBezTo>
                      <a:pt x="5984978" y="400411"/>
                      <a:pt x="5677834" y="327296"/>
                      <a:pt x="5370689" y="193580"/>
                    </a:cubicBezTo>
                    <a:lnTo>
                      <a:pt x="5448061" y="179733"/>
                    </a:lnTo>
                    <a:lnTo>
                      <a:pt x="5448061" y="151597"/>
                    </a:lnTo>
                    <a:cubicBezTo>
                      <a:pt x="5327313" y="131668"/>
                      <a:pt x="5106919" y="90547"/>
                      <a:pt x="4723574" y="45006"/>
                    </a:cubicBezTo>
                    <a:cubicBezTo>
                      <a:pt x="4489112" y="7492"/>
                      <a:pt x="3680220" y="-40661"/>
                      <a:pt x="3147993" y="60157"/>
                    </a:cubicBezTo>
                    <a:cubicBezTo>
                      <a:pt x="2606387" y="149253"/>
                      <a:pt x="2057747" y="456397"/>
                      <a:pt x="1663852" y="665068"/>
                    </a:cubicBezTo>
                    <a:cubicBezTo>
                      <a:pt x="1143347" y="735407"/>
                      <a:pt x="566572" y="749474"/>
                      <a:pt x="116406" y="1023794"/>
                    </a:cubicBezTo>
                    <a:cubicBezTo>
                      <a:pt x="-21927" y="1110545"/>
                      <a:pt x="-30400" y="1586324"/>
                      <a:pt x="56350" y="1771548"/>
                    </a:cubicBezTo>
                    <a:cubicBezTo>
                      <a:pt x="160596" y="1872366"/>
                      <a:pt x="203155" y="1865511"/>
                      <a:pt x="468097" y="1874889"/>
                    </a:cubicBezTo>
                    <a:close/>
                  </a:path>
                </a:pathLst>
              </a:custGeom>
              <a:gradFill>
                <a:gsLst>
                  <a:gs pos="72000">
                    <a:schemeClr val="tx1"/>
                  </a:gs>
                  <a:gs pos="0">
                    <a:schemeClr val="tx1">
                      <a:lumMod val="33000"/>
                      <a:lumOff val="67000"/>
                    </a:schemeClr>
                  </a:gs>
                  <a:gs pos="21000">
                    <a:schemeClr val="tx1">
                      <a:lumMod val="46000"/>
                      <a:lumOff val="54000"/>
                    </a:schemeClr>
                  </a:gs>
                </a:gsLst>
                <a:lin ang="4800000" scaled="0"/>
              </a:gradFill>
              <a:ln w="1270">
                <a:noFill/>
              </a:ln>
            </p:spPr>
            <p:txBody>
              <a:bodyPr vert="horz" wrap="square" lIns="38709" tIns="19354" rIns="38709" bIns="1935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black"/>
                  </a:solidFill>
                  <a:effectLst/>
                  <a:uLnTx/>
                  <a:uFillTx/>
                  <a:latin typeface="+mn-lt"/>
                </a:endParaRPr>
              </a:p>
            </p:txBody>
          </p:sp>
        </p:grpSp>
        <p:sp>
          <p:nvSpPr>
            <p:cNvPr id="13" name="角丸四角形 237">
              <a:extLst>
                <a:ext uri="{FF2B5EF4-FFF2-40B4-BE49-F238E27FC236}">
                  <a16:creationId xmlns:a16="http://schemas.microsoft.com/office/drawing/2014/main" id="{A936F2F4-0E4E-4201-7383-32CEDDBA99E5}"/>
                </a:ext>
              </a:extLst>
            </p:cNvPr>
            <p:cNvSpPr/>
            <p:nvPr/>
          </p:nvSpPr>
          <p:spPr>
            <a:xfrm>
              <a:off x="6619273" y="4233557"/>
              <a:ext cx="1079426" cy="109386"/>
            </a:xfrm>
            <a:prstGeom prst="roundRect">
              <a:avLst>
                <a:gd name="adj" fmla="val 38732"/>
              </a:avLst>
            </a:prstGeom>
            <a:solidFill>
              <a:srgbClr val="FF9933"/>
            </a:solidFill>
            <a:ln>
              <a:noFill/>
            </a:ln>
            <a:effectLst>
              <a:glow rad="165100">
                <a:schemeClr val="bg1">
                  <a:alpha val="5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524" b="1" i="0" u="none" strike="noStrike" kern="1200" cap="none" spc="0" normalizeH="0" baseline="0" noProof="0">
                <a:ln>
                  <a:noFill/>
                </a:ln>
                <a:solidFill>
                  <a:prstClr val="white"/>
                </a:solidFill>
                <a:effectLst/>
                <a:uLnTx/>
                <a:uFillTx/>
                <a:ea typeface="ＭＳ Ｐゴシック" panose="020B0600070205080204" pitchFamily="50" charset="-128"/>
              </a:endParaRPr>
            </a:p>
          </p:txBody>
        </p:sp>
      </p:grpSp>
      <p:pic>
        <p:nvPicPr>
          <p:cNvPr id="17" name="図 16">
            <a:extLst>
              <a:ext uri="{FF2B5EF4-FFF2-40B4-BE49-F238E27FC236}">
                <a16:creationId xmlns:a16="http://schemas.microsoft.com/office/drawing/2014/main" id="{BC8C3578-901E-9406-659B-5CD1BA48F2A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041230" y="4683154"/>
            <a:ext cx="1168741" cy="1173918"/>
          </a:xfrm>
          <a:prstGeom prst="ellipse">
            <a:avLst/>
          </a:prstGeom>
          <a:solidFill>
            <a:srgbClr val="FFFFFF">
              <a:shade val="85000"/>
            </a:srgbClr>
          </a:solidFill>
          <a:ln w="19050">
            <a:solidFill>
              <a:schemeClr val="bg1"/>
            </a:solidFill>
          </a:ln>
          <a:effectLst>
            <a:outerShdw blurRad="50800" dist="38100" dir="2700000" algn="tl" rotWithShape="0">
              <a:prstClr val="black">
                <a:alpha val="40000"/>
              </a:prstClr>
            </a:outerShdw>
          </a:effectLst>
        </p:spPr>
      </p:pic>
      <p:pic>
        <p:nvPicPr>
          <p:cNvPr id="18" name="図 17">
            <a:extLst>
              <a:ext uri="{FF2B5EF4-FFF2-40B4-BE49-F238E27FC236}">
                <a16:creationId xmlns:a16="http://schemas.microsoft.com/office/drawing/2014/main" id="{41CA9AE7-6B23-8C3C-835F-2954C456C24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10000"/>
                    </a14:imgEffect>
                  </a14:imgLayer>
                </a14:imgProps>
              </a:ext>
              <a:ext uri="{28A0092B-C50C-407E-A947-70E740481C1C}">
                <a14:useLocalDpi xmlns:a14="http://schemas.microsoft.com/office/drawing/2010/main"/>
              </a:ext>
            </a:extLst>
          </a:blip>
          <a:srcRect l="28988" t="1759" r="4768" b="1"/>
          <a:stretch/>
        </p:blipFill>
        <p:spPr>
          <a:xfrm>
            <a:off x="8083763" y="4490604"/>
            <a:ext cx="1011065" cy="999634"/>
          </a:xfrm>
          <a:prstGeom prst="ellipse">
            <a:avLst/>
          </a:prstGeom>
          <a:ln w="19050">
            <a:solidFill>
              <a:schemeClr val="bg1"/>
            </a:solidFill>
          </a:ln>
          <a:effectLst>
            <a:outerShdw blurRad="50800" dist="38100" dir="2700000" algn="tl" rotWithShape="0">
              <a:prstClr val="black">
                <a:alpha val="40000"/>
              </a:prstClr>
            </a:outerShdw>
          </a:effectLst>
        </p:spPr>
      </p:pic>
      <p:pic>
        <p:nvPicPr>
          <p:cNvPr id="19" name="図 18">
            <a:extLst>
              <a:ext uri="{FF2B5EF4-FFF2-40B4-BE49-F238E27FC236}">
                <a16:creationId xmlns:a16="http://schemas.microsoft.com/office/drawing/2014/main" id="{4BC142CD-B852-A127-CE9F-5654B2260EA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258447" y="1713369"/>
            <a:ext cx="1400975" cy="1394278"/>
          </a:xfrm>
          <a:prstGeom prst="roundRect">
            <a:avLst>
              <a:gd name="adj" fmla="val 50000"/>
            </a:avLst>
          </a:prstGeom>
          <a:solidFill>
            <a:srgbClr val="FFFFFF">
              <a:shade val="85000"/>
            </a:srgbClr>
          </a:solidFill>
          <a:ln w="19050">
            <a:solidFill>
              <a:schemeClr val="bg1"/>
            </a:solidFill>
          </a:ln>
          <a:effectLst>
            <a:outerShdw blurRad="50800" dist="38100" dir="2700000" algn="tl" rotWithShape="0">
              <a:prstClr val="black">
                <a:alpha val="40000"/>
              </a:prstClr>
            </a:outerShdw>
          </a:effectLst>
        </p:spPr>
      </p:pic>
      <p:pic>
        <p:nvPicPr>
          <p:cNvPr id="20" name="図 19">
            <a:extLst>
              <a:ext uri="{FF2B5EF4-FFF2-40B4-BE49-F238E27FC236}">
                <a16:creationId xmlns:a16="http://schemas.microsoft.com/office/drawing/2014/main" id="{0F2C42A5-F841-D1A5-7ACF-95ADB6560DC3}"/>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624812" y="1415658"/>
            <a:ext cx="1091279" cy="1097325"/>
          </a:xfrm>
          <a:prstGeom prst="ellipse">
            <a:avLst/>
          </a:prstGeom>
          <a:solidFill>
            <a:srgbClr val="FFFFFF">
              <a:shade val="85000"/>
            </a:srgbClr>
          </a:solidFill>
          <a:ln w="19050">
            <a:solidFill>
              <a:schemeClr val="bg1"/>
            </a:solidFill>
          </a:ln>
          <a:effectLst>
            <a:outerShdw blurRad="50800" dist="38100" dir="2700000" algn="tl" rotWithShape="0">
              <a:prstClr val="black">
                <a:alpha val="40000"/>
              </a:prstClr>
            </a:outerShdw>
          </a:effectLst>
        </p:spPr>
      </p:pic>
      <p:pic>
        <p:nvPicPr>
          <p:cNvPr id="21" name="図 20">
            <a:extLst>
              <a:ext uri="{FF2B5EF4-FFF2-40B4-BE49-F238E27FC236}">
                <a16:creationId xmlns:a16="http://schemas.microsoft.com/office/drawing/2014/main" id="{CA0F4E2B-F81D-D17E-89BB-C67A097DB41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275940" y="4128944"/>
            <a:ext cx="1001960" cy="981083"/>
          </a:xfrm>
          <a:prstGeom prst="ellipse">
            <a:avLst/>
          </a:prstGeom>
          <a:ln w="19050">
            <a:solidFill>
              <a:schemeClr val="bg1"/>
            </a:solidFill>
          </a:ln>
          <a:effectLst>
            <a:outerShdw blurRad="50800" dist="38100" dir="2700000" algn="tl" rotWithShape="0">
              <a:prstClr val="black">
                <a:alpha val="40000"/>
              </a:prstClr>
            </a:outerShdw>
          </a:effectLst>
        </p:spPr>
      </p:pic>
      <p:pic>
        <p:nvPicPr>
          <p:cNvPr id="22" name="図 21">
            <a:extLst>
              <a:ext uri="{FF2B5EF4-FFF2-40B4-BE49-F238E27FC236}">
                <a16:creationId xmlns:a16="http://schemas.microsoft.com/office/drawing/2014/main" id="{25029357-1199-5796-20E0-3BA8952D1B8F}"/>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9120618" y="3744956"/>
            <a:ext cx="1091535" cy="1085024"/>
          </a:xfrm>
          <a:prstGeom prst="ellipse">
            <a:avLst/>
          </a:prstGeom>
          <a:ln w="19050">
            <a:solidFill>
              <a:schemeClr val="bg1"/>
            </a:solidFill>
          </a:ln>
          <a:effectLst>
            <a:outerShdw blurRad="50800" dist="38100" dir="2700000" algn="tl" rotWithShape="0">
              <a:prstClr val="black">
                <a:alpha val="40000"/>
              </a:prstClr>
            </a:outerShdw>
          </a:effectLst>
        </p:spPr>
      </p:pic>
      <p:sp>
        <p:nvSpPr>
          <p:cNvPr id="24" name="テキスト ボックス 23">
            <a:extLst>
              <a:ext uri="{FF2B5EF4-FFF2-40B4-BE49-F238E27FC236}">
                <a16:creationId xmlns:a16="http://schemas.microsoft.com/office/drawing/2014/main" id="{3DFA77AE-DDC7-53AC-4119-B00A682FCEA8}"/>
              </a:ext>
            </a:extLst>
          </p:cNvPr>
          <p:cNvSpPr txBox="1"/>
          <p:nvPr/>
        </p:nvSpPr>
        <p:spPr>
          <a:xfrm>
            <a:off x="7416447" y="1991553"/>
            <a:ext cx="1090363" cy="248658"/>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ja-JP" sz="1016" b="1" i="0" u="none" strike="noStrike" kern="1200" cap="none" spc="0" normalizeH="0" baseline="0" noProof="0">
                <a:ln>
                  <a:noFill/>
                </a:ln>
                <a:solidFill>
                  <a:prstClr val="white"/>
                </a:solidFill>
                <a:effectLst>
                  <a:glow rad="127000">
                    <a:prstClr val="black"/>
                  </a:glow>
                </a:effectLst>
                <a:uLnTx/>
                <a:uFillTx/>
                <a:latin typeface="+mn-lt"/>
              </a:rPr>
              <a:t>BLOCKCHAIN</a:t>
            </a:r>
            <a:endParaRPr kumimoji="1" lang="ja-JP" altLang="en-US" sz="1016" b="1" i="0" u="none" strike="noStrike" kern="1200" cap="none" spc="0" normalizeH="0" baseline="0" noProof="0">
              <a:ln>
                <a:noFill/>
              </a:ln>
              <a:solidFill>
                <a:prstClr val="white"/>
              </a:solidFill>
              <a:effectLst>
                <a:glow rad="127000">
                  <a:prstClr val="black"/>
                </a:glow>
              </a:effectLst>
              <a:uLnTx/>
              <a:uFillTx/>
              <a:latin typeface="+mn-lt"/>
            </a:endParaRPr>
          </a:p>
        </p:txBody>
      </p:sp>
      <p:grpSp>
        <p:nvGrpSpPr>
          <p:cNvPr id="25" name="グループ化 24">
            <a:extLst>
              <a:ext uri="{FF2B5EF4-FFF2-40B4-BE49-F238E27FC236}">
                <a16:creationId xmlns:a16="http://schemas.microsoft.com/office/drawing/2014/main" id="{40BB25EF-84BF-4861-C258-3E22344D8A14}"/>
              </a:ext>
            </a:extLst>
          </p:cNvPr>
          <p:cNvGrpSpPr/>
          <p:nvPr/>
        </p:nvGrpSpPr>
        <p:grpSpPr>
          <a:xfrm>
            <a:off x="7530633" y="1684380"/>
            <a:ext cx="242374" cy="196529"/>
            <a:chOff x="9020444" y="2006538"/>
            <a:chExt cx="413272" cy="335102"/>
          </a:xfrm>
        </p:grpSpPr>
        <p:sp>
          <p:nvSpPr>
            <p:cNvPr id="26" name="楕円 25">
              <a:extLst>
                <a:ext uri="{FF2B5EF4-FFF2-40B4-BE49-F238E27FC236}">
                  <a16:creationId xmlns:a16="http://schemas.microsoft.com/office/drawing/2014/main" id="{D1DE02CC-E30B-2E55-3606-54DEAF398B55}"/>
                </a:ext>
              </a:extLst>
            </p:cNvPr>
            <p:cNvSpPr/>
            <p:nvPr/>
          </p:nvSpPr>
          <p:spPr>
            <a:xfrm>
              <a:off x="9121802" y="2068812"/>
              <a:ext cx="210555" cy="2105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593"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27" name="テキスト ボックス 26">
              <a:extLst>
                <a:ext uri="{FF2B5EF4-FFF2-40B4-BE49-F238E27FC236}">
                  <a16:creationId xmlns:a16="http://schemas.microsoft.com/office/drawing/2014/main" id="{9F2573CC-6CA3-572A-1B43-A98657515229}"/>
                </a:ext>
              </a:extLst>
            </p:cNvPr>
            <p:cNvSpPr txBox="1"/>
            <p:nvPr/>
          </p:nvSpPr>
          <p:spPr>
            <a:xfrm rot="140864">
              <a:off x="9020444" y="2006538"/>
              <a:ext cx="413272" cy="33510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677" b="0" i="0" u="none" strike="noStrike" kern="1200" cap="none" spc="0" normalizeH="0" baseline="0" noProof="0">
                  <a:ln>
                    <a:noFill/>
                  </a:ln>
                  <a:solidFill>
                    <a:prstClr val="white"/>
                  </a:solidFill>
                  <a:effectLst/>
                  <a:uLnTx/>
                  <a:uFillTx/>
                  <a:latin typeface="+mn-lt"/>
                </a:rPr>
                <a:t>₿</a:t>
              </a:r>
            </a:p>
          </p:txBody>
        </p:sp>
      </p:grpSp>
      <p:grpSp>
        <p:nvGrpSpPr>
          <p:cNvPr id="28" name="グループ化 27">
            <a:extLst>
              <a:ext uri="{FF2B5EF4-FFF2-40B4-BE49-F238E27FC236}">
                <a16:creationId xmlns:a16="http://schemas.microsoft.com/office/drawing/2014/main" id="{FC877767-6362-FA7E-B79A-E0C19CAFA569}"/>
              </a:ext>
            </a:extLst>
          </p:cNvPr>
          <p:cNvGrpSpPr/>
          <p:nvPr/>
        </p:nvGrpSpPr>
        <p:grpSpPr>
          <a:xfrm>
            <a:off x="7531367" y="2282313"/>
            <a:ext cx="264816" cy="235577"/>
            <a:chOff x="8532183" y="2723080"/>
            <a:chExt cx="312752" cy="278221"/>
          </a:xfrm>
        </p:grpSpPr>
        <p:sp>
          <p:nvSpPr>
            <p:cNvPr id="29" name="楕円 28">
              <a:extLst>
                <a:ext uri="{FF2B5EF4-FFF2-40B4-BE49-F238E27FC236}">
                  <a16:creationId xmlns:a16="http://schemas.microsoft.com/office/drawing/2014/main" id="{D380938B-09C1-1E9E-0D43-F21DF324ACD4}"/>
                </a:ext>
              </a:extLst>
            </p:cNvPr>
            <p:cNvSpPr/>
            <p:nvPr/>
          </p:nvSpPr>
          <p:spPr>
            <a:xfrm>
              <a:off x="8583282" y="2756914"/>
              <a:ext cx="210555" cy="2105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89"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30" name="テキスト ボックス 29">
              <a:extLst>
                <a:ext uri="{FF2B5EF4-FFF2-40B4-BE49-F238E27FC236}">
                  <a16:creationId xmlns:a16="http://schemas.microsoft.com/office/drawing/2014/main" id="{766356A6-0C2B-6A44-7500-FF1783D8C77F}"/>
                </a:ext>
              </a:extLst>
            </p:cNvPr>
            <p:cNvSpPr txBox="1"/>
            <p:nvPr/>
          </p:nvSpPr>
          <p:spPr>
            <a:xfrm rot="140864">
              <a:off x="8532183" y="2723080"/>
              <a:ext cx="312752" cy="278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931" b="0" i="0" u="none" strike="noStrike" kern="1200" cap="none" spc="0" normalizeH="0" baseline="0" noProof="0">
                  <a:ln>
                    <a:noFill/>
                  </a:ln>
                  <a:solidFill>
                    <a:prstClr val="white"/>
                  </a:solidFill>
                  <a:effectLst/>
                  <a:uLnTx/>
                  <a:uFillTx/>
                  <a:latin typeface="+mn-lt"/>
                </a:rPr>
                <a:t>₿</a:t>
              </a:r>
            </a:p>
          </p:txBody>
        </p:sp>
      </p:grpSp>
      <p:grpSp>
        <p:nvGrpSpPr>
          <p:cNvPr id="31" name="グループ化 30">
            <a:extLst>
              <a:ext uri="{FF2B5EF4-FFF2-40B4-BE49-F238E27FC236}">
                <a16:creationId xmlns:a16="http://schemas.microsoft.com/office/drawing/2014/main" id="{A17F0543-34F9-0305-5E89-1C0CA03F1018}"/>
              </a:ext>
            </a:extLst>
          </p:cNvPr>
          <p:cNvGrpSpPr/>
          <p:nvPr/>
        </p:nvGrpSpPr>
        <p:grpSpPr>
          <a:xfrm>
            <a:off x="8030270" y="2362769"/>
            <a:ext cx="188598" cy="196529"/>
            <a:chOff x="9033710" y="2840811"/>
            <a:chExt cx="222738" cy="232105"/>
          </a:xfrm>
        </p:grpSpPr>
        <p:sp>
          <p:nvSpPr>
            <p:cNvPr id="32" name="楕円 31">
              <a:extLst>
                <a:ext uri="{FF2B5EF4-FFF2-40B4-BE49-F238E27FC236}">
                  <a16:creationId xmlns:a16="http://schemas.microsoft.com/office/drawing/2014/main" id="{23DD004B-3835-E23D-D2B4-EC7FF3CD8081}"/>
                </a:ext>
              </a:extLst>
            </p:cNvPr>
            <p:cNvSpPr/>
            <p:nvPr/>
          </p:nvSpPr>
          <p:spPr>
            <a:xfrm>
              <a:off x="9073097" y="2873640"/>
              <a:ext cx="168615" cy="1686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889"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33" name="テキスト ボックス 32">
              <a:extLst>
                <a:ext uri="{FF2B5EF4-FFF2-40B4-BE49-F238E27FC236}">
                  <a16:creationId xmlns:a16="http://schemas.microsoft.com/office/drawing/2014/main" id="{A14FE1CC-76F7-444B-F244-BE01E68D3C1E}"/>
                </a:ext>
              </a:extLst>
            </p:cNvPr>
            <p:cNvSpPr txBox="1"/>
            <p:nvPr/>
          </p:nvSpPr>
          <p:spPr>
            <a:xfrm rot="140864">
              <a:off x="9033710" y="2840811"/>
              <a:ext cx="222738" cy="232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677" b="0" i="0" u="none" strike="noStrike" kern="1200" cap="none" spc="0" normalizeH="0" baseline="0" noProof="0">
                  <a:ln>
                    <a:noFill/>
                  </a:ln>
                  <a:solidFill>
                    <a:prstClr val="white"/>
                  </a:solidFill>
                  <a:effectLst/>
                  <a:uLnTx/>
                  <a:uFillTx/>
                  <a:latin typeface="+mn-lt"/>
                </a:rPr>
                <a:t>₿</a:t>
              </a:r>
            </a:p>
          </p:txBody>
        </p:sp>
      </p:grpSp>
      <p:grpSp>
        <p:nvGrpSpPr>
          <p:cNvPr id="34" name="グループ化 33">
            <a:extLst>
              <a:ext uri="{FF2B5EF4-FFF2-40B4-BE49-F238E27FC236}">
                <a16:creationId xmlns:a16="http://schemas.microsoft.com/office/drawing/2014/main" id="{CA18F167-6D12-2721-2E57-2B0D08EC2FA7}"/>
              </a:ext>
            </a:extLst>
          </p:cNvPr>
          <p:cNvGrpSpPr/>
          <p:nvPr/>
        </p:nvGrpSpPr>
        <p:grpSpPr>
          <a:xfrm>
            <a:off x="7938911" y="1652008"/>
            <a:ext cx="213520" cy="144527"/>
            <a:chOff x="8822016" y="1818689"/>
            <a:chExt cx="736004" cy="526709"/>
          </a:xfrm>
        </p:grpSpPr>
        <p:sp>
          <p:nvSpPr>
            <p:cNvPr id="35" name="楕円 34">
              <a:extLst>
                <a:ext uri="{FF2B5EF4-FFF2-40B4-BE49-F238E27FC236}">
                  <a16:creationId xmlns:a16="http://schemas.microsoft.com/office/drawing/2014/main" id="{28F1EAC6-6DAA-CAE2-18BA-B9636EA1BF79}"/>
                </a:ext>
              </a:extLst>
            </p:cNvPr>
            <p:cNvSpPr/>
            <p:nvPr/>
          </p:nvSpPr>
          <p:spPr>
            <a:xfrm>
              <a:off x="9121802" y="2068812"/>
              <a:ext cx="210555" cy="2105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54"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36" name="テキスト ボックス 35">
              <a:extLst>
                <a:ext uri="{FF2B5EF4-FFF2-40B4-BE49-F238E27FC236}">
                  <a16:creationId xmlns:a16="http://schemas.microsoft.com/office/drawing/2014/main" id="{D70A2799-91B8-228E-661D-37497FECFCA9}"/>
                </a:ext>
              </a:extLst>
            </p:cNvPr>
            <p:cNvSpPr txBox="1"/>
            <p:nvPr/>
          </p:nvSpPr>
          <p:spPr>
            <a:xfrm rot="140864">
              <a:off x="8822016" y="1818689"/>
              <a:ext cx="736004" cy="5267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339" b="0" i="0" u="none" strike="noStrike" kern="1200" cap="none" spc="0" normalizeH="0" baseline="0" noProof="0">
                  <a:ln>
                    <a:noFill/>
                  </a:ln>
                  <a:solidFill>
                    <a:prstClr val="white"/>
                  </a:solidFill>
                  <a:effectLst/>
                  <a:uLnTx/>
                  <a:uFillTx/>
                  <a:latin typeface="+mn-lt"/>
                </a:rPr>
                <a:t>₿</a:t>
              </a:r>
            </a:p>
          </p:txBody>
        </p:sp>
      </p:grpSp>
      <p:grpSp>
        <p:nvGrpSpPr>
          <p:cNvPr id="37" name="グループ化 36">
            <a:extLst>
              <a:ext uri="{FF2B5EF4-FFF2-40B4-BE49-F238E27FC236}">
                <a16:creationId xmlns:a16="http://schemas.microsoft.com/office/drawing/2014/main" id="{D11B3465-FB65-E9F8-517A-D6742AB49C27}"/>
              </a:ext>
            </a:extLst>
          </p:cNvPr>
          <p:cNvGrpSpPr/>
          <p:nvPr/>
        </p:nvGrpSpPr>
        <p:grpSpPr>
          <a:xfrm>
            <a:off x="8199997" y="2168816"/>
            <a:ext cx="213520" cy="144527"/>
            <a:chOff x="8822016" y="1818689"/>
            <a:chExt cx="736004" cy="526709"/>
          </a:xfrm>
        </p:grpSpPr>
        <p:sp>
          <p:nvSpPr>
            <p:cNvPr id="38" name="楕円 37">
              <a:extLst>
                <a:ext uri="{FF2B5EF4-FFF2-40B4-BE49-F238E27FC236}">
                  <a16:creationId xmlns:a16="http://schemas.microsoft.com/office/drawing/2014/main" id="{CB770409-CA1E-86A1-69C2-18C47F65977C}"/>
                </a:ext>
              </a:extLst>
            </p:cNvPr>
            <p:cNvSpPr/>
            <p:nvPr/>
          </p:nvSpPr>
          <p:spPr>
            <a:xfrm>
              <a:off x="9121802" y="2068812"/>
              <a:ext cx="210555" cy="2105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54"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39" name="テキスト ボックス 38">
              <a:extLst>
                <a:ext uri="{FF2B5EF4-FFF2-40B4-BE49-F238E27FC236}">
                  <a16:creationId xmlns:a16="http://schemas.microsoft.com/office/drawing/2014/main" id="{1AAC4419-B2DE-5A90-ACF8-29017DA297DD}"/>
                </a:ext>
              </a:extLst>
            </p:cNvPr>
            <p:cNvSpPr txBox="1"/>
            <p:nvPr/>
          </p:nvSpPr>
          <p:spPr>
            <a:xfrm rot="140864">
              <a:off x="8822016" y="1818689"/>
              <a:ext cx="736004" cy="5267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339" b="0" i="0" u="none" strike="noStrike" kern="1200" cap="none" spc="0" normalizeH="0" baseline="0" noProof="0">
                  <a:ln>
                    <a:noFill/>
                  </a:ln>
                  <a:solidFill>
                    <a:prstClr val="white"/>
                  </a:solidFill>
                  <a:effectLst/>
                  <a:uLnTx/>
                  <a:uFillTx/>
                  <a:latin typeface="+mn-lt"/>
                </a:rPr>
                <a:t>₿</a:t>
              </a:r>
            </a:p>
          </p:txBody>
        </p:sp>
      </p:grpSp>
      <p:grpSp>
        <p:nvGrpSpPr>
          <p:cNvPr id="40" name="グループ化 39">
            <a:extLst>
              <a:ext uri="{FF2B5EF4-FFF2-40B4-BE49-F238E27FC236}">
                <a16:creationId xmlns:a16="http://schemas.microsoft.com/office/drawing/2014/main" id="{C84D56CC-C25E-4FF3-BB0B-5C978E15ECCA}"/>
              </a:ext>
            </a:extLst>
          </p:cNvPr>
          <p:cNvGrpSpPr/>
          <p:nvPr/>
        </p:nvGrpSpPr>
        <p:grpSpPr>
          <a:xfrm>
            <a:off x="7356620" y="1860166"/>
            <a:ext cx="213520" cy="144527"/>
            <a:chOff x="8822016" y="1818689"/>
            <a:chExt cx="736004" cy="526709"/>
          </a:xfrm>
        </p:grpSpPr>
        <p:sp>
          <p:nvSpPr>
            <p:cNvPr id="41" name="楕円 40">
              <a:extLst>
                <a:ext uri="{FF2B5EF4-FFF2-40B4-BE49-F238E27FC236}">
                  <a16:creationId xmlns:a16="http://schemas.microsoft.com/office/drawing/2014/main" id="{4C39A7CF-8D7E-B087-54B6-B81E8E05D005}"/>
                </a:ext>
              </a:extLst>
            </p:cNvPr>
            <p:cNvSpPr/>
            <p:nvPr/>
          </p:nvSpPr>
          <p:spPr>
            <a:xfrm>
              <a:off x="9121802" y="2068812"/>
              <a:ext cx="210555" cy="2105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54" b="0" i="0" u="none" strike="noStrike" kern="1200" cap="none" spc="0" normalizeH="0" baseline="0" noProof="0">
                <a:ln>
                  <a:noFill/>
                </a:ln>
                <a:solidFill>
                  <a:prstClr val="white"/>
                </a:solidFill>
                <a:effectLst/>
                <a:uLnTx/>
                <a:uFillTx/>
                <a:ea typeface="ＭＳ Ｐゴシック" panose="020B0600070205080204" pitchFamily="50" charset="-128"/>
              </a:endParaRPr>
            </a:p>
          </p:txBody>
        </p:sp>
        <p:sp>
          <p:nvSpPr>
            <p:cNvPr id="42" name="テキスト ボックス 41">
              <a:extLst>
                <a:ext uri="{FF2B5EF4-FFF2-40B4-BE49-F238E27FC236}">
                  <a16:creationId xmlns:a16="http://schemas.microsoft.com/office/drawing/2014/main" id="{C4A2E0F8-320A-9B56-A79C-ECA67994E67B}"/>
                </a:ext>
              </a:extLst>
            </p:cNvPr>
            <p:cNvSpPr txBox="1"/>
            <p:nvPr/>
          </p:nvSpPr>
          <p:spPr>
            <a:xfrm rot="140864">
              <a:off x="8822016" y="1818689"/>
              <a:ext cx="736004" cy="52670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339" b="0" i="0" u="none" strike="noStrike" kern="1200" cap="none" spc="0" normalizeH="0" baseline="0" noProof="0">
                  <a:ln>
                    <a:noFill/>
                  </a:ln>
                  <a:solidFill>
                    <a:prstClr val="white"/>
                  </a:solidFill>
                  <a:effectLst/>
                  <a:uLnTx/>
                  <a:uFillTx/>
                  <a:latin typeface="+mn-lt"/>
                </a:rPr>
                <a:t>₿</a:t>
              </a:r>
            </a:p>
          </p:txBody>
        </p:sp>
      </p:grpSp>
      <p:sp>
        <p:nvSpPr>
          <p:cNvPr id="43" name="楕円 42">
            <a:extLst>
              <a:ext uri="{FF2B5EF4-FFF2-40B4-BE49-F238E27FC236}">
                <a16:creationId xmlns:a16="http://schemas.microsoft.com/office/drawing/2014/main" id="{C271547F-950F-78CC-640C-E04CB8DE92E3}"/>
              </a:ext>
            </a:extLst>
          </p:cNvPr>
          <p:cNvSpPr/>
          <p:nvPr/>
        </p:nvSpPr>
        <p:spPr>
          <a:xfrm>
            <a:off x="3249626" y="1704590"/>
            <a:ext cx="1421407" cy="1411836"/>
          </a:xfrm>
          <a:prstGeom prst="ellipse">
            <a:avLst/>
          </a:prstGeom>
          <a:gradFill flip="none" rotWithShape="1">
            <a:gsLst>
              <a:gs pos="42000">
                <a:schemeClr val="tx1">
                  <a:alpha val="0"/>
                </a:schemeClr>
              </a:gs>
              <a:gs pos="16000">
                <a:schemeClr val="tx1"/>
              </a:gs>
            </a:gsLst>
            <a:lin ang="0" scaled="0"/>
            <a:tileRect/>
          </a:gra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524" b="0" i="0" u="none" strike="noStrike" kern="1200" cap="none" spc="0" normalizeH="0" baseline="0" noProof="0">
              <a:ln>
                <a:noFill/>
              </a:ln>
              <a:solidFill>
                <a:prstClr val="white"/>
              </a:solidFill>
              <a:effectLst/>
              <a:uLnTx/>
              <a:uFillTx/>
              <a:ea typeface="ＭＳ Ｐゴシック" panose="020B0600070205080204" pitchFamily="50" charset="-128"/>
            </a:endParaRPr>
          </a:p>
        </p:txBody>
      </p:sp>
      <p:grpSp>
        <p:nvGrpSpPr>
          <p:cNvPr id="44" name="グループ化 43">
            <a:extLst>
              <a:ext uri="{FF2B5EF4-FFF2-40B4-BE49-F238E27FC236}">
                <a16:creationId xmlns:a16="http://schemas.microsoft.com/office/drawing/2014/main" id="{00527FE7-5BF7-2029-7745-3DEF17F4E86D}"/>
              </a:ext>
            </a:extLst>
          </p:cNvPr>
          <p:cNvGrpSpPr/>
          <p:nvPr/>
        </p:nvGrpSpPr>
        <p:grpSpPr>
          <a:xfrm>
            <a:off x="3215149" y="1707422"/>
            <a:ext cx="1455884" cy="1409004"/>
            <a:chOff x="11589351" y="4773760"/>
            <a:chExt cx="1719426" cy="1664060"/>
          </a:xfrm>
        </p:grpSpPr>
        <p:pic>
          <p:nvPicPr>
            <p:cNvPr id="45" name="図 44">
              <a:extLst>
                <a:ext uri="{FF2B5EF4-FFF2-40B4-BE49-F238E27FC236}">
                  <a16:creationId xmlns:a16="http://schemas.microsoft.com/office/drawing/2014/main" id="{29036828-0569-1D3F-251C-ABDB845B6291}"/>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t="-20430" r="-91506" b="-46985"/>
            <a:stretch/>
          </p:blipFill>
          <p:spPr>
            <a:xfrm>
              <a:off x="11637313" y="4773760"/>
              <a:ext cx="1671464" cy="1664060"/>
            </a:xfrm>
            <a:prstGeom prst="ellipse">
              <a:avLst/>
            </a:prstGeom>
          </p:spPr>
        </p:pic>
        <p:sp>
          <p:nvSpPr>
            <p:cNvPr id="46" name="テキスト ボックス 45">
              <a:extLst>
                <a:ext uri="{FF2B5EF4-FFF2-40B4-BE49-F238E27FC236}">
                  <a16:creationId xmlns:a16="http://schemas.microsoft.com/office/drawing/2014/main" id="{53E4E192-039C-56C9-42BD-AC6CE7B042C9}"/>
                </a:ext>
              </a:extLst>
            </p:cNvPr>
            <p:cNvSpPr txBox="1"/>
            <p:nvPr/>
          </p:nvSpPr>
          <p:spPr>
            <a:xfrm>
              <a:off x="11589351" y="5328464"/>
              <a:ext cx="592943" cy="293670"/>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ja-JP" sz="1016" b="1" i="0" u="none" strike="noStrike" kern="1200" cap="none" spc="0" normalizeH="0" baseline="0" noProof="0" err="1">
                  <a:ln>
                    <a:noFill/>
                  </a:ln>
                  <a:solidFill>
                    <a:prstClr val="black"/>
                  </a:solidFill>
                  <a:effectLst/>
                  <a:uLnTx/>
                  <a:uFillTx/>
                  <a:latin typeface="+mn-lt"/>
                </a:rPr>
                <a:t>Mesh</a:t>
              </a:r>
              <a:endParaRPr kumimoji="1" lang="ja-JP" altLang="en-US" sz="1016" b="1" i="0" u="none" strike="noStrike" kern="1200" cap="none" spc="0" normalizeH="0" baseline="0" noProof="0">
                <a:ln>
                  <a:noFill/>
                </a:ln>
                <a:solidFill>
                  <a:prstClr val="black"/>
                </a:solidFill>
                <a:effectLst/>
                <a:uLnTx/>
                <a:uFillTx/>
                <a:latin typeface="+mn-lt"/>
              </a:endParaRPr>
            </a:p>
          </p:txBody>
        </p:sp>
      </p:grpSp>
      <p:sp>
        <p:nvSpPr>
          <p:cNvPr id="47" name="テキスト ボックス 46">
            <a:extLst>
              <a:ext uri="{FF2B5EF4-FFF2-40B4-BE49-F238E27FC236}">
                <a16:creationId xmlns:a16="http://schemas.microsoft.com/office/drawing/2014/main" id="{0F163BEF-ED4E-953A-0033-8FE58712D7B7}"/>
              </a:ext>
            </a:extLst>
          </p:cNvPr>
          <p:cNvSpPr txBox="1"/>
          <p:nvPr/>
        </p:nvSpPr>
        <p:spPr>
          <a:xfrm>
            <a:off x="10537912" y="2309207"/>
            <a:ext cx="1748940" cy="405047"/>
          </a:xfrm>
          <a:prstGeom prst="rect">
            <a:avLst/>
          </a:prstGeom>
          <a:noFill/>
        </p:spPr>
        <p:txBody>
          <a:bodyPr wrap="none" rtlCol="0">
            <a:spAutoFit/>
          </a:bodyPr>
          <a:lstStyle>
            <a:defPPr>
              <a:defRPr lang="en-US"/>
            </a:defPPr>
            <a:lvl1pPr>
              <a:defRPr kumimoji="1" sz="2400">
                <a:solidFill>
                  <a:schemeClr val="bg1"/>
                </a:solidFill>
                <a:effectLst>
                  <a:glow rad="101600">
                    <a:srgbClr val="002060">
                      <a:alpha val="60000"/>
                    </a:srgbClr>
                  </a:glow>
                </a:effectLst>
                <a:latin typeface="Yu Gothic UI Semibold" panose="020B0700000000000000" pitchFamily="50" charset="-128"/>
                <a:ea typeface="Yu Gothic UI Semibold" panose="020B0700000000000000"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2032" b="0" i="0" u="none" strike="noStrike" kern="1200" cap="none" spc="0" normalizeH="0" baseline="0" noProof="0">
                <a:ln>
                  <a:noFill/>
                </a:ln>
                <a:solidFill>
                  <a:prstClr val="white"/>
                </a:solidFill>
                <a:effectLst>
                  <a:glow rad="101600">
                    <a:srgbClr val="002060">
                      <a:alpha val="60000"/>
                    </a:srgbClr>
                  </a:glow>
                </a:effectLst>
                <a:uLnTx/>
                <a:uFillTx/>
                <a:latin typeface="+mn-lt"/>
                <a:ea typeface="ＭＳ Ｐゴシック" panose="020B0600070205080204" pitchFamily="50" charset="-128"/>
              </a:rPr>
              <a:t>Manufacturing</a:t>
            </a:r>
          </a:p>
        </p:txBody>
      </p:sp>
      <p:sp>
        <p:nvSpPr>
          <p:cNvPr id="48" name="テキスト ボックス 47">
            <a:extLst>
              <a:ext uri="{FF2B5EF4-FFF2-40B4-BE49-F238E27FC236}">
                <a16:creationId xmlns:a16="http://schemas.microsoft.com/office/drawing/2014/main" id="{FE1F6D88-DF60-B3BB-F5A7-BBC2177F44FA}"/>
              </a:ext>
            </a:extLst>
          </p:cNvPr>
          <p:cNvSpPr txBox="1"/>
          <p:nvPr/>
        </p:nvSpPr>
        <p:spPr>
          <a:xfrm>
            <a:off x="4666696" y="1562928"/>
            <a:ext cx="1403526" cy="40504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2032" b="0" i="0" u="none" strike="noStrike" kern="1200" cap="none" spc="0" normalizeH="0" baseline="0" noProof="0">
                <a:ln>
                  <a:noFill/>
                </a:ln>
                <a:solidFill>
                  <a:prstClr val="white"/>
                </a:solidFill>
                <a:effectLst>
                  <a:glow rad="101600">
                    <a:srgbClr val="002060">
                      <a:alpha val="60000"/>
                    </a:srgbClr>
                  </a:glow>
                </a:effectLst>
                <a:uLnTx/>
                <a:uFillTx/>
                <a:latin typeface="+mn-lt"/>
              </a:rPr>
              <a:t>Intelligence</a:t>
            </a:r>
          </a:p>
        </p:txBody>
      </p:sp>
      <p:sp>
        <p:nvSpPr>
          <p:cNvPr id="49" name="テキスト ボックス 48">
            <a:extLst>
              <a:ext uri="{FF2B5EF4-FFF2-40B4-BE49-F238E27FC236}">
                <a16:creationId xmlns:a16="http://schemas.microsoft.com/office/drawing/2014/main" id="{10698381-C1A2-89E6-187B-BA9FF4747A9F}"/>
              </a:ext>
            </a:extLst>
          </p:cNvPr>
          <p:cNvSpPr txBox="1"/>
          <p:nvPr/>
        </p:nvSpPr>
        <p:spPr>
          <a:xfrm>
            <a:off x="2469810" y="1666574"/>
            <a:ext cx="893193" cy="4571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ja-JP" sz="2371" b="0" i="0" u="none" strike="noStrike" kern="1200" cap="none" spc="0" normalizeH="0" baseline="0" noProof="0">
                <a:ln>
                  <a:noFill/>
                </a:ln>
                <a:solidFill>
                  <a:prstClr val="white"/>
                </a:solidFill>
                <a:effectLst>
                  <a:glow rad="101600">
                    <a:srgbClr val="002060">
                      <a:alpha val="60000"/>
                    </a:srgbClr>
                  </a:glow>
                </a:effectLst>
                <a:uLnTx/>
                <a:uFillTx/>
                <a:latin typeface="+mn-lt"/>
              </a:rPr>
              <a:t>MaaS</a:t>
            </a:r>
            <a:endParaRPr kumimoji="1" lang="ja-JP" altLang="en-US" sz="2371" b="0" i="0" u="none" strike="noStrike" kern="1200" cap="none" spc="0" normalizeH="0" baseline="0" noProof="0">
              <a:ln>
                <a:noFill/>
              </a:ln>
              <a:solidFill>
                <a:prstClr val="white"/>
              </a:solidFill>
              <a:effectLst>
                <a:glow rad="101600">
                  <a:srgbClr val="002060">
                    <a:alpha val="60000"/>
                  </a:srgbClr>
                </a:glow>
              </a:effectLst>
              <a:uLnTx/>
              <a:uFillTx/>
              <a:latin typeface="+mn-lt"/>
            </a:endParaRPr>
          </a:p>
        </p:txBody>
      </p:sp>
      <p:sp>
        <p:nvSpPr>
          <p:cNvPr id="50" name="テキスト ボックス 49">
            <a:extLst>
              <a:ext uri="{FF2B5EF4-FFF2-40B4-BE49-F238E27FC236}">
                <a16:creationId xmlns:a16="http://schemas.microsoft.com/office/drawing/2014/main" id="{79F116A2-F442-8712-7B32-6405CA93865A}"/>
              </a:ext>
            </a:extLst>
          </p:cNvPr>
          <p:cNvSpPr txBox="1"/>
          <p:nvPr/>
        </p:nvSpPr>
        <p:spPr>
          <a:xfrm>
            <a:off x="1307405" y="4292380"/>
            <a:ext cx="164660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2000" b="0" i="0" u="none" strike="noStrike" kern="1200" cap="none" spc="0" normalizeH="0" baseline="0" noProof="0">
                <a:ln>
                  <a:noFill/>
                </a:ln>
                <a:solidFill>
                  <a:prstClr val="white"/>
                </a:solidFill>
                <a:effectLst>
                  <a:glow rad="101600">
                    <a:srgbClr val="002060">
                      <a:alpha val="60000"/>
                    </a:srgbClr>
                  </a:glow>
                </a:effectLst>
                <a:uLnTx/>
                <a:uFillTx/>
                <a:latin typeface="+mn-lt"/>
              </a:rPr>
              <a:t>Electrification</a:t>
            </a:r>
          </a:p>
        </p:txBody>
      </p:sp>
      <p:sp>
        <p:nvSpPr>
          <p:cNvPr id="53" name="テキスト ボックス 52">
            <a:extLst>
              <a:ext uri="{FF2B5EF4-FFF2-40B4-BE49-F238E27FC236}">
                <a16:creationId xmlns:a16="http://schemas.microsoft.com/office/drawing/2014/main" id="{666560AD-38ED-E56C-A56E-4658D6AFB49F}"/>
              </a:ext>
            </a:extLst>
          </p:cNvPr>
          <p:cNvSpPr txBox="1"/>
          <p:nvPr/>
        </p:nvSpPr>
        <p:spPr>
          <a:xfrm>
            <a:off x="10273986" y="4055174"/>
            <a:ext cx="760144" cy="4571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ja-JP" sz="2371" b="0" i="0" u="none" strike="noStrike" kern="1200" cap="none" spc="0" normalizeH="0" baseline="0" noProof="0">
                <a:ln>
                  <a:noFill/>
                </a:ln>
                <a:solidFill>
                  <a:prstClr val="white"/>
                </a:solidFill>
                <a:effectLst>
                  <a:glow rad="101600">
                    <a:srgbClr val="002060">
                      <a:alpha val="60000"/>
                    </a:srgbClr>
                  </a:glow>
                </a:effectLst>
                <a:uLnTx/>
                <a:uFillTx/>
                <a:latin typeface="+mn-lt"/>
              </a:rPr>
              <a:t>BCP</a:t>
            </a:r>
            <a:endParaRPr kumimoji="1" lang="ja-JP" altLang="en-US" sz="2371" b="0" i="0" u="none" strike="noStrike" kern="1200" cap="none" spc="0" normalizeH="0" baseline="0" noProof="0">
              <a:ln>
                <a:noFill/>
              </a:ln>
              <a:solidFill>
                <a:prstClr val="white"/>
              </a:solidFill>
              <a:effectLst>
                <a:glow rad="101600">
                  <a:srgbClr val="002060">
                    <a:alpha val="60000"/>
                  </a:srgbClr>
                </a:glow>
              </a:effectLst>
              <a:uLnTx/>
              <a:uFillTx/>
              <a:latin typeface="+mn-lt"/>
            </a:endParaRPr>
          </a:p>
        </p:txBody>
      </p:sp>
      <p:pic>
        <p:nvPicPr>
          <p:cNvPr id="54" name="図 53">
            <a:extLst>
              <a:ext uri="{FF2B5EF4-FFF2-40B4-BE49-F238E27FC236}">
                <a16:creationId xmlns:a16="http://schemas.microsoft.com/office/drawing/2014/main" id="{423C424B-C81A-522C-4AA7-8DA3047862E1}"/>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4151692" y="4513608"/>
            <a:ext cx="1281052" cy="1224958"/>
          </a:xfrm>
          <a:prstGeom prst="ellipse">
            <a:avLst/>
          </a:prstGeom>
          <a:solidFill>
            <a:srgbClr val="FFFFFF">
              <a:shade val="85000"/>
            </a:srgbClr>
          </a:solidFill>
          <a:ln w="19050">
            <a:solidFill>
              <a:schemeClr val="bg1"/>
            </a:solidFill>
          </a:ln>
          <a:effectLst>
            <a:outerShdw blurRad="50800" dist="38100" dir="2700000" algn="tl" rotWithShape="0">
              <a:prstClr val="black">
                <a:alpha val="40000"/>
              </a:prstClr>
            </a:outerShdw>
          </a:effectLst>
        </p:spPr>
      </p:pic>
      <p:sp>
        <p:nvSpPr>
          <p:cNvPr id="55" name="テキスト ボックス 54">
            <a:extLst>
              <a:ext uri="{FF2B5EF4-FFF2-40B4-BE49-F238E27FC236}">
                <a16:creationId xmlns:a16="http://schemas.microsoft.com/office/drawing/2014/main" id="{2707DD46-CE5C-20E9-C62E-2D45481C4707}"/>
              </a:ext>
            </a:extLst>
          </p:cNvPr>
          <p:cNvSpPr txBox="1"/>
          <p:nvPr/>
        </p:nvSpPr>
        <p:spPr>
          <a:xfrm>
            <a:off x="7640788" y="4066580"/>
            <a:ext cx="1217000" cy="40504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ja-JP" sz="2032" b="0" i="0" u="none" strike="noStrike" kern="1200" cap="none" spc="0" normalizeH="0" baseline="0" noProof="0">
                <a:ln>
                  <a:noFill/>
                </a:ln>
                <a:solidFill>
                  <a:prstClr val="white"/>
                </a:solidFill>
                <a:effectLst>
                  <a:glow rad="101600">
                    <a:srgbClr val="002060">
                      <a:alpha val="60000"/>
                    </a:srgbClr>
                  </a:glow>
                </a:effectLst>
                <a:uLnTx/>
                <a:uFillTx/>
                <a:latin typeface="+mn-lt"/>
              </a:rPr>
              <a:t>ICE BAN</a:t>
            </a:r>
            <a:endParaRPr kumimoji="1" lang="ja-JP" altLang="en-US" sz="2032" b="0" i="0" u="none" strike="noStrike" kern="1200" cap="none" spc="0" normalizeH="0" baseline="0" noProof="0">
              <a:ln>
                <a:noFill/>
              </a:ln>
              <a:solidFill>
                <a:prstClr val="white"/>
              </a:solidFill>
              <a:effectLst>
                <a:glow rad="101600">
                  <a:srgbClr val="002060">
                    <a:alpha val="60000"/>
                  </a:srgbClr>
                </a:glow>
              </a:effectLst>
              <a:uLnTx/>
              <a:uFillTx/>
              <a:latin typeface="+mn-lt"/>
            </a:endParaRPr>
          </a:p>
        </p:txBody>
      </p:sp>
      <p:sp>
        <p:nvSpPr>
          <p:cNvPr id="56" name="テキスト ボックス 55">
            <a:extLst>
              <a:ext uri="{FF2B5EF4-FFF2-40B4-BE49-F238E27FC236}">
                <a16:creationId xmlns:a16="http://schemas.microsoft.com/office/drawing/2014/main" id="{F03B2DB4-4286-7F97-A711-665D6E2D60EE}"/>
              </a:ext>
            </a:extLst>
          </p:cNvPr>
          <p:cNvSpPr txBox="1"/>
          <p:nvPr/>
        </p:nvSpPr>
        <p:spPr>
          <a:xfrm>
            <a:off x="5319948" y="4216810"/>
            <a:ext cx="1519968" cy="40504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2032" b="0" i="0" u="none" strike="noStrike" kern="1200" cap="none" spc="0" normalizeH="0" baseline="0" noProof="0">
                <a:ln>
                  <a:noFill/>
                </a:ln>
                <a:solidFill>
                  <a:prstClr val="white"/>
                </a:solidFill>
                <a:effectLst>
                  <a:glow rad="101600">
                    <a:srgbClr val="002060">
                      <a:alpha val="60000"/>
                    </a:srgbClr>
                  </a:glow>
                </a:effectLst>
                <a:uLnTx/>
                <a:uFillTx/>
                <a:latin typeface="+mn-lt"/>
              </a:rPr>
              <a:t>Rule making</a:t>
            </a:r>
          </a:p>
        </p:txBody>
      </p:sp>
      <p:pic>
        <p:nvPicPr>
          <p:cNvPr id="57" name="図 56">
            <a:extLst>
              <a:ext uri="{FF2B5EF4-FFF2-40B4-BE49-F238E27FC236}">
                <a16:creationId xmlns:a16="http://schemas.microsoft.com/office/drawing/2014/main" id="{EFE9190E-0247-AC06-3015-3BDC26A0BF9B}"/>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71515" y="2013955"/>
            <a:ext cx="1462336" cy="1458426"/>
          </a:xfrm>
          <a:prstGeom prst="ellipse">
            <a:avLst/>
          </a:prstGeom>
          <a:solidFill>
            <a:srgbClr val="FFFFFF">
              <a:shade val="85000"/>
            </a:srgbClr>
          </a:solidFill>
          <a:ln w="19050">
            <a:solidFill>
              <a:schemeClr val="bg1"/>
            </a:solidFill>
          </a:ln>
          <a:effectLst>
            <a:outerShdw blurRad="50800" dist="38100" dir="2700000" algn="tl" rotWithShape="0">
              <a:prstClr val="black">
                <a:alpha val="40000"/>
              </a:prstClr>
            </a:outerShdw>
          </a:effectLst>
        </p:spPr>
      </p:pic>
      <p:sp>
        <p:nvSpPr>
          <p:cNvPr id="58" name="テキスト ボックス 57">
            <a:extLst>
              <a:ext uri="{FF2B5EF4-FFF2-40B4-BE49-F238E27FC236}">
                <a16:creationId xmlns:a16="http://schemas.microsoft.com/office/drawing/2014/main" id="{05E8D5E3-E1FF-9C48-AA1E-4087A46A3025}"/>
              </a:ext>
            </a:extLst>
          </p:cNvPr>
          <p:cNvSpPr txBox="1"/>
          <p:nvPr/>
        </p:nvSpPr>
        <p:spPr>
          <a:xfrm>
            <a:off x="2423048" y="3115056"/>
            <a:ext cx="1635384" cy="40504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 altLang="en-US" sz="2032" b="0" i="0" u="none" strike="noStrike" kern="1200" cap="none" spc="0" normalizeH="0" baseline="0" noProof="0">
                <a:ln>
                  <a:noFill/>
                </a:ln>
                <a:solidFill>
                  <a:prstClr val="white"/>
                </a:solidFill>
                <a:effectLst>
                  <a:glow rad="101600">
                    <a:srgbClr val="002060">
                      <a:alpha val="60000"/>
                    </a:srgbClr>
                  </a:glow>
                </a:effectLst>
                <a:uLnTx/>
                <a:uFillTx/>
                <a:latin typeface="+mn-lt"/>
              </a:rPr>
              <a:t>Service Shifts</a:t>
            </a:r>
          </a:p>
        </p:txBody>
      </p:sp>
      <p:sp>
        <p:nvSpPr>
          <p:cNvPr id="59" name="正方形/長方形 58">
            <a:extLst>
              <a:ext uri="{FF2B5EF4-FFF2-40B4-BE49-F238E27FC236}">
                <a16:creationId xmlns:a16="http://schemas.microsoft.com/office/drawing/2014/main" id="{39548429-A1B0-A846-9CDF-22376D303111}"/>
              </a:ext>
            </a:extLst>
          </p:cNvPr>
          <p:cNvSpPr/>
          <p:nvPr/>
        </p:nvSpPr>
        <p:spPr>
          <a:xfrm>
            <a:off x="-4333" y="6083811"/>
            <a:ext cx="12192000" cy="430887"/>
          </a:xfrm>
          <a:prstGeom prst="rect">
            <a:avLst/>
          </a:prstGeom>
          <a:solidFill>
            <a:schemeClr val="accent1">
              <a:lumMod val="20000"/>
              <a:lumOff val="80000"/>
            </a:schemeClr>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 altLang="ja-JP" sz="2200" b="1" i="0" u="none" strike="noStrike" kern="1200" cap="none" spc="0" normalizeH="0" baseline="0" noProof="0">
                <a:ln>
                  <a:noFill/>
                </a:ln>
                <a:solidFill>
                  <a:prstClr val="black"/>
                </a:solidFill>
                <a:effectLst/>
                <a:uLnTx/>
                <a:uFillTx/>
                <a:latin typeface="+mn-lt"/>
              </a:rPr>
              <a:t>Enabling SDV is the most important theme for the industry to address for the next 20 years</a:t>
            </a:r>
          </a:p>
        </p:txBody>
      </p:sp>
      <p:pic>
        <p:nvPicPr>
          <p:cNvPr id="60" name="図 59">
            <a:extLst>
              <a:ext uri="{FF2B5EF4-FFF2-40B4-BE49-F238E27FC236}">
                <a16:creationId xmlns:a16="http://schemas.microsoft.com/office/drawing/2014/main" id="{E5A2A55D-929C-DF0A-854C-BA92AABD9670}"/>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8949337" y="1707422"/>
            <a:ext cx="1527811" cy="1524108"/>
          </a:xfrm>
          <a:prstGeom prst="roundRect">
            <a:avLst>
              <a:gd name="adj" fmla="val 50000"/>
            </a:avLst>
          </a:prstGeom>
          <a:solidFill>
            <a:srgbClr val="FFFFFF">
              <a:shade val="85000"/>
            </a:srgbClr>
          </a:solidFill>
          <a:ln w="19050">
            <a:solidFill>
              <a:schemeClr val="bg1"/>
            </a:solidFill>
          </a:ln>
          <a:effectLst>
            <a:outerShdw blurRad="50800" dist="38100" dir="2700000" algn="tl" rotWithShape="0">
              <a:prstClr val="black">
                <a:alpha val="40000"/>
              </a:prstClr>
            </a:outerShdw>
          </a:effectLst>
        </p:spPr>
      </p:pic>
      <p:sp>
        <p:nvSpPr>
          <p:cNvPr id="65" name="テキスト ボックス 66">
            <a:extLst>
              <a:ext uri="{FF2B5EF4-FFF2-40B4-BE49-F238E27FC236}">
                <a16:creationId xmlns:a16="http://schemas.microsoft.com/office/drawing/2014/main" id="{7BEB756D-D802-845A-D926-6850DC4332A9}"/>
              </a:ext>
            </a:extLst>
          </p:cNvPr>
          <p:cNvSpPr txBox="1"/>
          <p:nvPr/>
        </p:nvSpPr>
        <p:spPr>
          <a:xfrm>
            <a:off x="1307405" y="740649"/>
            <a:ext cx="9409878" cy="461665"/>
          </a:xfrm>
          <a:prstGeom prst="rect">
            <a:avLst/>
          </a:prstGeom>
          <a:noFill/>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 altLang="en-US" sz="2400" b="1" i="1" u="none" strike="noStrike" kern="1200" cap="none" spc="0" normalizeH="0" baseline="0" noProof="0">
                <a:ln>
                  <a:noFill/>
                </a:ln>
                <a:solidFill>
                  <a:srgbClr val="C00000"/>
                </a:solidFill>
                <a:effectLst/>
                <a:uLnTx/>
                <a:uFillTx/>
                <a:latin typeface="+mn-lt"/>
              </a:rPr>
              <a:t>The mobility industry is challenging a once-in-a-century transformation</a:t>
            </a:r>
          </a:p>
        </p:txBody>
      </p:sp>
    </p:spTree>
    <p:extLst>
      <p:ext uri="{BB962C8B-B14F-4D97-AF65-F5344CB8AC3E}">
        <p14:creationId xmlns:p14="http://schemas.microsoft.com/office/powerpoint/2010/main" val="4060293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010662E-646E-B548-EE3F-6A555A328883}"/>
              </a:ext>
            </a:extLst>
          </p:cNvPr>
          <p:cNvSpPr txBox="1">
            <a:spLocks noChangeArrowheads="1"/>
          </p:cNvSpPr>
          <p:nvPr/>
        </p:nvSpPr>
        <p:spPr>
          <a:xfrm>
            <a:off x="0" y="58738"/>
            <a:ext cx="8915400" cy="417512"/>
          </a:xfrm>
          <a:prstGeom prst="rect">
            <a:avLst/>
          </a:prstGeo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lIns="91440" tIns="45720" rIns="91440" bIns="45720" anchor="t"/>
          <a:lstStyle>
            <a:lvl1pPr algn="l" rtl="0" eaLnBrk="0" fontAlgn="base" hangingPunct="0">
              <a:spcBef>
                <a:spcPct val="0"/>
              </a:spcBef>
              <a:spcAft>
                <a:spcPct val="0"/>
              </a:spcAft>
              <a:defRPr kumimoji="1" sz="2000" b="1" kern="1200">
                <a:solidFill>
                  <a:srgbClr val="993300"/>
                </a:solidFill>
                <a:latin typeface="+mj-lt"/>
                <a:ea typeface="+mj-ea"/>
                <a:cs typeface="+mj-cs"/>
              </a:defRPr>
            </a:lvl1pPr>
            <a:lvl2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2pPr>
            <a:lvl3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3pPr>
            <a:lvl4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4pPr>
            <a:lvl5pPr algn="l" rtl="0" eaLnBrk="0" fontAlgn="base" hangingPunct="0">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5pPr>
            <a:lvl6pPr marL="4572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6pPr>
            <a:lvl7pPr marL="9144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7pPr>
            <a:lvl8pPr marL="13716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8pPr>
            <a:lvl9pPr marL="1828800" algn="l" rtl="0" fontAlgn="base">
              <a:spcBef>
                <a:spcPct val="0"/>
              </a:spcBef>
              <a:spcAft>
                <a:spcPct val="0"/>
              </a:spcAft>
              <a:defRPr kumimoji="1" sz="2000" b="1">
                <a:solidFill>
                  <a:srgbClr val="993300"/>
                </a:solidFill>
                <a:latin typeface="Times New Roman" panose="02020603050405020304" pitchFamily="18" charset="0"/>
                <a:ea typeface="ＭＳ Ｐゴシック" panose="020B0600070205080204" pitchFamily="50" charset="-128"/>
              </a:defRPr>
            </a:lvl9pPr>
          </a:lstStyle>
          <a:p>
            <a:pPr eaLnBrk="1" hangingPunct="1"/>
            <a:r>
              <a:rPr lang="en" altLang="ja-JP" sz="2400">
                <a:latin typeface="+mn-lt"/>
                <a:ea typeface="ＭＳ Ｐゴシック"/>
              </a:rPr>
              <a:t>Consequence of SDV</a:t>
            </a:r>
          </a:p>
        </p:txBody>
      </p:sp>
      <p:sp>
        <p:nvSpPr>
          <p:cNvPr id="3" name="テキスト ボックス 2">
            <a:extLst>
              <a:ext uri="{FF2B5EF4-FFF2-40B4-BE49-F238E27FC236}">
                <a16:creationId xmlns:a16="http://schemas.microsoft.com/office/drawing/2014/main" id="{07599B7E-B9A1-EB7F-0593-D9CF0E217CB9}"/>
              </a:ext>
            </a:extLst>
          </p:cNvPr>
          <p:cNvSpPr txBox="1"/>
          <p:nvPr/>
        </p:nvSpPr>
        <p:spPr>
          <a:xfrm>
            <a:off x="5677061" y="1079267"/>
            <a:ext cx="6388630" cy="3416320"/>
          </a:xfrm>
          <a:prstGeom prst="rect">
            <a:avLst/>
          </a:prstGeom>
          <a:noFill/>
        </p:spPr>
        <p:txBody>
          <a:bodyPr wrap="square" rtlCol="0">
            <a:spAutoFit/>
          </a:bodyPr>
          <a:lstStyle/>
          <a:p>
            <a:r>
              <a:rPr kumimoji="1" lang="en" altLang="en-US" sz="1800" b="0" i="0" u="none" strike="noStrike" kern="1200" cap="none" spc="0" normalizeH="0" baseline="0" noProof="0">
                <a:ln>
                  <a:noFill/>
                </a:ln>
                <a:solidFill>
                  <a:prstClr val="white"/>
                </a:solidFill>
                <a:effectLst>
                  <a:glow rad="101600">
                    <a:srgbClr val="002060">
                      <a:alpha val="60000"/>
                    </a:srgbClr>
                  </a:glow>
                </a:effectLst>
                <a:uLnTx/>
                <a:uFillTx/>
              </a:rPr>
              <a:t>1. Technological innovation, Improvement  of competitivenss</a:t>
            </a:r>
            <a:endParaRPr lang="ja-JP" altLang="ja-JP" sz="1800" b="1" kern="100">
              <a:effectLst/>
              <a:cs typeface="Courier New" panose="02070309020205020404" pitchFamily="49" charset="0"/>
            </a:endParaRPr>
          </a:p>
          <a:p>
            <a:r>
              <a:rPr lang="en" altLang="ja-JP" sz="1800" kern="100">
                <a:effectLst/>
                <a:cs typeface="Courier New" panose="02070309020205020404" pitchFamily="49" charset="0"/>
              </a:rPr>
              <a:t>Quickly adopt the latest technology with OTAs to maintain and improve the competitiveness of your products</a:t>
            </a:r>
            <a:endParaRPr lang="ja-JP" altLang="ja-JP" sz="1800" kern="100">
              <a:effectLst/>
              <a:cs typeface="Courier New" panose="02070309020205020404" pitchFamily="49" charset="0"/>
            </a:endParaRPr>
          </a:p>
          <a:p>
            <a:r>
              <a:rPr lang="en-US" altLang="ja-JP" sz="1800" b="1" kern="100">
                <a:effectLst/>
                <a:cs typeface="Courier New" panose="02070309020205020404" pitchFamily="49" charset="0"/>
              </a:rPr>
              <a:t>  </a:t>
            </a:r>
            <a:endParaRPr lang="ja-JP" altLang="ja-JP" sz="1800" b="1" kern="100">
              <a:effectLst/>
              <a:cs typeface="Courier New" panose="02070309020205020404" pitchFamily="49" charset="0"/>
            </a:endParaRPr>
          </a:p>
          <a:p>
            <a:r>
              <a:rPr lang="en" altLang="en-US" sz="1800">
                <a:solidFill>
                  <a:prstClr val="white"/>
                </a:solidFill>
                <a:effectLst>
                  <a:glow rad="101600">
                    <a:srgbClr val="002060">
                      <a:alpha val="60000"/>
                    </a:srgbClr>
                  </a:glow>
                </a:effectLst>
              </a:rPr>
              <a:t>2. Improve user experience</a:t>
            </a:r>
            <a:endParaRPr lang="ja-JP" altLang="ja-JP" sz="1800" b="1" kern="100">
              <a:effectLst/>
              <a:cs typeface="Courier New" panose="02070309020205020404" pitchFamily="49" charset="0"/>
            </a:endParaRPr>
          </a:p>
          <a:p>
            <a:r>
              <a:rPr lang="en" altLang="ja-JP" sz="1800" kern="100">
                <a:effectLst/>
                <a:cs typeface="Courier New" panose="02070309020205020404" pitchFamily="49" charset="0"/>
              </a:rPr>
              <a:t>It can be customized according to the user's needs, providing a more comfortable and convenient travel experience</a:t>
            </a:r>
            <a:endParaRPr lang="ja-JP" altLang="ja-JP" sz="1800" kern="100">
              <a:effectLst/>
              <a:cs typeface="Courier New" panose="02070309020205020404" pitchFamily="49" charset="0"/>
            </a:endParaRPr>
          </a:p>
          <a:p>
            <a:r>
              <a:rPr lang="en-US" altLang="ja-JP" sz="1800" b="1" kern="100">
                <a:effectLst/>
                <a:cs typeface="Courier New" panose="02070309020205020404" pitchFamily="49" charset="0"/>
              </a:rPr>
              <a:t> </a:t>
            </a:r>
            <a:endParaRPr lang="ja-JP" altLang="ja-JP" sz="1800" b="1" kern="100">
              <a:effectLst/>
              <a:cs typeface="Courier New" panose="02070309020205020404" pitchFamily="49" charset="0"/>
            </a:endParaRPr>
          </a:p>
          <a:p>
            <a:r>
              <a:rPr kumimoji="1" lang="en" altLang="en-US" sz="1800" b="0" i="0" u="none" strike="noStrike" kern="1200" cap="none" spc="0" normalizeH="0" baseline="0" noProof="0">
                <a:ln>
                  <a:noFill/>
                </a:ln>
                <a:solidFill>
                  <a:prstClr val="white"/>
                </a:solidFill>
                <a:effectLst>
                  <a:glow rad="101600">
                    <a:srgbClr val="002060">
                      <a:alpha val="60000"/>
                    </a:srgbClr>
                  </a:glow>
                </a:effectLst>
                <a:uLnTx/>
                <a:uFillTx/>
              </a:rPr>
              <a:t>3. Transformation of the industrial structure</a:t>
            </a:r>
            <a:endParaRPr lang="ja-JP" altLang="ja-JP" sz="1800" b="1" kern="100">
              <a:effectLst/>
              <a:cs typeface="Courier New" panose="02070309020205020404" pitchFamily="49" charset="0"/>
            </a:endParaRPr>
          </a:p>
          <a:p>
            <a:r>
              <a:rPr lang="en" altLang="ja-JP" sz="1800" kern="100">
                <a:effectLst/>
                <a:cs typeface="Courier New" panose="02070309020205020404" pitchFamily="49" charset="0"/>
              </a:rPr>
              <a:t>New players related to software development will enter the market, and the economy will be stimulated by creative services and products.</a:t>
            </a:r>
            <a:endParaRPr lang="ja-JP" altLang="ja-JP" sz="1800" kern="100">
              <a:effectLst/>
              <a:cs typeface="Courier New" panose="02070309020205020404" pitchFamily="49" charset="0"/>
            </a:endParaRPr>
          </a:p>
        </p:txBody>
      </p:sp>
      <p:grpSp>
        <p:nvGrpSpPr>
          <p:cNvPr id="5" name="グループ化 4">
            <a:extLst>
              <a:ext uri="{FF2B5EF4-FFF2-40B4-BE49-F238E27FC236}">
                <a16:creationId xmlns:a16="http://schemas.microsoft.com/office/drawing/2014/main" id="{0E109F87-03EC-480F-C239-D85A7DB67BDC}"/>
              </a:ext>
            </a:extLst>
          </p:cNvPr>
          <p:cNvGrpSpPr/>
          <p:nvPr/>
        </p:nvGrpSpPr>
        <p:grpSpPr>
          <a:xfrm>
            <a:off x="145143" y="657959"/>
            <a:ext cx="5322207" cy="4968552"/>
            <a:chOff x="288018" y="944724"/>
            <a:chExt cx="5322207" cy="4968552"/>
          </a:xfrm>
        </p:grpSpPr>
        <p:sp>
          <p:nvSpPr>
            <p:cNvPr id="47" name="正方形/長方形 46">
              <a:extLst>
                <a:ext uri="{FF2B5EF4-FFF2-40B4-BE49-F238E27FC236}">
                  <a16:creationId xmlns:a16="http://schemas.microsoft.com/office/drawing/2014/main" id="{9556FFB3-8202-078C-251F-B2060E3D44CB}"/>
                </a:ext>
              </a:extLst>
            </p:cNvPr>
            <p:cNvSpPr/>
            <p:nvPr/>
          </p:nvSpPr>
          <p:spPr>
            <a:xfrm>
              <a:off x="288018" y="944724"/>
              <a:ext cx="5322207" cy="4968552"/>
            </a:xfrm>
            <a:prstGeom prst="rect">
              <a:avLst/>
            </a:prstGeom>
            <a:solidFill>
              <a:srgbClr val="0F243E">
                <a:lumMod val="10000"/>
                <a:lumOff val="90000"/>
              </a:srgbClr>
            </a:solidFill>
            <a:ln w="9525" cap="flat" cmpd="sng" algn="ctr">
              <a:noFill/>
              <a:prstDash val="solid"/>
            </a:ln>
            <a:effectLst/>
          </p:spPr>
          <p:txBody>
            <a:bodyPr wrap="none" rtlCol="0" anchor="t"/>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r>
                <a:rPr lang="en" altLang="ja-JP" sz="2000" b="1">
                  <a:solidFill>
                    <a:srgbClr val="002060"/>
                  </a:solidFill>
                  <a:ea typeface="ＭＳ Ｐゴシック" panose="020B0600070205080204" pitchFamily="50" charset="-128"/>
                </a:rPr>
                <a:t>SDV will formulate a new mobility ecosystem</a:t>
              </a:r>
              <a:endParaRPr lang="ja-JP" altLang="en-US" sz="1400">
                <a:solidFill>
                  <a:srgbClr val="002060"/>
                </a:solidFill>
                <a:ea typeface="ＭＳ Ｐゴシック" panose="020B0600070205080204" pitchFamily="50" charset="-128"/>
              </a:endParaRPr>
            </a:p>
          </p:txBody>
        </p:sp>
        <p:grpSp>
          <p:nvGrpSpPr>
            <p:cNvPr id="4" name="グループ化 3">
              <a:extLst>
                <a:ext uri="{FF2B5EF4-FFF2-40B4-BE49-F238E27FC236}">
                  <a16:creationId xmlns:a16="http://schemas.microsoft.com/office/drawing/2014/main" id="{780ED11B-B0A9-1F76-6EE5-72B5988F13C6}"/>
                </a:ext>
              </a:extLst>
            </p:cNvPr>
            <p:cNvGrpSpPr/>
            <p:nvPr/>
          </p:nvGrpSpPr>
          <p:grpSpPr>
            <a:xfrm>
              <a:off x="1281832" y="2006137"/>
              <a:ext cx="3709587" cy="3325975"/>
              <a:chOff x="1183438" y="1975233"/>
              <a:chExt cx="3709587" cy="3325975"/>
            </a:xfrm>
          </p:grpSpPr>
          <p:pic>
            <p:nvPicPr>
              <p:cNvPr id="48" name="グラフィックス 23" descr="Car Single Color Fill">
                <a:extLst>
                  <a:ext uri="{FF2B5EF4-FFF2-40B4-BE49-F238E27FC236}">
                    <a16:creationId xmlns:a16="http://schemas.microsoft.com/office/drawing/2014/main" id="{29371136-90DB-18B0-B632-3E41916E24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5600" y="3645024"/>
                <a:ext cx="1106424" cy="1106424"/>
              </a:xfrm>
              <a:prstGeom prst="rect">
                <a:avLst/>
              </a:prstGeom>
            </p:spPr>
          </p:pic>
          <p:pic>
            <p:nvPicPr>
              <p:cNvPr id="49" name="グラフィックス 34" descr="Cloud during synchronization Solid color fill">
                <a:extLst>
                  <a:ext uri="{FF2B5EF4-FFF2-40B4-BE49-F238E27FC236}">
                    <a16:creationId xmlns:a16="http://schemas.microsoft.com/office/drawing/2014/main" id="{2A0ACEA8-AD20-9AF6-63DA-9240FF0E8C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05311" y="3125609"/>
                <a:ext cx="687003" cy="687003"/>
              </a:xfrm>
              <a:prstGeom prst="rect">
                <a:avLst/>
              </a:prstGeom>
            </p:spPr>
          </p:pic>
          <p:sp>
            <p:nvSpPr>
              <p:cNvPr id="50" name="楕円 49">
                <a:extLst>
                  <a:ext uri="{FF2B5EF4-FFF2-40B4-BE49-F238E27FC236}">
                    <a16:creationId xmlns:a16="http://schemas.microsoft.com/office/drawing/2014/main" id="{B49F3C2E-CDDA-3C9F-3D35-7FCE8CA36F7D}"/>
                  </a:ext>
                </a:extLst>
              </p:cNvPr>
              <p:cNvSpPr/>
              <p:nvPr/>
            </p:nvSpPr>
            <p:spPr>
              <a:xfrm>
                <a:off x="1204599" y="3816923"/>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software</a:t>
                </a:r>
              </a:p>
            </p:txBody>
          </p:sp>
          <p:sp>
            <p:nvSpPr>
              <p:cNvPr id="51" name="楕円 50">
                <a:extLst>
                  <a:ext uri="{FF2B5EF4-FFF2-40B4-BE49-F238E27FC236}">
                    <a16:creationId xmlns:a16="http://schemas.microsoft.com/office/drawing/2014/main" id="{B3714437-BF92-11F4-D01C-7DC28B163A0C}"/>
                  </a:ext>
                </a:extLst>
              </p:cNvPr>
              <p:cNvSpPr/>
              <p:nvPr/>
            </p:nvSpPr>
            <p:spPr>
              <a:xfrm>
                <a:off x="4137322" y="3816923"/>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ja-JP" sz="1400">
                    <a:solidFill>
                      <a:srgbClr val="080808"/>
                    </a:solidFill>
                    <a:ea typeface="ＭＳ Ｐゴシック" panose="020B0600070205080204" pitchFamily="50" charset="-128"/>
                  </a:rPr>
                  <a:t>V-OS</a:t>
                </a:r>
                <a:endParaRPr lang="ja-JP" altLang="en-US" sz="1400">
                  <a:solidFill>
                    <a:srgbClr val="080808"/>
                  </a:solidFill>
                  <a:ea typeface="ＭＳ Ｐゴシック" panose="020B0600070205080204" pitchFamily="50" charset="-128"/>
                </a:endParaRPr>
              </a:p>
            </p:txBody>
          </p:sp>
          <p:sp>
            <p:nvSpPr>
              <p:cNvPr id="52" name="楕円 51">
                <a:extLst>
                  <a:ext uri="{FF2B5EF4-FFF2-40B4-BE49-F238E27FC236}">
                    <a16:creationId xmlns:a16="http://schemas.microsoft.com/office/drawing/2014/main" id="{68F11D33-6E5A-6833-AF18-169DE6B3CF94}"/>
                  </a:ext>
                </a:extLst>
              </p:cNvPr>
              <p:cNvSpPr/>
              <p:nvPr/>
            </p:nvSpPr>
            <p:spPr>
              <a:xfrm>
                <a:off x="1204599" y="4322300"/>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ja-JP" sz="1400">
                    <a:solidFill>
                      <a:srgbClr val="080808"/>
                    </a:solidFill>
                    <a:ea typeface="ＭＳ Ｐゴシック" panose="020B0600070205080204" pitchFamily="50" charset="-128"/>
                  </a:rPr>
                  <a:t>E&amp;E</a:t>
                </a:r>
                <a:endParaRPr lang="ja-JP" altLang="en-US" sz="1400">
                  <a:solidFill>
                    <a:srgbClr val="080808"/>
                  </a:solidFill>
                  <a:ea typeface="ＭＳ Ｐゴシック" panose="020B0600070205080204" pitchFamily="50" charset="-128"/>
                </a:endParaRPr>
              </a:p>
            </p:txBody>
          </p:sp>
          <p:sp>
            <p:nvSpPr>
              <p:cNvPr id="53" name="楕円 52">
                <a:extLst>
                  <a:ext uri="{FF2B5EF4-FFF2-40B4-BE49-F238E27FC236}">
                    <a16:creationId xmlns:a16="http://schemas.microsoft.com/office/drawing/2014/main" id="{44D01066-2A63-99BE-1CAD-F973D397B4D9}"/>
                  </a:ext>
                </a:extLst>
              </p:cNvPr>
              <p:cNvSpPr/>
              <p:nvPr/>
            </p:nvSpPr>
            <p:spPr>
              <a:xfrm>
                <a:off x="4137322" y="4322300"/>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semiconductor</a:t>
                </a:r>
              </a:p>
            </p:txBody>
          </p:sp>
          <p:sp>
            <p:nvSpPr>
              <p:cNvPr id="58" name="楕円 57">
                <a:extLst>
                  <a:ext uri="{FF2B5EF4-FFF2-40B4-BE49-F238E27FC236}">
                    <a16:creationId xmlns:a16="http://schemas.microsoft.com/office/drawing/2014/main" id="{19128170-BFEA-7C03-203B-2D2089507A24}"/>
                  </a:ext>
                </a:extLst>
              </p:cNvPr>
              <p:cNvSpPr/>
              <p:nvPr/>
            </p:nvSpPr>
            <p:spPr>
              <a:xfrm>
                <a:off x="1204599" y="3177122"/>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entertainment</a:t>
                </a:r>
                <a:endParaRPr lang="en-US" altLang="ja-JP" sz="1400">
                  <a:solidFill>
                    <a:srgbClr val="080808"/>
                  </a:solidFill>
                  <a:ea typeface="ＭＳ Ｐゴシック" panose="020B0600070205080204" pitchFamily="50" charset="-128"/>
                </a:endParaRPr>
              </a:p>
            </p:txBody>
          </p:sp>
          <p:sp>
            <p:nvSpPr>
              <p:cNvPr id="59" name="楕円 58">
                <a:extLst>
                  <a:ext uri="{FF2B5EF4-FFF2-40B4-BE49-F238E27FC236}">
                    <a16:creationId xmlns:a16="http://schemas.microsoft.com/office/drawing/2014/main" id="{2E9AB80B-0468-6BA1-5A20-972EBB0C43FA}"/>
                  </a:ext>
                </a:extLst>
              </p:cNvPr>
              <p:cNvSpPr/>
              <p:nvPr/>
            </p:nvSpPr>
            <p:spPr>
              <a:xfrm>
                <a:off x="4137322" y="3177122"/>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service</a:t>
                </a:r>
                <a:endParaRPr lang="en-US" altLang="ja-JP" sz="1400">
                  <a:solidFill>
                    <a:srgbClr val="080808"/>
                  </a:solidFill>
                  <a:ea typeface="ＭＳ Ｐゴシック" panose="020B0600070205080204" pitchFamily="50" charset="-128"/>
                </a:endParaRPr>
              </a:p>
            </p:txBody>
          </p:sp>
          <p:sp>
            <p:nvSpPr>
              <p:cNvPr id="62" name="稲妻 61">
                <a:extLst>
                  <a:ext uri="{FF2B5EF4-FFF2-40B4-BE49-F238E27FC236}">
                    <a16:creationId xmlns:a16="http://schemas.microsoft.com/office/drawing/2014/main" id="{DC680A7F-F837-22D4-83D1-7456CEC3F945}"/>
                  </a:ext>
                </a:extLst>
              </p:cNvPr>
              <p:cNvSpPr>
                <a:spLocks noChangeAspect="1"/>
              </p:cNvSpPr>
              <p:nvPr/>
            </p:nvSpPr>
            <p:spPr>
              <a:xfrm rot="1800000">
                <a:off x="2872542" y="3621130"/>
                <a:ext cx="352541" cy="352541"/>
              </a:xfrm>
              <a:prstGeom prst="lightningBolt">
                <a:avLst/>
              </a:prstGeom>
              <a:solidFill>
                <a:srgbClr val="FFC000"/>
              </a:solidFill>
              <a:ln w="12700"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pic>
            <p:nvPicPr>
              <p:cNvPr id="63" name="グラフィックス 48" descr="Wireless Solid Color Fill">
                <a:extLst>
                  <a:ext uri="{FF2B5EF4-FFF2-40B4-BE49-F238E27FC236}">
                    <a16:creationId xmlns:a16="http://schemas.microsoft.com/office/drawing/2014/main" id="{B5AAB04A-BB18-C114-F3A7-F748D1E8B64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8100000">
                <a:off x="3548426" y="4028473"/>
                <a:ext cx="320492" cy="320492"/>
              </a:xfrm>
              <a:prstGeom prst="rect">
                <a:avLst/>
              </a:prstGeom>
            </p:spPr>
          </p:pic>
          <p:sp>
            <p:nvSpPr>
              <p:cNvPr id="64" name="矢印: 上向き折線 63">
                <a:extLst>
                  <a:ext uri="{FF2B5EF4-FFF2-40B4-BE49-F238E27FC236}">
                    <a16:creationId xmlns:a16="http://schemas.microsoft.com/office/drawing/2014/main" id="{B80A7542-AF23-C961-C306-6D41922C2ED4}"/>
                  </a:ext>
                </a:extLst>
              </p:cNvPr>
              <p:cNvSpPr/>
              <p:nvPr/>
            </p:nvSpPr>
            <p:spPr>
              <a:xfrm>
                <a:off x="1978774" y="4321052"/>
                <a:ext cx="713228" cy="213369"/>
              </a:xfrm>
              <a:prstGeom prst="bentUpArrow">
                <a:avLst>
                  <a:gd name="adj1" fmla="val 35447"/>
                  <a:gd name="adj2" fmla="val 50000"/>
                  <a:gd name="adj3" fmla="val 44112"/>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65" name="矢印: 上向き折線 64">
                <a:extLst>
                  <a:ext uri="{FF2B5EF4-FFF2-40B4-BE49-F238E27FC236}">
                    <a16:creationId xmlns:a16="http://schemas.microsoft.com/office/drawing/2014/main" id="{3B681D13-870D-15D1-885D-3C180A2C4D04}"/>
                  </a:ext>
                </a:extLst>
              </p:cNvPr>
              <p:cNvSpPr/>
              <p:nvPr/>
            </p:nvSpPr>
            <p:spPr>
              <a:xfrm flipH="1">
                <a:off x="3406708" y="4321052"/>
                <a:ext cx="713228" cy="213369"/>
              </a:xfrm>
              <a:prstGeom prst="bentUpArrow">
                <a:avLst>
                  <a:gd name="adj1" fmla="val 35447"/>
                  <a:gd name="adj2" fmla="val 50000"/>
                  <a:gd name="adj3" fmla="val 44112"/>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66" name="矢印: 上向き折線 65">
                <a:extLst>
                  <a:ext uri="{FF2B5EF4-FFF2-40B4-BE49-F238E27FC236}">
                    <a16:creationId xmlns:a16="http://schemas.microsoft.com/office/drawing/2014/main" id="{832CC6D3-434E-2ED5-615D-A6BFF04CD596}"/>
                  </a:ext>
                </a:extLst>
              </p:cNvPr>
              <p:cNvSpPr/>
              <p:nvPr/>
            </p:nvSpPr>
            <p:spPr>
              <a:xfrm flipH="1" flipV="1">
                <a:off x="3406708" y="3910313"/>
                <a:ext cx="713228" cy="213369"/>
              </a:xfrm>
              <a:prstGeom prst="bentUpArrow">
                <a:avLst>
                  <a:gd name="adj1" fmla="val 35447"/>
                  <a:gd name="adj2" fmla="val 50000"/>
                  <a:gd name="adj3" fmla="val 44112"/>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67" name="矢印: 上向き折線 66">
                <a:extLst>
                  <a:ext uri="{FF2B5EF4-FFF2-40B4-BE49-F238E27FC236}">
                    <a16:creationId xmlns:a16="http://schemas.microsoft.com/office/drawing/2014/main" id="{44789905-CB00-0FE7-F3A2-64061BAD9B25}"/>
                  </a:ext>
                </a:extLst>
              </p:cNvPr>
              <p:cNvSpPr/>
              <p:nvPr/>
            </p:nvSpPr>
            <p:spPr>
              <a:xfrm flipV="1">
                <a:off x="1978774" y="3910313"/>
                <a:ext cx="713228" cy="213369"/>
              </a:xfrm>
              <a:prstGeom prst="bentUpArrow">
                <a:avLst>
                  <a:gd name="adj1" fmla="val 35447"/>
                  <a:gd name="adj2" fmla="val 50000"/>
                  <a:gd name="adj3" fmla="val 44112"/>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pic>
            <p:nvPicPr>
              <p:cNvPr id="68" name="グラフィックス 63" descr="Wireless Solid Color Fill">
                <a:extLst>
                  <a:ext uri="{FF2B5EF4-FFF2-40B4-BE49-F238E27FC236}">
                    <a16:creationId xmlns:a16="http://schemas.microsoft.com/office/drawing/2014/main" id="{71FC09C8-288D-6545-E8E6-09E5EC3B604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8900000">
                <a:off x="2208111" y="4028473"/>
                <a:ext cx="320492" cy="320492"/>
              </a:xfrm>
              <a:prstGeom prst="rect">
                <a:avLst/>
              </a:prstGeom>
            </p:spPr>
          </p:pic>
          <p:sp>
            <p:nvSpPr>
              <p:cNvPr id="69" name="矢印: 上向き折線 68">
                <a:extLst>
                  <a:ext uri="{FF2B5EF4-FFF2-40B4-BE49-F238E27FC236}">
                    <a16:creationId xmlns:a16="http://schemas.microsoft.com/office/drawing/2014/main" id="{63BDEA49-D2FC-E3E8-B599-F5F81C2C360D}"/>
                  </a:ext>
                </a:extLst>
              </p:cNvPr>
              <p:cNvSpPr/>
              <p:nvPr/>
            </p:nvSpPr>
            <p:spPr>
              <a:xfrm flipH="1" flipV="1">
                <a:off x="3335140" y="3216664"/>
                <a:ext cx="859357" cy="213369"/>
              </a:xfrm>
              <a:prstGeom prst="bentUpArrow">
                <a:avLst>
                  <a:gd name="adj1" fmla="val 35447"/>
                  <a:gd name="adj2" fmla="val 39626"/>
                  <a:gd name="adj3" fmla="val 44112"/>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70" name="矢印: 上向き折線 69">
                <a:extLst>
                  <a:ext uri="{FF2B5EF4-FFF2-40B4-BE49-F238E27FC236}">
                    <a16:creationId xmlns:a16="http://schemas.microsoft.com/office/drawing/2014/main" id="{26389DDB-2119-5980-A9B1-06863DEC6821}"/>
                  </a:ext>
                </a:extLst>
              </p:cNvPr>
              <p:cNvSpPr/>
              <p:nvPr/>
            </p:nvSpPr>
            <p:spPr>
              <a:xfrm flipV="1">
                <a:off x="1903128" y="3216665"/>
                <a:ext cx="859357" cy="213369"/>
              </a:xfrm>
              <a:prstGeom prst="bentUpArrow">
                <a:avLst>
                  <a:gd name="adj1" fmla="val 35447"/>
                  <a:gd name="adj2" fmla="val 39626"/>
                  <a:gd name="adj3" fmla="val 44112"/>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71" name="楕円 70">
                <a:extLst>
                  <a:ext uri="{FF2B5EF4-FFF2-40B4-BE49-F238E27FC236}">
                    <a16:creationId xmlns:a16="http://schemas.microsoft.com/office/drawing/2014/main" id="{BD4D8010-ECF3-75A2-6D4A-73DEAE17D211}"/>
                  </a:ext>
                </a:extLst>
              </p:cNvPr>
              <p:cNvSpPr/>
              <p:nvPr/>
            </p:nvSpPr>
            <p:spPr>
              <a:xfrm>
                <a:off x="1199456" y="2556379"/>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infrastructure</a:t>
                </a:r>
                <a:endParaRPr lang="en-US" altLang="ja-JP" sz="1400">
                  <a:solidFill>
                    <a:srgbClr val="080808"/>
                  </a:solidFill>
                  <a:ea typeface="ＭＳ Ｐゴシック" panose="020B0600070205080204" pitchFamily="50" charset="-128"/>
                </a:endParaRPr>
              </a:p>
            </p:txBody>
          </p:sp>
          <p:sp>
            <p:nvSpPr>
              <p:cNvPr id="72" name="楕円 71">
                <a:extLst>
                  <a:ext uri="{FF2B5EF4-FFF2-40B4-BE49-F238E27FC236}">
                    <a16:creationId xmlns:a16="http://schemas.microsoft.com/office/drawing/2014/main" id="{E9C0C33A-3472-9678-EFCA-E0A045716C6C}"/>
                  </a:ext>
                </a:extLst>
              </p:cNvPr>
              <p:cNvSpPr/>
              <p:nvPr/>
            </p:nvSpPr>
            <p:spPr>
              <a:xfrm>
                <a:off x="4132179" y="2556379"/>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ja-JP" sz="1400">
                    <a:solidFill>
                      <a:srgbClr val="080808"/>
                    </a:solidFill>
                    <a:ea typeface="ＭＳ Ｐゴシック" panose="020B0600070205080204" pitchFamily="50" charset="-128"/>
                  </a:rPr>
                  <a:t>IT Vendors</a:t>
                </a:r>
                <a:endParaRPr lang="en-US" altLang="ja-JP" sz="1400">
                  <a:solidFill>
                    <a:srgbClr val="080808"/>
                  </a:solidFill>
                  <a:ea typeface="ＭＳ Ｐゴシック" panose="020B0600070205080204" pitchFamily="50" charset="-128"/>
                </a:endParaRPr>
              </a:p>
            </p:txBody>
          </p:sp>
          <p:sp>
            <p:nvSpPr>
              <p:cNvPr id="75" name="楕円 74">
                <a:extLst>
                  <a:ext uri="{FF2B5EF4-FFF2-40B4-BE49-F238E27FC236}">
                    <a16:creationId xmlns:a16="http://schemas.microsoft.com/office/drawing/2014/main" id="{A7267BB0-463B-D237-F094-1EB148591C07}"/>
                  </a:ext>
                </a:extLst>
              </p:cNvPr>
              <p:cNvSpPr/>
              <p:nvPr/>
            </p:nvSpPr>
            <p:spPr>
              <a:xfrm>
                <a:off x="1183438" y="1980315"/>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consumer electronics</a:t>
                </a:r>
                <a:endParaRPr lang="en-US" altLang="ja-JP" sz="1400">
                  <a:solidFill>
                    <a:srgbClr val="080808"/>
                  </a:solidFill>
                  <a:ea typeface="ＭＳ Ｐゴシック" panose="020B0600070205080204" pitchFamily="50" charset="-128"/>
                </a:endParaRPr>
              </a:p>
            </p:txBody>
          </p:sp>
          <p:sp>
            <p:nvSpPr>
              <p:cNvPr id="76" name="楕円 75">
                <a:extLst>
                  <a:ext uri="{FF2B5EF4-FFF2-40B4-BE49-F238E27FC236}">
                    <a16:creationId xmlns:a16="http://schemas.microsoft.com/office/drawing/2014/main" id="{B4FF6A80-8923-A805-4DF3-0DBEEB4D1D7B}"/>
                  </a:ext>
                </a:extLst>
              </p:cNvPr>
              <p:cNvSpPr/>
              <p:nvPr/>
            </p:nvSpPr>
            <p:spPr>
              <a:xfrm>
                <a:off x="4116161" y="1980315"/>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satellite</a:t>
                </a:r>
                <a:endParaRPr lang="en-US" altLang="ja-JP" sz="1400">
                  <a:solidFill>
                    <a:srgbClr val="080808"/>
                  </a:solidFill>
                  <a:ea typeface="ＭＳ Ｐゴシック" panose="020B0600070205080204" pitchFamily="50" charset="-128"/>
                </a:endParaRPr>
              </a:p>
            </p:txBody>
          </p:sp>
          <p:sp>
            <p:nvSpPr>
              <p:cNvPr id="79" name="楕円 78">
                <a:extLst>
                  <a:ext uri="{FF2B5EF4-FFF2-40B4-BE49-F238E27FC236}">
                    <a16:creationId xmlns:a16="http://schemas.microsoft.com/office/drawing/2014/main" id="{56D10910-B39C-2C47-6D39-4E53C0199931}"/>
                  </a:ext>
                </a:extLst>
              </p:cNvPr>
              <p:cNvSpPr/>
              <p:nvPr/>
            </p:nvSpPr>
            <p:spPr>
              <a:xfrm>
                <a:off x="1183438" y="5009852"/>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Power unit</a:t>
                </a:r>
              </a:p>
            </p:txBody>
          </p:sp>
          <p:sp>
            <p:nvSpPr>
              <p:cNvPr id="80" name="楕円 79">
                <a:extLst>
                  <a:ext uri="{FF2B5EF4-FFF2-40B4-BE49-F238E27FC236}">
                    <a16:creationId xmlns:a16="http://schemas.microsoft.com/office/drawing/2014/main" id="{53D39BED-ED0E-FB3B-24D1-92599EF59131}"/>
                  </a:ext>
                </a:extLst>
              </p:cNvPr>
              <p:cNvSpPr/>
              <p:nvPr/>
            </p:nvSpPr>
            <p:spPr>
              <a:xfrm>
                <a:off x="4116161" y="5009852"/>
                <a:ext cx="755703" cy="291356"/>
              </a:xfrm>
              <a:prstGeom prst="ellipse">
                <a:avLst/>
              </a:prstGeom>
              <a:solidFill>
                <a:srgbClr val="0F243E">
                  <a:lumMod val="25000"/>
                  <a:lumOff val="75000"/>
                </a:srgbClr>
              </a:solidFill>
              <a:ln w="9525" cap="flat" cmpd="sng" algn="ctr">
                <a:noFill/>
                <a:prstDash val="solid"/>
              </a:ln>
              <a:effectLst/>
            </p:spPr>
            <p:txBody>
              <a:bodyPr wrap="none"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en-US" altLang="ja-JP" sz="1400">
                  <a:solidFill>
                    <a:srgbClr val="080808"/>
                  </a:solidFill>
                  <a:ea typeface="ＭＳ Ｐゴシック" panose="020B0600070205080204" pitchFamily="50" charset="-128"/>
                </a:endParaRPr>
              </a:p>
              <a:p>
                <a:pPr algn="ctr" fontAlgn="auto">
                  <a:spcBef>
                    <a:spcPts val="0"/>
                  </a:spcBef>
                  <a:spcAft>
                    <a:spcPts val="0"/>
                  </a:spcAft>
                  <a:defRPr/>
                </a:pPr>
                <a:r>
                  <a:rPr lang="en" altLang="en-US" sz="1400">
                    <a:solidFill>
                      <a:srgbClr val="080808"/>
                    </a:solidFill>
                    <a:ea typeface="ＭＳ Ｐゴシック" panose="020B0600070205080204" pitchFamily="50" charset="-128"/>
                  </a:rPr>
                  <a:t>battery</a:t>
                </a:r>
              </a:p>
            </p:txBody>
          </p:sp>
          <p:sp>
            <p:nvSpPr>
              <p:cNvPr id="83" name="矢印: 上向き折線 82">
                <a:extLst>
                  <a:ext uri="{FF2B5EF4-FFF2-40B4-BE49-F238E27FC236}">
                    <a16:creationId xmlns:a16="http://schemas.microsoft.com/office/drawing/2014/main" id="{B7C3AD32-6F31-7B3B-A715-AEF92CF7A56E}"/>
                  </a:ext>
                </a:extLst>
              </p:cNvPr>
              <p:cNvSpPr/>
              <p:nvPr/>
            </p:nvSpPr>
            <p:spPr>
              <a:xfrm>
                <a:off x="1957612" y="4599490"/>
                <a:ext cx="978849" cy="622483"/>
              </a:xfrm>
              <a:prstGeom prst="bentUpArrow">
                <a:avLst>
                  <a:gd name="adj1" fmla="val 11410"/>
                  <a:gd name="adj2" fmla="val 16002"/>
                  <a:gd name="adj3" fmla="val 26751"/>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84" name="矢印: 上向き折線 83">
                <a:extLst>
                  <a:ext uri="{FF2B5EF4-FFF2-40B4-BE49-F238E27FC236}">
                    <a16:creationId xmlns:a16="http://schemas.microsoft.com/office/drawing/2014/main" id="{AB9EB567-24B7-DC8B-0E57-15E6035BB78E}"/>
                  </a:ext>
                </a:extLst>
              </p:cNvPr>
              <p:cNvSpPr/>
              <p:nvPr/>
            </p:nvSpPr>
            <p:spPr>
              <a:xfrm flipH="1">
                <a:off x="3071664" y="4606717"/>
                <a:ext cx="978849" cy="622483"/>
              </a:xfrm>
              <a:prstGeom prst="bentUpArrow">
                <a:avLst>
                  <a:gd name="adj1" fmla="val 11410"/>
                  <a:gd name="adj2" fmla="val 13331"/>
                  <a:gd name="adj3" fmla="val 26751"/>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85" name="矢印: 上向き折線 84">
                <a:extLst>
                  <a:ext uri="{FF2B5EF4-FFF2-40B4-BE49-F238E27FC236}">
                    <a16:creationId xmlns:a16="http://schemas.microsoft.com/office/drawing/2014/main" id="{2F62385D-503B-A528-C867-26D95BE012F2}"/>
                  </a:ext>
                </a:extLst>
              </p:cNvPr>
              <p:cNvSpPr/>
              <p:nvPr/>
            </p:nvSpPr>
            <p:spPr>
              <a:xfrm rot="10800000">
                <a:off x="3200186" y="1985430"/>
                <a:ext cx="978849" cy="622483"/>
              </a:xfrm>
              <a:prstGeom prst="bentUpArrow">
                <a:avLst>
                  <a:gd name="adj1" fmla="val 11410"/>
                  <a:gd name="adj2" fmla="val 16447"/>
                  <a:gd name="adj3" fmla="val 26751"/>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86" name="矢印: 上向き折線 85">
                <a:extLst>
                  <a:ext uri="{FF2B5EF4-FFF2-40B4-BE49-F238E27FC236}">
                    <a16:creationId xmlns:a16="http://schemas.microsoft.com/office/drawing/2014/main" id="{00FD3558-60FE-4359-4080-895FBA4F6D65}"/>
                  </a:ext>
                </a:extLst>
              </p:cNvPr>
              <p:cNvSpPr/>
              <p:nvPr/>
            </p:nvSpPr>
            <p:spPr>
              <a:xfrm rot="10800000">
                <a:off x="3183703" y="2670761"/>
                <a:ext cx="978849" cy="622483"/>
              </a:xfrm>
              <a:prstGeom prst="bentUpArrow">
                <a:avLst>
                  <a:gd name="adj1" fmla="val 11410"/>
                  <a:gd name="adj2" fmla="val 16447"/>
                  <a:gd name="adj3" fmla="val 26751"/>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87" name="矢印: 上向き折線 86">
                <a:extLst>
                  <a:ext uri="{FF2B5EF4-FFF2-40B4-BE49-F238E27FC236}">
                    <a16:creationId xmlns:a16="http://schemas.microsoft.com/office/drawing/2014/main" id="{6F43FC27-72E5-8AFA-983E-BDB65722714E}"/>
                  </a:ext>
                </a:extLst>
              </p:cNvPr>
              <p:cNvSpPr/>
              <p:nvPr/>
            </p:nvSpPr>
            <p:spPr>
              <a:xfrm rot="10800000" flipH="1">
                <a:off x="1874517" y="1975233"/>
                <a:ext cx="978849" cy="622483"/>
              </a:xfrm>
              <a:prstGeom prst="bentUpArrow">
                <a:avLst>
                  <a:gd name="adj1" fmla="val 11410"/>
                  <a:gd name="adj2" fmla="val 16447"/>
                  <a:gd name="adj3" fmla="val 26751"/>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sp>
            <p:nvSpPr>
              <p:cNvPr id="88" name="矢印: 上向き折線 87">
                <a:extLst>
                  <a:ext uri="{FF2B5EF4-FFF2-40B4-BE49-F238E27FC236}">
                    <a16:creationId xmlns:a16="http://schemas.microsoft.com/office/drawing/2014/main" id="{9F796AE9-7CDF-60CF-E040-D00A890C95D5}"/>
                  </a:ext>
                </a:extLst>
              </p:cNvPr>
              <p:cNvSpPr/>
              <p:nvPr/>
            </p:nvSpPr>
            <p:spPr>
              <a:xfrm rot="10800000" flipH="1">
                <a:off x="1874517" y="2634771"/>
                <a:ext cx="978849" cy="622483"/>
              </a:xfrm>
              <a:prstGeom prst="bentUpArrow">
                <a:avLst>
                  <a:gd name="adj1" fmla="val 11410"/>
                  <a:gd name="adj2" fmla="val 16447"/>
                  <a:gd name="adj3" fmla="val 26751"/>
                </a:avLst>
              </a:prstGeom>
              <a:solidFill>
                <a:srgbClr val="A8C5EA"/>
              </a:solidFill>
              <a:ln w="9525" cap="flat" cmpd="sng" algn="ctr">
                <a:solidFill>
                  <a:sysClr val="window" lastClr="FFFFFF"/>
                </a:solidFill>
                <a:prstDash val="solid"/>
              </a:ln>
              <a:effectLst/>
            </p:spPr>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defRPr/>
                </a:pPr>
                <a:endParaRPr lang="ja-JP" altLang="en-US" sz="1400">
                  <a:solidFill>
                    <a:srgbClr val="0F243E"/>
                  </a:solidFill>
                  <a:ea typeface="ＭＳ Ｐゴシック" panose="020B0600070205080204" pitchFamily="50" charset="-128"/>
                </a:endParaRPr>
              </a:p>
            </p:txBody>
          </p:sp>
        </p:grpSp>
      </p:grpSp>
      <p:sp>
        <p:nvSpPr>
          <p:cNvPr id="91" name="テキスト プレースホルダー 4">
            <a:extLst>
              <a:ext uri="{FF2B5EF4-FFF2-40B4-BE49-F238E27FC236}">
                <a16:creationId xmlns:a16="http://schemas.microsoft.com/office/drawing/2014/main" id="{4BF8EACE-161C-4AB0-CFD4-98F1D02D9244}"/>
              </a:ext>
            </a:extLst>
          </p:cNvPr>
          <p:cNvSpPr txBox="1">
            <a:spLocks/>
          </p:cNvSpPr>
          <p:nvPr/>
        </p:nvSpPr>
        <p:spPr>
          <a:xfrm>
            <a:off x="1066281" y="5776696"/>
            <a:ext cx="10059437" cy="717744"/>
          </a:xfrm>
          <a:prstGeom prst="rect">
            <a:avLst/>
          </a:prstGeom>
          <a:solidFill>
            <a:schemeClr val="accent1">
              <a:lumMod val="20000"/>
              <a:lumOff val="80000"/>
            </a:schemeClr>
          </a:solidFill>
        </p:spPr>
        <p:txBody>
          <a:bodyPr lIns="91440" tIns="45720" rIns="91440" bIns="45720" anchor="ctr">
            <a:no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en" altLang="ja-JP" sz="2000" b="1" kern="100">
                <a:effectLst/>
                <a:ea typeface="ＭＳ Ｐゴシック" panose="020B0600070205080204" pitchFamily="50" charset="-128"/>
                <a:cs typeface="Courier New" panose="02070309020205020404" pitchFamily="49" charset="0"/>
              </a:rPr>
              <a:t>SDV will create new business opportunities for the entire automotive industry</a:t>
            </a:r>
            <a:endParaRPr lang="en-US" altLang="ja-JP" sz="2000" b="1" kern="100">
              <a:effectLst/>
              <a:ea typeface="ＭＳ Ｐゴシック" panose="020B0600070205080204" pitchFamily="50" charset="-128"/>
              <a:cs typeface="Courier New" panose="02070309020205020404" pitchFamily="49" charset="0"/>
            </a:endParaRPr>
          </a:p>
          <a:p>
            <a:r>
              <a:rPr lang="en" altLang="ja-JP" sz="2000" b="1" kern="100">
                <a:effectLst/>
                <a:ea typeface="ＭＳ Ｐゴシック"/>
                <a:cs typeface="Courier New"/>
              </a:rPr>
              <a:t>Collaboration/Standardization is so important to </a:t>
            </a:r>
            <a:r>
              <a:rPr lang="en" altLang="ja-JP" sz="2000" b="1" kern="100">
                <a:ea typeface="ＭＳ Ｐゴシック"/>
                <a:cs typeface="Courier New"/>
              </a:rPr>
              <a:t>realize</a:t>
            </a:r>
            <a:r>
              <a:rPr lang="en" altLang="ja-JP" sz="2000" b="1" kern="100">
                <a:effectLst/>
                <a:ea typeface="ＭＳ Ｐゴシック"/>
                <a:cs typeface="Courier New"/>
              </a:rPr>
              <a:t> the SDV</a:t>
            </a:r>
          </a:p>
        </p:txBody>
      </p:sp>
    </p:spTree>
    <p:extLst>
      <p:ext uri="{BB962C8B-B14F-4D97-AF65-F5344CB8AC3E}">
        <p14:creationId xmlns:p14="http://schemas.microsoft.com/office/powerpoint/2010/main" val="3365111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標準デザイン">
  <a:themeElements>
    <a:clrScheme name="ユーザー定義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3333CC"/>
      </a:accent6>
      <a:hlink>
        <a:srgbClr val="000000"/>
      </a:hlink>
      <a:folHlink>
        <a:srgbClr val="000000"/>
      </a:folHlink>
    </a:clrScheme>
    <a:fontScheme name="JASPAR">
      <a:majorFont>
        <a:latin typeface="Times New Roman"/>
        <a:ea typeface="ＭＳ Ｐゴシック"/>
        <a:cs typeface=""/>
      </a:majorFont>
      <a:minorFont>
        <a:latin typeface="Times New Roman"/>
        <a:ea typeface="ＭＳ Ｐ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kumimoji="1" dirty="0">
            <a:solidFill>
              <a:schemeClr val="tx1"/>
            </a:solidFill>
            <a:latin typeface="Yu Gothic UI" panose="020B0500000000000000" pitchFamily="50" charset="-128"/>
            <a:ea typeface="Yu Gothic UI" panose="020B0500000000000000" pitchFamily="50" charset="-128"/>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none" lIns="36000" tIns="36000" rIns="36000" bIns="36000" rtlCol="0" anchor="ctr">
        <a:noAutofit/>
      </a:bodyPr>
      <a:lstStyle>
        <a:defPPr marL="144000" indent="-144000" algn="l">
          <a:spcBef>
            <a:spcPts val="300"/>
          </a:spcBef>
          <a:buFont typeface="Arial" panose="020B0604020202020204" pitchFamily="34" charset="0"/>
          <a:buChar char="•"/>
          <a:defRPr sz="2000" dirty="0" smtClean="0">
            <a:solidFill>
              <a:schemeClr val="tx1"/>
            </a:solidFill>
            <a:latin typeface="Yu Gothic UI" panose="020B0500000000000000" pitchFamily="50" charset="-128"/>
            <a:ea typeface="Yu Gothic UI" panose="020B0500000000000000" pitchFamily="50" charset="-128"/>
          </a:defRPr>
        </a:defPPr>
      </a:lstStyle>
    </a:txDef>
  </a:objectDefaults>
  <a:extraClrSchemeLst/>
  <a:extLst>
    <a:ext uri="{05A4C25C-085E-4340-85A3-A5531E510DB2}">
      <thm15:themeFamily xmlns:thm15="http://schemas.microsoft.com/office/thememl/2012/main" name="JasParPPTテンプレ" id="{EDF26CD5-9E2B-4819-BE31-8AAA8CE04481}" vid="{5CC1343A-7BCC-4997-88FE-00491E16477E}"/>
    </a:ext>
  </a:extLst>
</a:theme>
</file>

<file path=ppt/theme/theme2.xml><?xml version="1.0" encoding="utf-8"?>
<a:theme xmlns:a="http://schemas.openxmlformats.org/drawingml/2006/main" name="1_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New Roman" panose="02020603050405020304" pitchFamily="18" charset="0"/>
            <a:ea typeface="ＭＳ Ｐゴシック" panose="020B0600070205080204" pitchFamily="50"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New Roman" panose="02020603050405020304" pitchFamily="18" charset="0"/>
            <a:ea typeface="ＭＳ Ｐゴシック" panose="020B0600070205080204" pitchFamily="50" charset="-128"/>
          </a:defRPr>
        </a:defPPr>
      </a:lstStyle>
    </a:ln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asParPPTテンプレ" id="{EDF26CD5-9E2B-4819-BE31-8AAA8CE04481}" vid="{E850F875-985C-447B-AA85-17B958CA1156}"/>
    </a:ext>
  </a:extLst>
</a:theme>
</file>

<file path=ppt/theme/theme3.xml><?xml version="1.0" encoding="utf-8"?>
<a:theme xmlns:a="http://schemas.openxmlformats.org/drawingml/2006/main" name="2_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New Roman" panose="02020603050405020304" pitchFamily="18" charset="0"/>
            <a:ea typeface="ＭＳ Ｐゴシック" panose="020B0600070205080204" pitchFamily="50"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1"/>
            </a:solidFill>
            <a:effectLst/>
            <a:latin typeface="Times New Roman" panose="02020603050405020304" pitchFamily="18" charset="0"/>
            <a:ea typeface="ＭＳ Ｐゴシック" panose="020B0600070205080204" pitchFamily="50" charset="-128"/>
          </a:defRPr>
        </a:defPPr>
      </a:lstStyle>
    </a:ln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FD75F60DE8B29F429DCDCDAF2EFA1406" ma:contentTypeVersion="14" ma:contentTypeDescription="新しいドキュメントを作成します。" ma:contentTypeScope="" ma:versionID="71b81daac1feb12b92455caf3c89e706">
  <xsd:schema xmlns:xsd="http://www.w3.org/2001/XMLSchema" xmlns:xs="http://www.w3.org/2001/XMLSchema" xmlns:p="http://schemas.microsoft.com/office/2006/metadata/properties" xmlns:ns2="e27c15d9-4bf0-4c24-8938-f43ea4af3cad" xmlns:ns3="a3e62c2c-ba51-4fb6-a6af-a882fc9b80d7" targetNamespace="http://schemas.microsoft.com/office/2006/metadata/properties" ma:root="true" ma:fieldsID="3dc2fb5d4e029d60af9e7196efee391d" ns2:_="" ns3:_="">
    <xsd:import namespace="e27c15d9-4bf0-4c24-8938-f43ea4af3cad"/>
    <xsd:import namespace="a3e62c2c-ba51-4fb6-a6af-a882fc9b80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7c15d9-4bf0-4c24-8938-f43ea4a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335f9557-0626-4df5-8963-01ebd486e6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e62c2c-ba51-4fb6-a6af-a882fc9b80d7"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4cfaec3-e01b-490a-a790-e86332b327ee}" ma:internalName="TaxCatchAll" ma:showField="CatchAllData" ma:web="a3e62c2c-ba51-4fb6-a6af-a882fc9b80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3e62c2c-ba51-4fb6-a6af-a882fc9b80d7" xsi:nil="true"/>
    <lcf76f155ced4ddcb4097134ff3c332f xmlns="e27c15d9-4bf0-4c24-8938-f43ea4af3ca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49D6E6-0BD5-4613-AADC-48E9DAD3B9D2}">
  <ds:schemaRefs>
    <ds:schemaRef ds:uri="a3e62c2c-ba51-4fb6-a6af-a882fc9b80d7"/>
    <ds:schemaRef ds:uri="e27c15d9-4bf0-4c24-8938-f43ea4af3c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07B02F9-BE88-4A3B-9C36-05B66B388DE0}">
  <ds:schemaRefs>
    <ds:schemaRef ds:uri="a3e62c2c-ba51-4fb6-a6af-a882fc9b80d7"/>
    <ds:schemaRef ds:uri="e27c15d9-4bf0-4c24-8938-f43ea4af3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1BB72EC-F10F-4A90-906B-CB717F06F663}">
  <ds:schemaRefs>
    <ds:schemaRef ds:uri="http://schemas.microsoft.com/sharepoint/v3/contenttype/forms"/>
  </ds:schemaRefs>
</ds:datastoreItem>
</file>

<file path=docMetadata/LabelInfo.xml><?xml version="1.0" encoding="utf-8"?>
<clbl:labelList xmlns:clbl="http://schemas.microsoft.com/office/2020/mipLabelMetadata">
  <clbl:label id="{d1c1335e-f582-42a9-b6fe-5e1a16eb9bc8}" enabled="0" method="" siteId="{d1c1335e-f582-42a9-b6fe-5e1a16eb9bc8}" removed="1"/>
  <clbl:label id="{e0b96056-a6a7-4a9f-87b2-fe6b93e7f652}" enabled="0" method="" siteId="{e0b96056-a6a7-4a9f-87b2-fe6b93e7f652}"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JasParPPTテンプレ</Template>
  <TotalTime>5</TotalTime>
  <Words>6253</Words>
  <Application>Microsoft Office PowerPoint</Application>
  <PresentationFormat>ワイド画面</PresentationFormat>
  <Paragraphs>961</Paragraphs>
  <Slides>40</Slides>
  <Notes>21</Notes>
  <HiddenSlides>12</HiddenSlides>
  <MMClips>0</MMClips>
  <ScaleCrop>false</ScaleCrop>
  <HeadingPairs>
    <vt:vector size="8" baseType="variant">
      <vt:variant>
        <vt:lpstr>使用されているフォント</vt:lpstr>
      </vt:variant>
      <vt:variant>
        <vt:i4>19</vt:i4>
      </vt:variant>
      <vt:variant>
        <vt:lpstr>テーマ</vt:lpstr>
      </vt:variant>
      <vt:variant>
        <vt:i4>4</vt:i4>
      </vt:variant>
      <vt:variant>
        <vt:lpstr>埋め込まれた OLE サーバー</vt:lpstr>
      </vt:variant>
      <vt:variant>
        <vt:i4>2</vt:i4>
      </vt:variant>
      <vt:variant>
        <vt:lpstr>スライド タイトル</vt:lpstr>
      </vt:variant>
      <vt:variant>
        <vt:i4>40</vt:i4>
      </vt:variant>
    </vt:vector>
  </HeadingPairs>
  <TitlesOfParts>
    <vt:vector size="65" baseType="lpstr">
      <vt:lpstr>AA HondaGlobal ENJP Regular</vt:lpstr>
      <vt:lpstr>Andale Mono</vt:lpstr>
      <vt:lpstr>Arial,Sans-Serif</vt:lpstr>
      <vt:lpstr>Atlassian Sans</vt:lpstr>
      <vt:lpstr>Meiryo UI</vt:lpstr>
      <vt:lpstr>ＭＳ Ｐゴシック</vt:lpstr>
      <vt:lpstr>ＭＳ ゴシック</vt:lpstr>
      <vt:lpstr>ＭＳ ゴシック</vt:lpstr>
      <vt:lpstr>Yu Gothic UI</vt:lpstr>
      <vt:lpstr>游ゴシック</vt:lpstr>
      <vt:lpstr>arial</vt:lpstr>
      <vt:lpstr>arial</vt:lpstr>
      <vt:lpstr>Arial Black</vt:lpstr>
      <vt:lpstr>Calibri</vt:lpstr>
      <vt:lpstr>Calibri Light</vt:lpstr>
      <vt:lpstr>Courier New</vt:lpstr>
      <vt:lpstr>Times New Roman</vt:lpstr>
      <vt:lpstr>Wingdings</vt:lpstr>
      <vt:lpstr>Wingdings 2</vt:lpstr>
      <vt:lpstr>標準デザイン</vt:lpstr>
      <vt:lpstr>1_標準デザイン</vt:lpstr>
      <vt:lpstr>2_標準デザイン</vt:lpstr>
      <vt:lpstr>4_標準デザイン</vt:lpstr>
      <vt:lpstr>think-cellスライド</vt:lpstr>
      <vt:lpstr>think-cell スライド</vt:lpstr>
      <vt:lpstr>API Standardization in JASPAR for SDV</vt:lpstr>
      <vt:lpstr>Agenda</vt:lpstr>
      <vt:lpstr>JASPAR Overview</vt:lpstr>
      <vt:lpstr>JASPAR Member</vt:lpstr>
      <vt:lpstr>JASPAR 20 Years of History</vt:lpstr>
      <vt:lpstr>JASPAR Working Groups</vt:lpstr>
      <vt:lpstr>Agenda</vt:lpstr>
      <vt:lpstr>JASPAR for the next 20 years</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1st OSS Release Today!!</vt:lpstr>
      <vt:lpstr>PowerPoint プレゼンテーション</vt:lpstr>
      <vt:lpstr>Architecture and scope</vt:lpstr>
      <vt:lpstr>Out-of-scope</vt:lpstr>
      <vt:lpstr>Key Components</vt:lpstr>
      <vt:lpstr>Repositories</vt:lpstr>
      <vt:lpstr>License, NOTICE and Security Policy</vt:lpstr>
      <vt:lpstr>Quality Assessment</vt:lpstr>
      <vt:lpstr>Agenda</vt:lpstr>
      <vt:lpstr>COVESA – JASPAR relationship</vt:lpstr>
      <vt:lpstr>COVESA – JASPAR Collaboration </vt:lpstr>
      <vt:lpstr>Agenda</vt:lpstr>
      <vt:lpstr>PowerPoint プレゼンテーション</vt:lpstr>
      <vt:lpstr>PowerPoint プレゼンテーション</vt:lpstr>
      <vt:lpstr>PowerPoint プレゼンテーション</vt:lpstr>
      <vt:lpstr>Basic Structure of the API</vt:lpstr>
      <vt:lpstr> API's "What" ... Operate/Retrieve</vt:lpstr>
      <vt:lpstr>API "How to" ... Operations and Retrieval Methods</vt:lpstr>
      <vt:lpstr> API Hierarchy: JasPar Signal API and JasPar Access API</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Ando, Yasushi/安藤 靖志</dc:creator>
  <cp:keywords>SecrecyB; A.01.0010; HM</cp:keywords>
  <cp:lastModifiedBy>KAZUO TSUBOUCHI (坪内 一雄)</cp:lastModifiedBy>
  <cp:revision>1</cp:revision>
  <cp:lastPrinted>2025-12-08T04:02:25Z</cp:lastPrinted>
  <dcterms:created xsi:type="dcterms:W3CDTF">2025-10-29T08:42:53Z</dcterms:created>
  <dcterms:modified xsi:type="dcterms:W3CDTF">2026-06-22T04:38:47Z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ea60d57e-af5b-4752-ac57-3e4f28ca11dc_Enabled">
    <vt:lpwstr>true</vt:lpwstr>
  </property>
  <property fmtid="{D5CDD505-2E9C-101B-9397-08002B2CF9AE}" pid="4" name="MSIP_Label_ea60d57e-af5b-4752-ac57-3e4f28ca11dc_SetDate">
    <vt:lpwstr>2025-01-21T02:32:49Z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9936d5fe-04cc-4125-8adf-791e94dc39ef</vt:lpwstr>
  </property>
  <property fmtid="{D5CDD505-2E9C-101B-9397-08002B2CF9AE}" pid="9" name="MSIP_Label_ea60d57e-af5b-4752-ac57-3e4f28ca11dc_ContentBits">
    <vt:lpwstr>0</vt:lpwstr>
  </property>
  <property fmtid="{D5CDD505-2E9C-101B-9397-08002B2CF9AE}" pid="10" name="MSIP_Label_7ed1414a-99f2-46f9-bbe5-740af8d1b502_Enabled">
    <vt:lpwstr>true</vt:lpwstr>
  </property>
  <property fmtid="{D5CDD505-2E9C-101B-9397-08002B2CF9AE}" pid="11" name="ClassificationContentMarkingHeaderLocations">
    <vt:lpwstr>標準デザイン:4\1_標準デザイン:6</vt:lpwstr>
  </property>
  <property fmtid="{D5CDD505-2E9C-101B-9397-08002B2CF9AE}" pid="12" name="MSIP_Label_7ed1414a-99f2-46f9-bbe5-740af8d1b502_SetDate">
    <vt:lpwstr>2025-01-30T01:27:05Z</vt:lpwstr>
  </property>
  <property fmtid="{D5CDD505-2E9C-101B-9397-08002B2CF9AE}" pid="13" name="MSIP_Label_7ed1414a-99f2-46f9-bbe5-740af8d1b502_Name">
    <vt:lpwstr>G_MIP_Confidential_Standard</vt:lpwstr>
  </property>
  <property fmtid="{D5CDD505-2E9C-101B-9397-08002B2CF9AE}" pid="14" name="ClassificationContentMarkingHeaderText">
    <vt:lpwstr>CONFIDENTIAL</vt:lpwstr>
  </property>
  <property fmtid="{D5CDD505-2E9C-101B-9397-08002B2CF9AE}" pid="15" name="MSIP_Label_7ed1414a-99f2-46f9-bbe5-740af8d1b502_ActionId">
    <vt:lpwstr>5f82ab70-3a36-4377-86fb-f18c0aa2a4b9</vt:lpwstr>
  </property>
  <property fmtid="{D5CDD505-2E9C-101B-9397-08002B2CF9AE}" pid="16" name="MSIP_Label_7ed1414a-99f2-46f9-bbe5-740af8d1b502_SiteId">
    <vt:lpwstr>69405920-b673-4f7c-8845-e124e9d08af2</vt:lpwstr>
  </property>
  <property fmtid="{D5CDD505-2E9C-101B-9397-08002B2CF9AE}" pid="17" name="MSIP_Label_7ed1414a-99f2-46f9-bbe5-740af8d1b502_Method">
    <vt:lpwstr>Standard</vt:lpwstr>
  </property>
  <property fmtid="{D5CDD505-2E9C-101B-9397-08002B2CF9AE}" pid="18" name="MSIP_Label_7ed1414a-99f2-46f9-bbe5-740af8d1b502_ContentBits">
    <vt:lpwstr>1</vt:lpwstr>
  </property>
  <property fmtid="{D5CDD505-2E9C-101B-9397-08002B2CF9AE}" pid="19" name="ContentTypeId">
    <vt:lpwstr>0x010100FD75F60DE8B29F429DCDCDAF2EFA1406</vt:lpwstr>
  </property>
</Properties>
</file>