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9" r:id="rId4"/>
  </p:sldMasterIdLst>
  <p:notesMasterIdLst>
    <p:notesMasterId r:id="rId25"/>
  </p:notesMasterIdLst>
  <p:handoutMasterIdLst>
    <p:handoutMasterId r:id="rId26"/>
  </p:handoutMasterIdLst>
  <p:sldIdLst>
    <p:sldId id="262" r:id="rId5"/>
    <p:sldId id="256" r:id="rId6"/>
    <p:sldId id="2147376504" r:id="rId7"/>
    <p:sldId id="2147376511" r:id="rId8"/>
    <p:sldId id="2147376510" r:id="rId9"/>
    <p:sldId id="263" r:id="rId10"/>
    <p:sldId id="259" r:id="rId11"/>
    <p:sldId id="2147483641" r:id="rId12"/>
    <p:sldId id="2147483645" r:id="rId13"/>
    <p:sldId id="261" r:id="rId14"/>
    <p:sldId id="257" r:id="rId15"/>
    <p:sldId id="264" r:id="rId16"/>
    <p:sldId id="271" r:id="rId17"/>
    <p:sldId id="272" r:id="rId18"/>
    <p:sldId id="270" r:id="rId19"/>
    <p:sldId id="258" r:id="rId20"/>
    <p:sldId id="2147376604" r:id="rId21"/>
    <p:sldId id="2147483646" r:id="rId22"/>
    <p:sldId id="2147481767" r:id="rId23"/>
    <p:sldId id="2147376379" r:id="rId24"/>
  </p:sldIdLst>
  <p:sldSz cx="12192000" cy="6858000"/>
  <p:notesSz cx="6858000" cy="9144000"/>
  <p:embeddedFontLst>
    <p:embeddedFont>
      <p:font typeface="Kanit ExtraBold" panose="020B0604020202020204" charset="-34"/>
      <p:bold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F4F"/>
    <a:srgbClr val="4143D1"/>
    <a:srgbClr val="FDB515"/>
    <a:srgbClr val="475467"/>
    <a:srgbClr val="0077CC"/>
    <a:srgbClr val="98CD55"/>
    <a:srgbClr val="E3E7EA"/>
    <a:srgbClr val="E01D12"/>
    <a:srgbClr val="6A1B9A"/>
    <a:srgbClr val="F2F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9D6FA-896B-4338-B393-D8FA6F01DB63}" v="2" dt="2026-06-29T22:18:22.802"/>
  </p1510:revLst>
</p1510:revInfo>
</file>

<file path=ppt/tableStyles.xml><?xml version="1.0" encoding="utf-8"?>
<a:tblStyleLst xmlns:a="http://schemas.openxmlformats.org/drawingml/2006/main" def="{1FECB4D8-DB02-4DC6-A0A2-4F2EBAE1DC9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976" autoAdjust="0"/>
  </p:normalViewPr>
  <p:slideViewPr>
    <p:cSldViewPr snapToGrid="0">
      <p:cViewPr varScale="1">
        <p:scale>
          <a:sx n="68" d="100"/>
          <a:sy n="68" d="100"/>
        </p:scale>
        <p:origin x="21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"/>
          <p:cNvSpPr>
            <a:spLocks noGrp="1"/>
          </p:cNvSpPr>
          <p:nvPr>
            <p:ph type="ftr" sz="quarter" idx="2"/>
          </p:nvPr>
        </p:nvSpPr>
        <p:spPr bwMode="gray">
          <a:xfrm>
            <a:off x="0" y="8604000"/>
            <a:ext cx="5040000" cy="540000"/>
          </a:xfrm>
          <a:prstGeom prst="rect">
            <a:avLst/>
          </a:prstGeom>
        </p:spPr>
        <p:txBody>
          <a:bodyPr vert="horz" lIns="360000" tIns="0" rIns="0" bIns="180000" rtlCol="0" anchor="b"/>
          <a:lstStyle>
            <a:lvl1pPr algn="l">
              <a:defRPr sz="12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"/>
          <p:cNvSpPr>
            <a:spLocks noGrp="1"/>
          </p:cNvSpPr>
          <p:nvPr>
            <p:ph type="sldNum" sz="quarter" idx="3"/>
          </p:nvPr>
        </p:nvSpPr>
        <p:spPr bwMode="gray">
          <a:xfrm>
            <a:off x="5418000" y="8604000"/>
            <a:ext cx="1440000" cy="540000"/>
          </a:xfrm>
          <a:prstGeom prst="rect">
            <a:avLst/>
          </a:prstGeom>
        </p:spPr>
        <p:txBody>
          <a:bodyPr vert="horz" lIns="0" tIns="0" rIns="360000" bIns="180000" rtlCol="0" anchor="b"/>
          <a:lstStyle>
            <a:lvl1pPr algn="r">
              <a:defRPr sz="1200"/>
            </a:lvl1pPr>
          </a:lstStyle>
          <a:p>
            <a:fld id="{CD9C266D-9BF6-45DD-93F4-23D3D438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39925"/>
      </p:ext>
    </p:extLst>
  </p:cSld>
  <p:clrMap bg1="lt1" tx1="dk1" bg2="lt2" tx2="dk2" accent1="accent1" accent2="accent2" accent3="accent3" accent4="accent4" accent5="accent5" accent6="accent6" hlink="hlink" folHlink="folHlink"/>
  <p:hf hd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358775" y="431800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  <p:txBody>
          <a:bodyPr vert="horz" lIns="0" tIns="0" rIns="0" bIns="0" rtlCol="0" anchor="ctr"/>
          <a:lstStyle/>
          <a:p>
            <a:endParaRPr lang="en-US" noProof="0"/>
          </a:p>
        </p:txBody>
      </p:sp>
      <p:sp>
        <p:nvSpPr>
          <p:cNvPr id="5" name="Note"/>
          <p:cNvSpPr>
            <a:spLocks noGrp="1"/>
          </p:cNvSpPr>
          <p:nvPr>
            <p:ph type="body" sz="quarter" idx="3"/>
          </p:nvPr>
        </p:nvSpPr>
        <p:spPr bwMode="gray">
          <a:xfrm>
            <a:off x="359999" y="4248000"/>
            <a:ext cx="6138000" cy="4068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"/>
          <p:cNvSpPr>
            <a:spLocks noGrp="1"/>
          </p:cNvSpPr>
          <p:nvPr>
            <p:ph type="ftr" sz="quarter" idx="4"/>
          </p:nvPr>
        </p:nvSpPr>
        <p:spPr bwMode="gray">
          <a:xfrm>
            <a:off x="0" y="8604000"/>
            <a:ext cx="5040000" cy="540000"/>
          </a:xfrm>
          <a:prstGeom prst="rect">
            <a:avLst/>
          </a:prstGeom>
        </p:spPr>
        <p:txBody>
          <a:bodyPr vert="horz" lIns="360000" tIns="0" rIns="0" bIns="180000" rtlCol="0" anchor="b"/>
          <a:lstStyle>
            <a:lvl1pPr algn="l">
              <a:defRPr sz="1200"/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7" name="Slider number"/>
          <p:cNvSpPr>
            <a:spLocks noGrp="1"/>
          </p:cNvSpPr>
          <p:nvPr>
            <p:ph type="sldNum" sz="quarter" idx="5"/>
          </p:nvPr>
        </p:nvSpPr>
        <p:spPr bwMode="gray">
          <a:xfrm>
            <a:off x="5418000" y="8604000"/>
            <a:ext cx="1440000" cy="540000"/>
          </a:xfrm>
          <a:prstGeom prst="rect">
            <a:avLst/>
          </a:prstGeom>
        </p:spPr>
        <p:txBody>
          <a:bodyPr vert="horz" lIns="0" tIns="0" rIns="360000" bIns="180000" rtlCol="0" anchor="b"/>
          <a:lstStyle>
            <a:lvl1pPr algn="r">
              <a:defRPr sz="1200"/>
            </a:lvl1pPr>
          </a:lstStyle>
          <a:p>
            <a:fld id="{92DA5471-CC57-402A-9527-36A1D012F698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865350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lnSpc>
        <a:spcPct val="90000"/>
      </a:lnSpc>
      <a:spcAft>
        <a:spcPts val="10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0000" algn="l" defTabSz="914400" rtl="0" eaLnBrk="1" latinLnBrk="0" hangingPunct="1">
      <a:lnSpc>
        <a:spcPct val="90000"/>
      </a:lnSpc>
      <a:spcAft>
        <a:spcPts val="100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20000" algn="l" defTabSz="914400" rtl="0" eaLnBrk="1" latinLnBrk="0" hangingPunct="1">
      <a:lnSpc>
        <a:spcPct val="90000"/>
      </a:lnSpc>
      <a:spcAft>
        <a:spcPts val="100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080000" algn="l" defTabSz="914400" rtl="0" eaLnBrk="1" latinLnBrk="0" hangingPunct="1">
      <a:lnSpc>
        <a:spcPct val="90000"/>
      </a:lnSpc>
      <a:spcAft>
        <a:spcPts val="100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440000" algn="l" defTabSz="914400" rtl="0" eaLnBrk="1" latinLnBrk="0" hangingPunct="1">
      <a:lnSpc>
        <a:spcPct val="90000"/>
      </a:lnSpc>
      <a:spcAft>
        <a:spcPts val="100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A5471-CC57-402A-9527-36A1D012F698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71675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source is becoming a strategic foundation for the software-defined vehicle — reducing duplicated investment, limiting lock-in, and enabling OEMs to compete on customer experience rather than base-platform plumbing. Yet today’s landscape remains fragmented across initiatives, regions, and layers of the stack.</a:t>
            </a:r>
          </a:p>
          <a:p>
            <a:endParaRPr lang="en-US" dirty="0"/>
          </a:p>
          <a:p>
            <a:r>
              <a:rPr lang="en-US" dirty="0"/>
              <a:t>This session examines how Eclipse S-CORE, JASPAR API, COVESA VSS, AGL, Eclipse </a:t>
            </a:r>
            <a:r>
              <a:rPr lang="en-US" dirty="0" err="1"/>
              <a:t>Ankaios</a:t>
            </a:r>
            <a:r>
              <a:rPr lang="en-US" dirty="0"/>
              <a:t>, and related efforts can converge into a credible global open-source Vehicle OS.</a:t>
            </a:r>
          </a:p>
          <a:p>
            <a:endParaRPr lang="en-US" dirty="0"/>
          </a:p>
          <a:p>
            <a:r>
              <a:rPr lang="en-US" dirty="0"/>
              <a:t> It highlights what is already mature, where gaps remain, and why governance, commercial models, and adoption are now decisive. The focus is clear: moving from parallel building blocks to a shared industry platform within the E/E architecture.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22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31F80-648D-3199-7107-1AEBFE502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1AA6D-913A-B3AF-A99F-F4F63C773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2244D7-E24E-8033-23EC-AA5FBE205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And just as an example, open source is in production and on the road, AOSP alone is estimated with 64% market share today for vehicle infotainment systems </a:t>
            </a:r>
          </a:p>
          <a:p>
            <a:r>
              <a:rPr lang="de-DE" dirty="0"/>
              <a:t>And also for Elektrobit Open source is natural and part of our business, we are collaborating and contributing to multiple Open source and consortia activities</a:t>
            </a:r>
          </a:p>
          <a:p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7B87EA-5543-3D66-694C-AE98AF68A90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31F115-CE51-A7DB-0CF7-AB473008DF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947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815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Last </a:t>
            </a:r>
            <a:r>
              <a:rPr lang="de-DE" err="1"/>
              <a:t>point</a:t>
            </a:r>
            <a:r>
              <a:rPr lang="de-DE"/>
              <a:t>, „Differentiation </a:t>
            </a:r>
            <a:r>
              <a:rPr lang="de-DE" err="1"/>
              <a:t>moves</a:t>
            </a:r>
            <a:r>
              <a:rPr lang="de-DE"/>
              <a:t> </a:t>
            </a:r>
            <a:r>
              <a:rPr lang="de-DE" err="1"/>
              <a:t>up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stack</a:t>
            </a:r>
            <a:r>
              <a:rPr lang="de-DE"/>
              <a:t>“ </a:t>
            </a:r>
            <a:r>
              <a:rPr lang="de-DE" err="1"/>
              <a:t>refer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Elektrobit SDV </a:t>
            </a:r>
            <a:r>
              <a:rPr lang="de-DE" err="1"/>
              <a:t>levels</a:t>
            </a:r>
            <a:r>
              <a:rPr lang="de-DE"/>
              <a:t> </a:t>
            </a:r>
            <a:r>
              <a:rPr lang="de-DE" err="1"/>
              <a:t>that</a:t>
            </a:r>
            <a:r>
              <a:rPr lang="de-DE"/>
              <a:t> </a:t>
            </a:r>
            <a:r>
              <a:rPr lang="de-DE" err="1"/>
              <a:t>already</a:t>
            </a:r>
            <a:r>
              <a:rPr lang="de-DE"/>
              <a:t> pitch in </a:t>
            </a:r>
            <a:r>
              <a:rPr lang="de-DE" err="1"/>
              <a:t>the</a:t>
            </a:r>
            <a:r>
              <a:rPr lang="de-DE"/>
              <a:t> same </a:t>
            </a:r>
            <a:r>
              <a:rPr lang="de-DE" err="1"/>
              <a:t>direction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674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013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DD041-110A-DDD0-C76E-0E7F14F91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A15A6A2-98A6-B444-45FE-54AE3774D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16A8F71-94E1-A958-5FCA-5C44EEB6B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average modern vehicle's software contains already largely open source, by code volume ~70% originate from open source already (based on OSSRA report)</a:t>
            </a:r>
            <a:endParaRPr lang="de-DE" sz="1200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noProof="0"/>
              <a:t>Yes, </a:t>
            </a:r>
            <a:r>
              <a:rPr lang="de-DE" noProof="0" err="1"/>
              <a:t>it</a:t>
            </a:r>
            <a:r>
              <a:rPr lang="de-DE" noProof="0"/>
              <a:t> </a:t>
            </a:r>
            <a:r>
              <a:rPr lang="de-DE" noProof="0" err="1"/>
              <a:t>looks</a:t>
            </a:r>
            <a:r>
              <a:rPr lang="de-DE" noProof="0"/>
              <a:t> </a:t>
            </a:r>
            <a:r>
              <a:rPr lang="de-DE" noProof="0" err="1"/>
              <a:t>that</a:t>
            </a:r>
            <a:r>
              <a:rPr lang="de-DE" noProof="0"/>
              <a:t> </a:t>
            </a:r>
            <a:r>
              <a:rPr lang="de-DE" noProof="0" err="1"/>
              <a:t>way</a:t>
            </a:r>
            <a:r>
              <a:rPr lang="de-DE" noProof="0"/>
              <a:t> and S-Core </a:t>
            </a:r>
            <a:r>
              <a:rPr lang="de-DE" noProof="0" err="1"/>
              <a:t>is</a:t>
            </a:r>
            <a:r>
              <a:rPr lang="de-DE" noProof="0"/>
              <a:t> a </a:t>
            </a:r>
            <a:r>
              <a:rPr lang="de-DE" noProof="0" err="1"/>
              <a:t>great</a:t>
            </a:r>
            <a:r>
              <a:rPr lang="de-DE" noProof="0"/>
              <a:t> </a:t>
            </a:r>
            <a:r>
              <a:rPr lang="de-DE" noProof="0" err="1"/>
              <a:t>example</a:t>
            </a:r>
            <a:r>
              <a:rPr lang="de-DE" noProof="0"/>
              <a:t> </a:t>
            </a:r>
            <a:r>
              <a:rPr lang="de-DE" noProof="0" err="1"/>
              <a:t>that</a:t>
            </a:r>
            <a:r>
              <a:rPr lang="de-DE" noProof="0"/>
              <a:t> bringts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industry</a:t>
            </a:r>
            <a:r>
              <a:rPr lang="de-DE" noProof="0"/>
              <a:t> </a:t>
            </a:r>
            <a:r>
              <a:rPr lang="de-DE" noProof="0" err="1"/>
              <a:t>together</a:t>
            </a:r>
            <a:r>
              <a:rPr lang="de-DE" noProof="0"/>
              <a:t> and </a:t>
            </a:r>
            <a:r>
              <a:rPr lang="de-DE" noProof="0" err="1"/>
              <a:t>helps</a:t>
            </a:r>
            <a:r>
              <a:rPr lang="de-DE" noProof="0"/>
              <a:t> </a:t>
            </a:r>
            <a:r>
              <a:rPr lang="de-DE" noProof="0" err="1"/>
              <a:t>it</a:t>
            </a:r>
            <a:r>
              <a:rPr lang="de-DE" noProof="0"/>
              <a:t>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move</a:t>
            </a:r>
            <a:r>
              <a:rPr lang="de-DE" noProof="0"/>
              <a:t> </a:t>
            </a:r>
            <a:r>
              <a:rPr lang="de-DE" noProof="0" err="1"/>
              <a:t>forward</a:t>
            </a:r>
            <a:endParaRPr lang="de-DE" noProof="0"/>
          </a:p>
          <a:p>
            <a:r>
              <a:rPr lang="de-DE" noProof="0" err="1"/>
              <a:t>There</a:t>
            </a:r>
            <a:r>
              <a:rPr lang="de-DE" noProof="0"/>
              <a:t> </a:t>
            </a:r>
            <a:r>
              <a:rPr lang="de-DE" noProof="0" err="1"/>
              <a:t>are</a:t>
            </a:r>
            <a:r>
              <a:rPr lang="de-DE" noProof="0"/>
              <a:t> </a:t>
            </a:r>
            <a:r>
              <a:rPr lang="de-DE" noProof="0" err="1"/>
              <a:t>challenges</a:t>
            </a:r>
            <a:r>
              <a:rPr lang="de-DE" noProof="0"/>
              <a:t> like </a:t>
            </a:r>
            <a:r>
              <a:rPr lang="de-DE" noProof="0" err="1"/>
              <a:t>Intellectual</a:t>
            </a:r>
            <a:r>
              <a:rPr lang="de-DE" noProof="0"/>
              <a:t> Property in Autosar but also </a:t>
            </a:r>
            <a:r>
              <a:rPr lang="de-DE" noProof="0" err="1"/>
              <a:t>there</a:t>
            </a:r>
            <a:r>
              <a:rPr lang="de-DE" noProof="0"/>
              <a:t> </a:t>
            </a:r>
            <a:r>
              <a:rPr lang="de-DE" noProof="0" err="1"/>
              <a:t>are</a:t>
            </a:r>
            <a:r>
              <a:rPr lang="de-DE" noProof="0"/>
              <a:t> </a:t>
            </a:r>
            <a:r>
              <a:rPr lang="de-DE" noProof="0" err="1"/>
              <a:t>activities</a:t>
            </a:r>
            <a:r>
              <a:rPr lang="de-DE" noProof="0"/>
              <a:t> </a:t>
            </a:r>
            <a:r>
              <a:rPr lang="de-DE" noProof="0" err="1"/>
              <a:t>launched</a:t>
            </a:r>
            <a:r>
              <a:rPr lang="de-DE" noProof="0"/>
              <a:t>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work</a:t>
            </a:r>
            <a:r>
              <a:rPr lang="de-DE" noProof="0"/>
              <a:t> on </a:t>
            </a:r>
            <a:r>
              <a:rPr lang="de-DE" noProof="0" err="1"/>
              <a:t>these</a:t>
            </a:r>
            <a:r>
              <a:rPr lang="de-DE" noProof="0"/>
              <a:t> </a:t>
            </a:r>
            <a:r>
              <a:rPr lang="de-DE" noProof="0" err="1"/>
              <a:t>challenges</a:t>
            </a:r>
            <a:endParaRPr lang="de-DE" noProof="0"/>
          </a:p>
          <a:p>
            <a:r>
              <a:rPr lang="de-DE" noProof="0"/>
              <a:t>AI </a:t>
            </a:r>
            <a:r>
              <a:rPr lang="de-DE" noProof="0" err="1"/>
              <a:t>as</a:t>
            </a:r>
            <a:r>
              <a:rPr lang="de-DE" noProof="0"/>
              <a:t> a </a:t>
            </a:r>
            <a:r>
              <a:rPr lang="de-DE" noProof="0" err="1"/>
              <a:t>new</a:t>
            </a:r>
            <a:r>
              <a:rPr lang="de-DE" noProof="0"/>
              <a:t> </a:t>
            </a:r>
            <a:r>
              <a:rPr lang="de-DE" noProof="0" err="1"/>
              <a:t>technology</a:t>
            </a:r>
            <a:r>
              <a:rPr lang="de-DE" noProof="0"/>
              <a:t> will also </a:t>
            </a:r>
            <a:r>
              <a:rPr lang="de-DE" noProof="0" err="1"/>
              <a:t>continue</a:t>
            </a:r>
            <a:r>
              <a:rPr lang="de-DE" noProof="0"/>
              <a:t>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impact</a:t>
            </a:r>
            <a:r>
              <a:rPr lang="de-DE" noProof="0"/>
              <a:t> </a:t>
            </a:r>
            <a:r>
              <a:rPr lang="de-DE" noProof="0" err="1"/>
              <a:t>automotive</a:t>
            </a:r>
            <a:r>
              <a:rPr lang="de-DE" noProof="0"/>
              <a:t> </a:t>
            </a:r>
            <a:r>
              <a:rPr lang="de-DE" noProof="0" err="1"/>
              <a:t>software</a:t>
            </a:r>
            <a:r>
              <a:rPr lang="de-DE" noProof="0"/>
              <a:t> and </a:t>
            </a:r>
            <a:r>
              <a:rPr lang="de-DE" noProof="0" err="1"/>
              <a:t>the</a:t>
            </a:r>
            <a:r>
              <a:rPr lang="de-DE" noProof="0"/>
              <a:t> traditional </a:t>
            </a:r>
            <a:r>
              <a:rPr lang="de-DE" noProof="0" err="1"/>
              <a:t>ways</a:t>
            </a:r>
            <a:r>
              <a:rPr lang="de-DE" noProof="0"/>
              <a:t> </a:t>
            </a:r>
            <a:r>
              <a:rPr lang="de-DE" noProof="0" err="1"/>
              <a:t>we</a:t>
            </a:r>
            <a:r>
              <a:rPr lang="de-DE" noProof="0"/>
              <a:t> </a:t>
            </a:r>
            <a:r>
              <a:rPr lang="de-DE" noProof="0" err="1"/>
              <a:t>integrate</a:t>
            </a:r>
            <a:r>
              <a:rPr lang="de-DE" noProof="0"/>
              <a:t> </a:t>
            </a:r>
            <a:r>
              <a:rPr lang="de-DE" noProof="0" err="1"/>
              <a:t>these</a:t>
            </a:r>
            <a:r>
              <a:rPr lang="de-DE" noProof="0"/>
              <a:t> </a:t>
            </a:r>
            <a:r>
              <a:rPr lang="de-DE" noProof="0" err="1"/>
              <a:t>components</a:t>
            </a:r>
            <a:r>
              <a:rPr lang="de-DE" noProof="0"/>
              <a:t> </a:t>
            </a:r>
            <a:r>
              <a:rPr lang="de-DE" noProof="0" err="1"/>
              <a:t>together</a:t>
            </a:r>
            <a:endParaRPr lang="de-DE" noProof="0"/>
          </a:p>
          <a:p>
            <a:endParaRPr lang="de-DE" noProof="0"/>
          </a:p>
          <a:p>
            <a:endParaRPr lang="de-DE" noProof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0DF656-1C2D-0FA3-CC4E-B8CA154562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DB872D-B6AE-120A-BB03-491041E67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66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A10A-E9C6-FF9F-C597-18B3C5585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15378-D66F-A897-47AA-4BCE82633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1737FF-1367-FC32-AAB8-83F97F65B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81D426-2C09-920E-AA87-D7ADBC5B1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DA5471-CC57-402A-9527-36A1D012F6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8980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CD78B28-64BD-0183-A077-2EA8975725FD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E9B4D32B-4970-0258-60E4-7DEA7D4B664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052381" y="0"/>
            <a:ext cx="7139619" cy="6858000"/>
          </a:xfrm>
          <a:custGeom>
            <a:avLst/>
            <a:gdLst>
              <a:gd name="connsiteX0" fmla="*/ 1268799 w 7139619"/>
              <a:gd name="connsiteY0" fmla="*/ 0 h 6858000"/>
              <a:gd name="connsiteX1" fmla="*/ 7139619 w 7139619"/>
              <a:gd name="connsiteY1" fmla="*/ 0 h 6858000"/>
              <a:gd name="connsiteX2" fmla="*/ 7139619 w 7139619"/>
              <a:gd name="connsiteY2" fmla="*/ 6858000 h 6858000"/>
              <a:gd name="connsiteX3" fmla="*/ 0 w 7139619"/>
              <a:gd name="connsiteY3" fmla="*/ 6858000 h 6858000"/>
              <a:gd name="connsiteX4" fmla="*/ 1271570 w 7139619"/>
              <a:gd name="connsiteY4" fmla="*/ 1 h 6858000"/>
              <a:gd name="connsiteX5" fmla="*/ 1268799 w 7139619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9619" h="6858000">
                <a:moveTo>
                  <a:pt x="1268799" y="0"/>
                </a:moveTo>
                <a:lnTo>
                  <a:pt x="7139619" y="0"/>
                </a:lnTo>
                <a:lnTo>
                  <a:pt x="7139619" y="6858000"/>
                </a:lnTo>
                <a:lnTo>
                  <a:pt x="0" y="6858000"/>
                </a:lnTo>
                <a:lnTo>
                  <a:pt x="1271570" y="1"/>
                </a:lnTo>
                <a:lnTo>
                  <a:pt x="1268799" y="1"/>
                </a:lnTo>
                <a:close/>
              </a:path>
            </a:pathLst>
          </a:custGeom>
          <a:gradFill flip="none" rotWithShape="1">
            <a:gsLst>
              <a:gs pos="23000">
                <a:srgbClr val="2C826D">
                  <a:alpha val="65000"/>
                </a:srgbClr>
              </a:gs>
              <a:gs pos="79000">
                <a:srgbClr val="00A3AD">
                  <a:alpha val="20000"/>
                </a:srgb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03937ED0-50EC-51DC-6DA6-7A568F7752C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10664588" y="1"/>
            <a:ext cx="982928" cy="1015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8147582-2DFD-413E-AB77-0E9EB6A6303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 bwMode="gray">
          <a:xfrm>
            <a:off x="0" y="1"/>
            <a:ext cx="6323951" cy="6857999"/>
          </a:xfrm>
          <a:custGeom>
            <a:avLst/>
            <a:gdLst>
              <a:gd name="connsiteX0" fmla="*/ 0 w 6323951"/>
              <a:gd name="connsiteY0" fmla="*/ 0 h 6857999"/>
              <a:gd name="connsiteX1" fmla="*/ 6323951 w 6323951"/>
              <a:gd name="connsiteY1" fmla="*/ 0 h 6857999"/>
              <a:gd name="connsiteX2" fmla="*/ 5052380 w 6323951"/>
              <a:gd name="connsiteY2" fmla="*/ 6857999 h 6857999"/>
              <a:gd name="connsiteX3" fmla="*/ 0 w 63239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23951" h="6857999">
                <a:moveTo>
                  <a:pt x="0" y="0"/>
                </a:moveTo>
                <a:lnTo>
                  <a:pt x="6323951" y="0"/>
                </a:lnTo>
                <a:lnTo>
                  <a:pt x="5052380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100000">
                <a:schemeClr val="tx2">
                  <a:alpha val="95000"/>
                </a:schemeClr>
              </a:gs>
              <a:gs pos="0">
                <a:schemeClr val="tx2"/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19B975BB-71A3-65A5-4AFF-3A9AAE24AFD8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3374488"/>
            <a:ext cx="5036578" cy="36000"/>
          </a:xfrm>
          <a:custGeom>
            <a:avLst/>
            <a:gdLst>
              <a:gd name="connsiteX0" fmla="*/ 0 w 5036578"/>
              <a:gd name="connsiteY0" fmla="*/ 0 h 36000"/>
              <a:gd name="connsiteX1" fmla="*/ 5036578 w 5036578"/>
              <a:gd name="connsiteY1" fmla="*/ 0 h 36000"/>
              <a:gd name="connsiteX2" fmla="*/ 5030082 w 5036578"/>
              <a:gd name="connsiteY2" fmla="*/ 36000 h 36000"/>
              <a:gd name="connsiteX3" fmla="*/ 0 w 5036578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6578" h="36000">
                <a:moveTo>
                  <a:pt x="0" y="0"/>
                </a:moveTo>
                <a:lnTo>
                  <a:pt x="5036578" y="0"/>
                </a:lnTo>
                <a:lnTo>
                  <a:pt x="5030082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E1A381-AB2E-678B-F634-ED1CF5F93F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42925" y="3642629"/>
            <a:ext cx="4495800" cy="246221"/>
          </a:xfrm>
        </p:spPr>
        <p:txBody>
          <a:bodyPr>
            <a:sp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F51FA8-F0BA-FE71-D55E-788793B14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42925" y="871994"/>
            <a:ext cx="4495800" cy="2387600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Edit master title style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D1D46AF0-3445-9DE4-C048-2F242049F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8490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4" name="Date">
            <a:extLst>
              <a:ext uri="{FF2B5EF4-FFF2-40B4-BE49-F238E27FC236}">
                <a16:creationId xmlns:a16="http://schemas.microsoft.com/office/drawing/2014/main" id="{1282BE5B-072A-D883-3158-70671FB707D7}"/>
              </a:ext>
            </a:extLst>
          </p:cNvPr>
          <p:cNvSpPr>
            <a:spLocks noGrp="1" noChangeAspect="1"/>
          </p:cNvSpPr>
          <p:nvPr>
            <p:ph type="dt" sz="half" idx="2"/>
          </p:nvPr>
        </p:nvSpPr>
        <p:spPr bwMode="gray">
          <a:xfrm>
            <a:off x="542925" y="3978256"/>
            <a:ext cx="1826893" cy="24622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1B14923-3559-43CD-B487-131F2E40CD63}" type="datetime4">
              <a:rPr lang="en-US" smtClean="0"/>
              <a:t>June 30,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0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6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75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 uiExpand="1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ection Slide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743878A7-3D9F-D252-0AE2-796E51438765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588813" y="-55858"/>
            <a:ext cx="5235425" cy="6961484"/>
            <a:chOff x="3588813" y="-55858"/>
            <a:chExt cx="5235425" cy="6961484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AD4A0EDF-057F-41CD-7D07-5A5A501957C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28710" t="6039" r="29408" b="5677"/>
            <a:stretch/>
          </p:blipFill>
          <p:spPr bwMode="gray">
            <a:xfrm>
              <a:off x="3588813" y="-55858"/>
              <a:ext cx="5235425" cy="6961484"/>
            </a:xfrm>
            <a:custGeom>
              <a:avLst/>
              <a:gdLst>
                <a:gd name="connsiteX0" fmla="*/ 0 w 5235425"/>
                <a:gd name="connsiteY0" fmla="*/ 0 h 6961484"/>
                <a:gd name="connsiteX1" fmla="*/ 5235425 w 5235425"/>
                <a:gd name="connsiteY1" fmla="*/ 0 h 6961484"/>
                <a:gd name="connsiteX2" fmla="*/ 5235425 w 5235425"/>
                <a:gd name="connsiteY2" fmla="*/ 862587 h 6961484"/>
                <a:gd name="connsiteX3" fmla="*/ 2679744 w 5235425"/>
                <a:gd name="connsiteY3" fmla="*/ 6961484 h 6961484"/>
                <a:gd name="connsiteX4" fmla="*/ 650086 w 5235425"/>
                <a:gd name="connsiteY4" fmla="*/ 6961484 h 6961484"/>
                <a:gd name="connsiteX5" fmla="*/ 3141255 w 5235425"/>
                <a:gd name="connsiteY5" fmla="*/ 1329061 h 6961484"/>
                <a:gd name="connsiteX6" fmla="*/ 0 w 5235425"/>
                <a:gd name="connsiteY6" fmla="*/ 1329061 h 696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425" h="6961484">
                  <a:moveTo>
                    <a:pt x="0" y="0"/>
                  </a:moveTo>
                  <a:lnTo>
                    <a:pt x="5235425" y="0"/>
                  </a:lnTo>
                  <a:lnTo>
                    <a:pt x="5235425" y="862587"/>
                  </a:lnTo>
                  <a:lnTo>
                    <a:pt x="2679744" y="6961484"/>
                  </a:lnTo>
                  <a:lnTo>
                    <a:pt x="650086" y="6961484"/>
                  </a:lnTo>
                  <a:lnTo>
                    <a:pt x="3141255" y="1329061"/>
                  </a:lnTo>
                  <a:lnTo>
                    <a:pt x="0" y="1329061"/>
                  </a:lnTo>
                  <a:close/>
                </a:path>
              </a:pathLst>
            </a:cu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E7380994-AE5A-353C-9474-2F3421F9AB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0"/>
            </a:blip>
            <a:srcRect l="28710" t="6039" r="29408" b="5677"/>
            <a:stretch/>
          </p:blipFill>
          <p:spPr bwMode="gray">
            <a:xfrm>
              <a:off x="3588813" y="-55858"/>
              <a:ext cx="5235425" cy="6961484"/>
            </a:xfrm>
            <a:custGeom>
              <a:avLst/>
              <a:gdLst>
                <a:gd name="connsiteX0" fmla="*/ 0 w 5235425"/>
                <a:gd name="connsiteY0" fmla="*/ 0 h 6961484"/>
                <a:gd name="connsiteX1" fmla="*/ 5235425 w 5235425"/>
                <a:gd name="connsiteY1" fmla="*/ 0 h 6961484"/>
                <a:gd name="connsiteX2" fmla="*/ 5235425 w 5235425"/>
                <a:gd name="connsiteY2" fmla="*/ 862587 h 6961484"/>
                <a:gd name="connsiteX3" fmla="*/ 2679744 w 5235425"/>
                <a:gd name="connsiteY3" fmla="*/ 6961484 h 6961484"/>
                <a:gd name="connsiteX4" fmla="*/ 650086 w 5235425"/>
                <a:gd name="connsiteY4" fmla="*/ 6961484 h 6961484"/>
                <a:gd name="connsiteX5" fmla="*/ 3141255 w 5235425"/>
                <a:gd name="connsiteY5" fmla="*/ 1329061 h 6961484"/>
                <a:gd name="connsiteX6" fmla="*/ 0 w 5235425"/>
                <a:gd name="connsiteY6" fmla="*/ 1329061 h 696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425" h="6961484">
                  <a:moveTo>
                    <a:pt x="0" y="0"/>
                  </a:moveTo>
                  <a:lnTo>
                    <a:pt x="5235425" y="0"/>
                  </a:lnTo>
                  <a:lnTo>
                    <a:pt x="5235425" y="862587"/>
                  </a:lnTo>
                  <a:lnTo>
                    <a:pt x="2679744" y="6961484"/>
                  </a:lnTo>
                  <a:lnTo>
                    <a:pt x="650086" y="6961484"/>
                  </a:lnTo>
                  <a:lnTo>
                    <a:pt x="3141255" y="1329061"/>
                  </a:lnTo>
                  <a:lnTo>
                    <a:pt x="0" y="1329061"/>
                  </a:lnTo>
                  <a:close/>
                </a:path>
              </a:pathLst>
            </a:custGeom>
            <a:gradFill flip="none" rotWithShape="1">
              <a:gsLst>
                <a:gs pos="78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900000" scaled="0"/>
              <a:tileRect/>
            </a:gradFill>
            <a:ln w="12700">
              <a:solidFill>
                <a:schemeClr val="bg1"/>
              </a:solidFill>
            </a:ln>
          </p:spPr>
        </p:pic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C015D6D4-757F-33C6-6614-C3D23354D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663" r="70324" b="5663"/>
          <a:stretch>
            <a:fillRect/>
          </a:stretch>
        </p:blipFill>
        <p:spPr bwMode="gray">
          <a:xfrm>
            <a:off x="0" y="-50800"/>
            <a:ext cx="3692432" cy="6959600"/>
          </a:xfrm>
          <a:custGeom>
            <a:avLst/>
            <a:gdLst>
              <a:gd name="connsiteX0" fmla="*/ 1113997 w 3692432"/>
              <a:gd name="connsiteY0" fmla="*/ 974803 h 6959600"/>
              <a:gd name="connsiteX1" fmla="*/ 328380 w 3692432"/>
              <a:gd name="connsiteY1" fmla="*/ 1566533 h 6959600"/>
              <a:gd name="connsiteX2" fmla="*/ 91687 w 3692432"/>
              <a:gd name="connsiteY2" fmla="*/ 3512950 h 6959600"/>
              <a:gd name="connsiteX3" fmla="*/ 325862 w 3692432"/>
              <a:gd name="connsiteY3" fmla="*/ 5454331 h 6959600"/>
              <a:gd name="connsiteX4" fmla="*/ 1113997 w 3692432"/>
              <a:gd name="connsiteY4" fmla="*/ 6041024 h 6959600"/>
              <a:gd name="connsiteX5" fmla="*/ 1899614 w 3692432"/>
              <a:gd name="connsiteY5" fmla="*/ 5446776 h 6959600"/>
              <a:gd name="connsiteX6" fmla="*/ 2141343 w 3692432"/>
              <a:gd name="connsiteY6" fmla="*/ 3512950 h 6959600"/>
              <a:gd name="connsiteX7" fmla="*/ 1897096 w 3692432"/>
              <a:gd name="connsiteY7" fmla="*/ 1566533 h 6959600"/>
              <a:gd name="connsiteX8" fmla="*/ 1113997 w 3692432"/>
              <a:gd name="connsiteY8" fmla="*/ 974803 h 6959600"/>
              <a:gd name="connsiteX9" fmla="*/ 0 w 3692432"/>
              <a:gd name="connsiteY9" fmla="*/ 0 h 6959600"/>
              <a:gd name="connsiteX10" fmla="*/ 2304794 w 3692432"/>
              <a:gd name="connsiteY10" fmla="*/ 0 h 6959600"/>
              <a:gd name="connsiteX11" fmla="*/ 2463686 w 3692432"/>
              <a:gd name="connsiteY11" fmla="*/ 93501 h 6959600"/>
              <a:gd name="connsiteX12" fmla="*/ 3040270 w 3692432"/>
              <a:gd name="connsiteY12" fmla="*/ 682714 h 6959600"/>
              <a:gd name="connsiteX13" fmla="*/ 3692432 w 3692432"/>
              <a:gd name="connsiteY13" fmla="*/ 3512950 h 6959600"/>
              <a:gd name="connsiteX14" fmla="*/ 3060414 w 3692432"/>
              <a:gd name="connsiteY14" fmla="*/ 6368365 h 6959600"/>
              <a:gd name="connsiteX15" fmla="*/ 2490440 w 3692432"/>
              <a:gd name="connsiteY15" fmla="*/ 6933027 h 6959600"/>
              <a:gd name="connsiteX16" fmla="*/ 2442998 w 3692432"/>
              <a:gd name="connsiteY16" fmla="*/ 6959600 h 6959600"/>
              <a:gd name="connsiteX17" fmla="*/ 0 w 3692432"/>
              <a:gd name="connsiteY17" fmla="*/ 6959600 h 69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92432" h="6959600">
                <a:moveTo>
                  <a:pt x="1113997" y="974803"/>
                </a:moveTo>
                <a:cubicBezTo>
                  <a:pt x="748048" y="974803"/>
                  <a:pt x="486174" y="1172045"/>
                  <a:pt x="328380" y="1566533"/>
                </a:cubicBezTo>
                <a:cubicBezTo>
                  <a:pt x="170585" y="1961021"/>
                  <a:pt x="91687" y="2609827"/>
                  <a:pt x="91687" y="3512950"/>
                </a:cubicBezTo>
                <a:cubicBezTo>
                  <a:pt x="91687" y="4416073"/>
                  <a:pt x="169746" y="5063201"/>
                  <a:pt x="325862" y="5454331"/>
                </a:cubicBezTo>
                <a:cubicBezTo>
                  <a:pt x="481978" y="5845459"/>
                  <a:pt x="744689" y="6041024"/>
                  <a:pt x="1113997" y="6041024"/>
                </a:cubicBezTo>
                <a:cubicBezTo>
                  <a:pt x="1476589" y="6041024"/>
                  <a:pt x="1738462" y="5842942"/>
                  <a:pt x="1899614" y="5446776"/>
                </a:cubicBezTo>
                <a:cubicBezTo>
                  <a:pt x="2060766" y="5050611"/>
                  <a:pt x="2141343" y="4406001"/>
                  <a:pt x="2141343" y="3512950"/>
                </a:cubicBezTo>
                <a:cubicBezTo>
                  <a:pt x="2141343" y="2609827"/>
                  <a:pt x="2059927" y="1961021"/>
                  <a:pt x="1897096" y="1566533"/>
                </a:cubicBezTo>
                <a:cubicBezTo>
                  <a:pt x="1734266" y="1172045"/>
                  <a:pt x="1473232" y="974803"/>
                  <a:pt x="1113997" y="974803"/>
                </a:cubicBezTo>
                <a:close/>
                <a:moveTo>
                  <a:pt x="0" y="0"/>
                </a:moveTo>
                <a:lnTo>
                  <a:pt x="2304794" y="0"/>
                </a:lnTo>
                <a:lnTo>
                  <a:pt x="2463686" y="93501"/>
                </a:lnTo>
                <a:cubicBezTo>
                  <a:pt x="2685035" y="244582"/>
                  <a:pt x="2877228" y="440986"/>
                  <a:pt x="3040270" y="682714"/>
                </a:cubicBezTo>
                <a:cubicBezTo>
                  <a:pt x="3475045" y="1327323"/>
                  <a:pt x="3692432" y="2270735"/>
                  <a:pt x="3692432" y="3512950"/>
                </a:cubicBezTo>
                <a:cubicBezTo>
                  <a:pt x="3692432" y="4798811"/>
                  <a:pt x="3481759" y="5750616"/>
                  <a:pt x="3060414" y="6368365"/>
                </a:cubicBezTo>
                <a:cubicBezTo>
                  <a:pt x="2902409" y="6600022"/>
                  <a:pt x="2712418" y="6788243"/>
                  <a:pt x="2490440" y="6933027"/>
                </a:cubicBezTo>
                <a:lnTo>
                  <a:pt x="2442998" y="6959600"/>
                </a:lnTo>
                <a:lnTo>
                  <a:pt x="0" y="6959600"/>
                </a:lnTo>
                <a:close/>
              </a:path>
            </a:pathLst>
          </a:custGeom>
        </p:spPr>
      </p:pic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6586E7B2-BD2E-ED48-96F6-B48BF082F484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-1454367" y="-50800"/>
            <a:ext cx="5146799" cy="6959600"/>
          </a:xfrm>
          <a:custGeom>
            <a:avLst/>
            <a:gdLst>
              <a:gd name="connsiteX0" fmla="*/ 2530869 w 5071663"/>
              <a:gd name="connsiteY0" fmla="*/ 960572 h 6858000"/>
              <a:gd name="connsiteX1" fmla="*/ 1756721 w 5071663"/>
              <a:gd name="connsiteY1" fmla="*/ 1543664 h 6858000"/>
              <a:gd name="connsiteX2" fmla="*/ 1523484 w 5071663"/>
              <a:gd name="connsiteY2" fmla="*/ 3461666 h 6858000"/>
              <a:gd name="connsiteX3" fmla="*/ 1754240 w 5071663"/>
              <a:gd name="connsiteY3" fmla="*/ 5374705 h 6858000"/>
              <a:gd name="connsiteX4" fmla="*/ 2530869 w 5071663"/>
              <a:gd name="connsiteY4" fmla="*/ 5952834 h 6858000"/>
              <a:gd name="connsiteX5" fmla="*/ 3305017 w 5071663"/>
              <a:gd name="connsiteY5" fmla="*/ 5367261 h 6858000"/>
              <a:gd name="connsiteX6" fmla="*/ 3543217 w 5071663"/>
              <a:gd name="connsiteY6" fmla="*/ 3461666 h 6858000"/>
              <a:gd name="connsiteX7" fmla="*/ 3302536 w 5071663"/>
              <a:gd name="connsiteY7" fmla="*/ 1543664 h 6858000"/>
              <a:gd name="connsiteX8" fmla="*/ 2530869 w 5071663"/>
              <a:gd name="connsiteY8" fmla="*/ 960572 h 6858000"/>
              <a:gd name="connsiteX9" fmla="*/ 1314672 w 5071663"/>
              <a:gd name="connsiteY9" fmla="*/ 0 h 6858000"/>
              <a:gd name="connsiteX10" fmla="*/ 3704282 w 5071663"/>
              <a:gd name="connsiteY10" fmla="*/ 0 h 6858000"/>
              <a:gd name="connsiteX11" fmla="*/ 3860855 w 5071663"/>
              <a:gd name="connsiteY11" fmla="*/ 92136 h 6858000"/>
              <a:gd name="connsiteX12" fmla="*/ 4429021 w 5071663"/>
              <a:gd name="connsiteY12" fmla="*/ 672747 h 6858000"/>
              <a:gd name="connsiteX13" fmla="*/ 5071663 w 5071663"/>
              <a:gd name="connsiteY13" fmla="*/ 3461666 h 6858000"/>
              <a:gd name="connsiteX14" fmla="*/ 4448871 w 5071663"/>
              <a:gd name="connsiteY14" fmla="*/ 6275396 h 6858000"/>
              <a:gd name="connsiteX15" fmla="*/ 3887218 w 5071663"/>
              <a:gd name="connsiteY15" fmla="*/ 6831815 h 6858000"/>
              <a:gd name="connsiteX16" fmla="*/ 3840469 w 5071663"/>
              <a:gd name="connsiteY16" fmla="*/ 6858000 h 6858000"/>
              <a:gd name="connsiteX17" fmla="*/ 1267562 w 5071663"/>
              <a:gd name="connsiteY17" fmla="*/ 6858000 h 6858000"/>
              <a:gd name="connsiteX18" fmla="*/ 1202822 w 5071663"/>
              <a:gd name="connsiteY18" fmla="*/ 6820185 h 6858000"/>
              <a:gd name="connsiteX19" fmla="*/ 637680 w 5071663"/>
              <a:gd name="connsiteY19" fmla="*/ 6245621 h 6858000"/>
              <a:gd name="connsiteX20" fmla="*/ 0 w 5071663"/>
              <a:gd name="connsiteY20" fmla="*/ 3461666 h 6858000"/>
              <a:gd name="connsiteX21" fmla="*/ 620311 w 5071663"/>
              <a:gd name="connsiteY21" fmla="*/ 630566 h 6858000"/>
              <a:gd name="connsiteX22" fmla="*/ 1179754 w 5071663"/>
              <a:gd name="connsiteY22" fmla="*/ 7565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071663" h="6858000">
                <a:moveTo>
                  <a:pt x="2530869" y="960572"/>
                </a:moveTo>
                <a:cubicBezTo>
                  <a:pt x="2170262" y="960572"/>
                  <a:pt x="1912212" y="1154935"/>
                  <a:pt x="1756721" y="1543664"/>
                </a:cubicBezTo>
                <a:cubicBezTo>
                  <a:pt x="1601230" y="1932393"/>
                  <a:pt x="1523484" y="2571727"/>
                  <a:pt x="1523484" y="3461666"/>
                </a:cubicBezTo>
                <a:cubicBezTo>
                  <a:pt x="1523484" y="4351605"/>
                  <a:pt x="1600403" y="4989285"/>
                  <a:pt x="1754240" y="5374705"/>
                </a:cubicBezTo>
                <a:cubicBezTo>
                  <a:pt x="1908077" y="5760124"/>
                  <a:pt x="2166953" y="5952834"/>
                  <a:pt x="2530869" y="5952834"/>
                </a:cubicBezTo>
                <a:cubicBezTo>
                  <a:pt x="2888168" y="5952834"/>
                  <a:pt x="3146218" y="5757643"/>
                  <a:pt x="3305017" y="5367261"/>
                </a:cubicBezTo>
                <a:cubicBezTo>
                  <a:pt x="3463817" y="4976879"/>
                  <a:pt x="3543217" y="4341680"/>
                  <a:pt x="3543217" y="3461666"/>
                </a:cubicBezTo>
                <a:cubicBezTo>
                  <a:pt x="3543217" y="2571727"/>
                  <a:pt x="3462990" y="1932393"/>
                  <a:pt x="3302536" y="1543664"/>
                </a:cubicBezTo>
                <a:cubicBezTo>
                  <a:pt x="3142083" y="1154935"/>
                  <a:pt x="2884860" y="960572"/>
                  <a:pt x="2530869" y="960572"/>
                </a:cubicBezTo>
                <a:close/>
                <a:moveTo>
                  <a:pt x="1314672" y="0"/>
                </a:moveTo>
                <a:lnTo>
                  <a:pt x="3704282" y="0"/>
                </a:lnTo>
                <a:lnTo>
                  <a:pt x="3860855" y="92136"/>
                </a:lnTo>
                <a:cubicBezTo>
                  <a:pt x="4078972" y="241011"/>
                  <a:pt x="4268360" y="434548"/>
                  <a:pt x="4429021" y="672747"/>
                </a:cubicBezTo>
                <a:cubicBezTo>
                  <a:pt x="4857449" y="1307946"/>
                  <a:pt x="5071663" y="2237585"/>
                  <a:pt x="5071663" y="3461666"/>
                </a:cubicBezTo>
                <a:cubicBezTo>
                  <a:pt x="5071663" y="4728755"/>
                  <a:pt x="4864065" y="5666665"/>
                  <a:pt x="4448871" y="6275396"/>
                </a:cubicBezTo>
                <a:cubicBezTo>
                  <a:pt x="4293173" y="6503671"/>
                  <a:pt x="4105955" y="6689144"/>
                  <a:pt x="3887218" y="6831815"/>
                </a:cubicBezTo>
                <a:lnTo>
                  <a:pt x="3840469" y="6858000"/>
                </a:lnTo>
                <a:lnTo>
                  <a:pt x="1267562" y="6858000"/>
                </a:lnTo>
                <a:lnTo>
                  <a:pt x="1202822" y="6820185"/>
                </a:lnTo>
                <a:cubicBezTo>
                  <a:pt x="985481" y="6672861"/>
                  <a:pt x="797100" y="6481340"/>
                  <a:pt x="637680" y="6245621"/>
                </a:cubicBezTo>
                <a:cubicBezTo>
                  <a:pt x="212560" y="5617040"/>
                  <a:pt x="0" y="4689055"/>
                  <a:pt x="0" y="3461666"/>
                </a:cubicBezTo>
                <a:cubicBezTo>
                  <a:pt x="0" y="2181344"/>
                  <a:pt x="206771" y="1237644"/>
                  <a:pt x="620311" y="630566"/>
                </a:cubicBezTo>
                <a:cubicBezTo>
                  <a:pt x="775389" y="402912"/>
                  <a:pt x="961870" y="217943"/>
                  <a:pt x="1179754" y="75659"/>
                </a:cubicBezTo>
                <a:close/>
              </a:path>
            </a:pathLst>
          </a:custGeom>
          <a:gradFill>
            <a:gsLst>
              <a:gs pos="0">
                <a:srgbClr val="2C826D"/>
              </a:gs>
              <a:gs pos="76000">
                <a:srgbClr val="17928C">
                  <a:alpha val="62000"/>
                </a:srgbClr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F84908B4-F224-4628-B700-131EABA656C6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 userDrawn="1"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540069" y="6424812"/>
            <a:ext cx="223286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18040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ection Slide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EA23612-6DDB-43A3-21B8-591084D5AC7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900463" y="-281689"/>
            <a:ext cx="5294974" cy="7458619"/>
            <a:chOff x="3900463" y="-281689"/>
            <a:chExt cx="5294974" cy="7458619"/>
          </a:xfrm>
        </p:grpSpPr>
        <p:pic>
          <p:nvPicPr>
            <p:cNvPr id="15" name="Grafik 14" descr="Ein Bild, das Weg, Straße enthält.&#10;&#10;Automatisch generierte Beschreibung">
              <a:extLst>
                <a:ext uri="{FF2B5EF4-FFF2-40B4-BE49-F238E27FC236}">
                  <a16:creationId xmlns:a16="http://schemas.microsoft.com/office/drawing/2014/main" id="{F2395E64-472D-AA58-CDED-70ABCBC3E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1335" t="15774" r="846" b="45164"/>
            <a:stretch>
              <a:fillRect/>
            </a:stretch>
          </p:blipFill>
          <p:spPr bwMode="gray">
            <a:xfrm rot="5400000">
              <a:off x="2818640" y="800134"/>
              <a:ext cx="7458619" cy="5294974"/>
            </a:xfrm>
            <a:custGeom>
              <a:avLst/>
              <a:gdLst/>
              <a:ahLst/>
              <a:cxnLst/>
              <a:rect l="l" t="t" r="r" b="b"/>
              <a:pathLst>
                <a:path w="7458619" h="5294974">
                  <a:moveTo>
                    <a:pt x="4401726" y="2674780"/>
                  </a:moveTo>
                  <a:cubicBezTo>
                    <a:pt x="4477818" y="2823655"/>
                    <a:pt x="4563007" y="2960123"/>
                    <a:pt x="4657295" y="3084186"/>
                  </a:cubicBezTo>
                  <a:cubicBezTo>
                    <a:pt x="4751582" y="3208248"/>
                    <a:pt x="4857448" y="3308324"/>
                    <a:pt x="4974894" y="3384416"/>
                  </a:cubicBezTo>
                  <a:cubicBezTo>
                    <a:pt x="5092339" y="3460508"/>
                    <a:pt x="5223845" y="3498553"/>
                    <a:pt x="5369412" y="3498553"/>
                  </a:cubicBezTo>
                  <a:cubicBezTo>
                    <a:pt x="5571219" y="3498553"/>
                    <a:pt x="5734981" y="3425770"/>
                    <a:pt x="5860698" y="3280204"/>
                  </a:cubicBezTo>
                  <a:cubicBezTo>
                    <a:pt x="5986415" y="3134638"/>
                    <a:pt x="6049272" y="2932830"/>
                    <a:pt x="6049272" y="2674780"/>
                  </a:cubicBezTo>
                  <a:cubicBezTo>
                    <a:pt x="6049272" y="2373723"/>
                    <a:pt x="5992204" y="2152892"/>
                    <a:pt x="5878067" y="2012288"/>
                  </a:cubicBezTo>
                  <a:cubicBezTo>
                    <a:pt x="5763929" y="1871685"/>
                    <a:pt x="5607611" y="1801383"/>
                    <a:pt x="5409112" y="1801383"/>
                  </a:cubicBezTo>
                  <a:cubicBezTo>
                    <a:pt x="5260237" y="1801383"/>
                    <a:pt x="5125423" y="1845218"/>
                    <a:pt x="5004669" y="1932888"/>
                  </a:cubicBezTo>
                  <a:cubicBezTo>
                    <a:pt x="4883915" y="2020559"/>
                    <a:pt x="4778876" y="2122290"/>
                    <a:pt x="4689551" y="2238081"/>
                  </a:cubicBezTo>
                  <a:cubicBezTo>
                    <a:pt x="4600226" y="2353873"/>
                    <a:pt x="4530751" y="2454777"/>
                    <a:pt x="4481126" y="2540793"/>
                  </a:cubicBezTo>
                  <a:close/>
                  <a:moveTo>
                    <a:pt x="1414309" y="2645005"/>
                  </a:moveTo>
                  <a:cubicBezTo>
                    <a:pt x="1414309" y="2807114"/>
                    <a:pt x="1461452" y="2947717"/>
                    <a:pt x="1555740" y="3066817"/>
                  </a:cubicBezTo>
                  <a:cubicBezTo>
                    <a:pt x="1650027" y="3185917"/>
                    <a:pt x="1778225" y="3245466"/>
                    <a:pt x="1940333" y="3245466"/>
                  </a:cubicBezTo>
                  <a:cubicBezTo>
                    <a:pt x="2046199" y="3245466"/>
                    <a:pt x="2144621" y="3219827"/>
                    <a:pt x="2235600" y="3168548"/>
                  </a:cubicBezTo>
                  <a:cubicBezTo>
                    <a:pt x="2326579" y="3117269"/>
                    <a:pt x="2410115" y="3047794"/>
                    <a:pt x="2486206" y="2960123"/>
                  </a:cubicBezTo>
                  <a:cubicBezTo>
                    <a:pt x="2562297" y="2872453"/>
                    <a:pt x="2631772" y="2774030"/>
                    <a:pt x="2694631" y="2664855"/>
                  </a:cubicBezTo>
                  <a:cubicBezTo>
                    <a:pt x="2638390" y="2568914"/>
                    <a:pt x="2577185" y="2474627"/>
                    <a:pt x="2511019" y="2381994"/>
                  </a:cubicBezTo>
                  <a:cubicBezTo>
                    <a:pt x="2444852" y="2289360"/>
                    <a:pt x="2365452" y="2211615"/>
                    <a:pt x="2272819" y="2148757"/>
                  </a:cubicBezTo>
                  <a:cubicBezTo>
                    <a:pt x="2180186" y="2085898"/>
                    <a:pt x="2069357" y="2054469"/>
                    <a:pt x="1940333" y="2054469"/>
                  </a:cubicBezTo>
                  <a:cubicBezTo>
                    <a:pt x="1778225" y="2054469"/>
                    <a:pt x="1650027" y="2113192"/>
                    <a:pt x="1555740" y="2230638"/>
                  </a:cubicBezTo>
                  <a:cubicBezTo>
                    <a:pt x="1461452" y="2348083"/>
                    <a:pt x="1414309" y="2486206"/>
                    <a:pt x="1414309" y="2645005"/>
                  </a:cubicBezTo>
                  <a:close/>
                  <a:moveTo>
                    <a:pt x="0" y="2635080"/>
                  </a:moveTo>
                  <a:cubicBezTo>
                    <a:pt x="0" y="2155373"/>
                    <a:pt x="64512" y="1734389"/>
                    <a:pt x="193537" y="1372127"/>
                  </a:cubicBezTo>
                  <a:cubicBezTo>
                    <a:pt x="322561" y="1009866"/>
                    <a:pt x="518580" y="726176"/>
                    <a:pt x="781592" y="521060"/>
                  </a:cubicBezTo>
                  <a:cubicBezTo>
                    <a:pt x="1044604" y="315944"/>
                    <a:pt x="1374609" y="213386"/>
                    <a:pt x="1771608" y="213386"/>
                  </a:cubicBezTo>
                  <a:cubicBezTo>
                    <a:pt x="2062740" y="213386"/>
                    <a:pt x="2318309" y="267147"/>
                    <a:pt x="2538313" y="374667"/>
                  </a:cubicBezTo>
                  <a:cubicBezTo>
                    <a:pt x="2758316" y="482188"/>
                    <a:pt x="2950199" y="629408"/>
                    <a:pt x="3113961" y="816329"/>
                  </a:cubicBezTo>
                  <a:cubicBezTo>
                    <a:pt x="3277723" y="1003249"/>
                    <a:pt x="3419154" y="1219118"/>
                    <a:pt x="3538254" y="1463933"/>
                  </a:cubicBezTo>
                  <a:cubicBezTo>
                    <a:pt x="3667278" y="1235659"/>
                    <a:pt x="3817807" y="1009039"/>
                    <a:pt x="3989840" y="784072"/>
                  </a:cubicBezTo>
                  <a:cubicBezTo>
                    <a:pt x="4161873" y="559106"/>
                    <a:pt x="4364508" y="372186"/>
                    <a:pt x="4597745" y="223312"/>
                  </a:cubicBezTo>
                  <a:cubicBezTo>
                    <a:pt x="4830982" y="74436"/>
                    <a:pt x="5108054" y="0"/>
                    <a:pt x="5428961" y="0"/>
                  </a:cubicBezTo>
                  <a:cubicBezTo>
                    <a:pt x="5816036" y="0"/>
                    <a:pt x="6162582" y="94286"/>
                    <a:pt x="6468603" y="282861"/>
                  </a:cubicBezTo>
                  <a:cubicBezTo>
                    <a:pt x="6774623" y="471436"/>
                    <a:pt x="7016131" y="760914"/>
                    <a:pt x="7193126" y="1151297"/>
                  </a:cubicBezTo>
                  <a:cubicBezTo>
                    <a:pt x="7370122" y="1541679"/>
                    <a:pt x="7458619" y="2042890"/>
                    <a:pt x="7458619" y="2654930"/>
                  </a:cubicBezTo>
                  <a:cubicBezTo>
                    <a:pt x="7458619" y="3266971"/>
                    <a:pt x="7374257" y="3768182"/>
                    <a:pt x="7205532" y="4158564"/>
                  </a:cubicBezTo>
                  <a:cubicBezTo>
                    <a:pt x="7036808" y="4548947"/>
                    <a:pt x="6801089" y="4835943"/>
                    <a:pt x="6498378" y="5019556"/>
                  </a:cubicBezTo>
                  <a:cubicBezTo>
                    <a:pt x="6195666" y="5203168"/>
                    <a:pt x="5845810" y="5294974"/>
                    <a:pt x="5448811" y="5294974"/>
                  </a:cubicBezTo>
                  <a:cubicBezTo>
                    <a:pt x="5111362" y="5294974"/>
                    <a:pt x="4826846" y="5237905"/>
                    <a:pt x="4595263" y="5123768"/>
                  </a:cubicBezTo>
                  <a:cubicBezTo>
                    <a:pt x="4363680" y="5009631"/>
                    <a:pt x="4166836" y="4853313"/>
                    <a:pt x="4004727" y="4654813"/>
                  </a:cubicBezTo>
                  <a:cubicBezTo>
                    <a:pt x="3842619" y="4456313"/>
                    <a:pt x="3697053" y="4229693"/>
                    <a:pt x="3568028" y="3974952"/>
                  </a:cubicBezTo>
                  <a:cubicBezTo>
                    <a:pt x="3432388" y="4176760"/>
                    <a:pt x="3278550" y="4362026"/>
                    <a:pt x="3106517" y="4530751"/>
                  </a:cubicBezTo>
                  <a:cubicBezTo>
                    <a:pt x="2934484" y="4699475"/>
                    <a:pt x="2737639" y="4833463"/>
                    <a:pt x="2515981" y="4932712"/>
                  </a:cubicBezTo>
                  <a:cubicBezTo>
                    <a:pt x="2294323" y="5031962"/>
                    <a:pt x="2042890" y="5081587"/>
                    <a:pt x="1761683" y="5081587"/>
                  </a:cubicBezTo>
                  <a:cubicBezTo>
                    <a:pt x="1371301" y="5081587"/>
                    <a:pt x="1045430" y="4977375"/>
                    <a:pt x="784073" y="4768950"/>
                  </a:cubicBezTo>
                  <a:cubicBezTo>
                    <a:pt x="522715" y="4560526"/>
                    <a:pt x="326697" y="4271875"/>
                    <a:pt x="196018" y="3902996"/>
                  </a:cubicBezTo>
                  <a:cubicBezTo>
                    <a:pt x="65339" y="3534118"/>
                    <a:pt x="0" y="3111479"/>
                    <a:pt x="0" y="2635080"/>
                  </a:cubicBezTo>
                  <a:close/>
                </a:path>
              </a:pathLst>
            </a:custGeom>
          </p:spPr>
        </p:pic>
        <p:pic>
          <p:nvPicPr>
            <p:cNvPr id="18" name="Grafik 17" descr="Ein Bild, das Weg, Straße enthält.&#10;&#10;Automatisch generierte Beschreibung">
              <a:extLst>
                <a:ext uri="{FF2B5EF4-FFF2-40B4-BE49-F238E27FC236}">
                  <a16:creationId xmlns:a16="http://schemas.microsoft.com/office/drawing/2014/main" id="{BDF8291A-80CA-6FDD-E3F9-0B7D9181F3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alphaModFix amt="0"/>
            </a:blip>
            <a:srcRect l="1335" t="15774" r="846" b="45164"/>
            <a:stretch>
              <a:fillRect/>
            </a:stretch>
          </p:blipFill>
          <p:spPr bwMode="gray">
            <a:xfrm rot="5400000">
              <a:off x="2818640" y="800134"/>
              <a:ext cx="7458619" cy="5294974"/>
            </a:xfrm>
            <a:custGeom>
              <a:avLst/>
              <a:gdLst/>
              <a:ahLst/>
              <a:cxnLst/>
              <a:rect l="l" t="t" r="r" b="b"/>
              <a:pathLst>
                <a:path w="7458619" h="5294974">
                  <a:moveTo>
                    <a:pt x="4401726" y="2674780"/>
                  </a:moveTo>
                  <a:cubicBezTo>
                    <a:pt x="4477818" y="2823655"/>
                    <a:pt x="4563007" y="2960123"/>
                    <a:pt x="4657295" y="3084186"/>
                  </a:cubicBezTo>
                  <a:cubicBezTo>
                    <a:pt x="4751582" y="3208248"/>
                    <a:pt x="4857448" y="3308324"/>
                    <a:pt x="4974894" y="3384416"/>
                  </a:cubicBezTo>
                  <a:cubicBezTo>
                    <a:pt x="5092339" y="3460508"/>
                    <a:pt x="5223845" y="3498553"/>
                    <a:pt x="5369412" y="3498553"/>
                  </a:cubicBezTo>
                  <a:cubicBezTo>
                    <a:pt x="5571219" y="3498553"/>
                    <a:pt x="5734981" y="3425770"/>
                    <a:pt x="5860698" y="3280204"/>
                  </a:cubicBezTo>
                  <a:cubicBezTo>
                    <a:pt x="5986415" y="3134638"/>
                    <a:pt x="6049272" y="2932830"/>
                    <a:pt x="6049272" y="2674780"/>
                  </a:cubicBezTo>
                  <a:cubicBezTo>
                    <a:pt x="6049272" y="2373723"/>
                    <a:pt x="5992204" y="2152892"/>
                    <a:pt x="5878067" y="2012288"/>
                  </a:cubicBezTo>
                  <a:cubicBezTo>
                    <a:pt x="5763929" y="1871685"/>
                    <a:pt x="5607611" y="1801383"/>
                    <a:pt x="5409112" y="1801383"/>
                  </a:cubicBezTo>
                  <a:cubicBezTo>
                    <a:pt x="5260237" y="1801383"/>
                    <a:pt x="5125423" y="1845218"/>
                    <a:pt x="5004669" y="1932888"/>
                  </a:cubicBezTo>
                  <a:cubicBezTo>
                    <a:pt x="4883915" y="2020559"/>
                    <a:pt x="4778876" y="2122290"/>
                    <a:pt x="4689551" y="2238081"/>
                  </a:cubicBezTo>
                  <a:cubicBezTo>
                    <a:pt x="4600226" y="2353873"/>
                    <a:pt x="4530751" y="2454777"/>
                    <a:pt x="4481126" y="2540793"/>
                  </a:cubicBezTo>
                  <a:close/>
                  <a:moveTo>
                    <a:pt x="1414309" y="2645005"/>
                  </a:moveTo>
                  <a:cubicBezTo>
                    <a:pt x="1414309" y="2807114"/>
                    <a:pt x="1461452" y="2947717"/>
                    <a:pt x="1555740" y="3066817"/>
                  </a:cubicBezTo>
                  <a:cubicBezTo>
                    <a:pt x="1650027" y="3185917"/>
                    <a:pt x="1778225" y="3245466"/>
                    <a:pt x="1940333" y="3245466"/>
                  </a:cubicBezTo>
                  <a:cubicBezTo>
                    <a:pt x="2046199" y="3245466"/>
                    <a:pt x="2144621" y="3219827"/>
                    <a:pt x="2235600" y="3168548"/>
                  </a:cubicBezTo>
                  <a:cubicBezTo>
                    <a:pt x="2326579" y="3117269"/>
                    <a:pt x="2410115" y="3047794"/>
                    <a:pt x="2486206" y="2960123"/>
                  </a:cubicBezTo>
                  <a:cubicBezTo>
                    <a:pt x="2562297" y="2872453"/>
                    <a:pt x="2631772" y="2774030"/>
                    <a:pt x="2694631" y="2664855"/>
                  </a:cubicBezTo>
                  <a:cubicBezTo>
                    <a:pt x="2638390" y="2568914"/>
                    <a:pt x="2577185" y="2474627"/>
                    <a:pt x="2511019" y="2381994"/>
                  </a:cubicBezTo>
                  <a:cubicBezTo>
                    <a:pt x="2444852" y="2289360"/>
                    <a:pt x="2365452" y="2211615"/>
                    <a:pt x="2272819" y="2148757"/>
                  </a:cubicBezTo>
                  <a:cubicBezTo>
                    <a:pt x="2180186" y="2085898"/>
                    <a:pt x="2069357" y="2054469"/>
                    <a:pt x="1940333" y="2054469"/>
                  </a:cubicBezTo>
                  <a:cubicBezTo>
                    <a:pt x="1778225" y="2054469"/>
                    <a:pt x="1650027" y="2113192"/>
                    <a:pt x="1555740" y="2230638"/>
                  </a:cubicBezTo>
                  <a:cubicBezTo>
                    <a:pt x="1461452" y="2348083"/>
                    <a:pt x="1414309" y="2486206"/>
                    <a:pt x="1414309" y="2645005"/>
                  </a:cubicBezTo>
                  <a:close/>
                  <a:moveTo>
                    <a:pt x="0" y="2635080"/>
                  </a:moveTo>
                  <a:cubicBezTo>
                    <a:pt x="0" y="2155373"/>
                    <a:pt x="64512" y="1734389"/>
                    <a:pt x="193537" y="1372127"/>
                  </a:cubicBezTo>
                  <a:cubicBezTo>
                    <a:pt x="322561" y="1009866"/>
                    <a:pt x="518580" y="726176"/>
                    <a:pt x="781592" y="521060"/>
                  </a:cubicBezTo>
                  <a:cubicBezTo>
                    <a:pt x="1044604" y="315944"/>
                    <a:pt x="1374609" y="213386"/>
                    <a:pt x="1771608" y="213386"/>
                  </a:cubicBezTo>
                  <a:cubicBezTo>
                    <a:pt x="2062740" y="213386"/>
                    <a:pt x="2318309" y="267147"/>
                    <a:pt x="2538313" y="374667"/>
                  </a:cubicBezTo>
                  <a:cubicBezTo>
                    <a:pt x="2758316" y="482188"/>
                    <a:pt x="2950199" y="629408"/>
                    <a:pt x="3113961" y="816329"/>
                  </a:cubicBezTo>
                  <a:cubicBezTo>
                    <a:pt x="3277723" y="1003249"/>
                    <a:pt x="3419154" y="1219118"/>
                    <a:pt x="3538254" y="1463933"/>
                  </a:cubicBezTo>
                  <a:cubicBezTo>
                    <a:pt x="3667278" y="1235659"/>
                    <a:pt x="3817807" y="1009039"/>
                    <a:pt x="3989840" y="784072"/>
                  </a:cubicBezTo>
                  <a:cubicBezTo>
                    <a:pt x="4161873" y="559106"/>
                    <a:pt x="4364508" y="372186"/>
                    <a:pt x="4597745" y="223312"/>
                  </a:cubicBezTo>
                  <a:cubicBezTo>
                    <a:pt x="4830982" y="74436"/>
                    <a:pt x="5108054" y="0"/>
                    <a:pt x="5428961" y="0"/>
                  </a:cubicBezTo>
                  <a:cubicBezTo>
                    <a:pt x="5816036" y="0"/>
                    <a:pt x="6162582" y="94286"/>
                    <a:pt x="6468603" y="282861"/>
                  </a:cubicBezTo>
                  <a:cubicBezTo>
                    <a:pt x="6774623" y="471436"/>
                    <a:pt x="7016131" y="760914"/>
                    <a:pt x="7193126" y="1151297"/>
                  </a:cubicBezTo>
                  <a:cubicBezTo>
                    <a:pt x="7370122" y="1541679"/>
                    <a:pt x="7458619" y="2042890"/>
                    <a:pt x="7458619" y="2654930"/>
                  </a:cubicBezTo>
                  <a:cubicBezTo>
                    <a:pt x="7458619" y="3266971"/>
                    <a:pt x="7374257" y="3768182"/>
                    <a:pt x="7205532" y="4158564"/>
                  </a:cubicBezTo>
                  <a:cubicBezTo>
                    <a:pt x="7036808" y="4548947"/>
                    <a:pt x="6801089" y="4835943"/>
                    <a:pt x="6498378" y="5019556"/>
                  </a:cubicBezTo>
                  <a:cubicBezTo>
                    <a:pt x="6195666" y="5203168"/>
                    <a:pt x="5845810" y="5294974"/>
                    <a:pt x="5448811" y="5294974"/>
                  </a:cubicBezTo>
                  <a:cubicBezTo>
                    <a:pt x="5111362" y="5294974"/>
                    <a:pt x="4826846" y="5237905"/>
                    <a:pt x="4595263" y="5123768"/>
                  </a:cubicBezTo>
                  <a:cubicBezTo>
                    <a:pt x="4363680" y="5009631"/>
                    <a:pt x="4166836" y="4853313"/>
                    <a:pt x="4004727" y="4654813"/>
                  </a:cubicBezTo>
                  <a:cubicBezTo>
                    <a:pt x="3842619" y="4456313"/>
                    <a:pt x="3697053" y="4229693"/>
                    <a:pt x="3568028" y="3974952"/>
                  </a:cubicBezTo>
                  <a:cubicBezTo>
                    <a:pt x="3432388" y="4176760"/>
                    <a:pt x="3278550" y="4362026"/>
                    <a:pt x="3106517" y="4530751"/>
                  </a:cubicBezTo>
                  <a:cubicBezTo>
                    <a:pt x="2934484" y="4699475"/>
                    <a:pt x="2737639" y="4833463"/>
                    <a:pt x="2515981" y="4932712"/>
                  </a:cubicBezTo>
                  <a:cubicBezTo>
                    <a:pt x="2294323" y="5031962"/>
                    <a:pt x="2042890" y="5081587"/>
                    <a:pt x="1761683" y="5081587"/>
                  </a:cubicBezTo>
                  <a:cubicBezTo>
                    <a:pt x="1371301" y="5081587"/>
                    <a:pt x="1045430" y="4977375"/>
                    <a:pt x="784073" y="4768950"/>
                  </a:cubicBezTo>
                  <a:cubicBezTo>
                    <a:pt x="522715" y="4560526"/>
                    <a:pt x="326697" y="4271875"/>
                    <a:pt x="196018" y="3902996"/>
                  </a:cubicBezTo>
                  <a:cubicBezTo>
                    <a:pt x="65339" y="3534118"/>
                    <a:pt x="0" y="3111479"/>
                    <a:pt x="0" y="263508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rgbClr val="B0E7EA">
                    <a:alpha val="85000"/>
                  </a:srgbClr>
                </a:gs>
                <a:gs pos="100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16200000" scaled="1"/>
              <a:tileRect/>
            </a:gradFill>
            <a:ln w="12700">
              <a:solidFill>
                <a:schemeClr val="bg1"/>
              </a:solidFill>
            </a:ln>
          </p:spPr>
        </p:pic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95AA58A-FADE-6384-D2E7-58E9741C962E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7" y="-50800"/>
            <a:ext cx="5146799" cy="6959600"/>
            <a:chOff x="-1454367" y="-50800"/>
            <a:chExt cx="5146799" cy="6959600"/>
          </a:xfrm>
        </p:grpSpPr>
        <p:pic>
          <p:nvPicPr>
            <p:cNvPr id="13" name="Grafik 12" descr="Ein Bild, das Weg, Straße enthält.&#10;&#10;Automatisch generierte Beschreibung">
              <a:extLst>
                <a:ext uri="{FF2B5EF4-FFF2-40B4-BE49-F238E27FC236}">
                  <a16:creationId xmlns:a16="http://schemas.microsoft.com/office/drawing/2014/main" id="{43E939E0-57DD-0641-715C-1DF1943E49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4363" t="56370" r="4363" b="16390"/>
            <a:stretch>
              <a:fillRect/>
            </a:stretch>
          </p:blipFill>
          <p:spPr bwMode="gray">
            <a:xfrm rot="5400000">
              <a:off x="-1633584" y="1582784"/>
              <a:ext cx="6959600" cy="3692432"/>
            </a:xfrm>
            <a:custGeom>
              <a:avLst/>
              <a:gdLst>
                <a:gd name="connsiteX0" fmla="*/ 974803 w 6959600"/>
                <a:gd name="connsiteY0" fmla="*/ 2578435 h 3692432"/>
                <a:gd name="connsiteX1" fmla="*/ 1566533 w 6959600"/>
                <a:gd name="connsiteY1" fmla="*/ 3364052 h 3692432"/>
                <a:gd name="connsiteX2" fmla="*/ 3512950 w 6959600"/>
                <a:gd name="connsiteY2" fmla="*/ 3600745 h 3692432"/>
                <a:gd name="connsiteX3" fmla="*/ 5454331 w 6959600"/>
                <a:gd name="connsiteY3" fmla="*/ 3366570 h 3692432"/>
                <a:gd name="connsiteX4" fmla="*/ 6041024 w 6959600"/>
                <a:gd name="connsiteY4" fmla="*/ 2578435 h 3692432"/>
                <a:gd name="connsiteX5" fmla="*/ 5446776 w 6959600"/>
                <a:gd name="connsiteY5" fmla="*/ 1792818 h 3692432"/>
                <a:gd name="connsiteX6" fmla="*/ 3512950 w 6959600"/>
                <a:gd name="connsiteY6" fmla="*/ 1551089 h 3692432"/>
                <a:gd name="connsiteX7" fmla="*/ 1566533 w 6959600"/>
                <a:gd name="connsiteY7" fmla="*/ 1795336 h 3692432"/>
                <a:gd name="connsiteX8" fmla="*/ 974803 w 6959600"/>
                <a:gd name="connsiteY8" fmla="*/ 2578435 h 3692432"/>
                <a:gd name="connsiteX9" fmla="*/ 0 w 6959600"/>
                <a:gd name="connsiteY9" fmla="*/ 3692432 h 3692432"/>
                <a:gd name="connsiteX10" fmla="*/ 0 w 6959600"/>
                <a:gd name="connsiteY10" fmla="*/ 1387638 h 3692432"/>
                <a:gd name="connsiteX11" fmla="*/ 93501 w 6959600"/>
                <a:gd name="connsiteY11" fmla="*/ 1228746 h 3692432"/>
                <a:gd name="connsiteX12" fmla="*/ 682714 w 6959600"/>
                <a:gd name="connsiteY12" fmla="*/ 652162 h 3692432"/>
                <a:gd name="connsiteX13" fmla="*/ 3512950 w 6959600"/>
                <a:gd name="connsiteY13" fmla="*/ 0 h 3692432"/>
                <a:gd name="connsiteX14" fmla="*/ 6368365 w 6959600"/>
                <a:gd name="connsiteY14" fmla="*/ 632018 h 3692432"/>
                <a:gd name="connsiteX15" fmla="*/ 6933027 w 6959600"/>
                <a:gd name="connsiteY15" fmla="*/ 1201992 h 3692432"/>
                <a:gd name="connsiteX16" fmla="*/ 6959600 w 6959600"/>
                <a:gd name="connsiteY16" fmla="*/ 1249434 h 3692432"/>
                <a:gd name="connsiteX17" fmla="*/ 6959600 w 6959600"/>
                <a:gd name="connsiteY17" fmla="*/ 3692432 h 3692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959600" h="3692432">
                  <a:moveTo>
                    <a:pt x="974803" y="2578435"/>
                  </a:moveTo>
                  <a:cubicBezTo>
                    <a:pt x="974803" y="2944384"/>
                    <a:pt x="1172045" y="3206258"/>
                    <a:pt x="1566533" y="3364052"/>
                  </a:cubicBezTo>
                  <a:cubicBezTo>
                    <a:pt x="1961021" y="3521847"/>
                    <a:pt x="2609827" y="3600745"/>
                    <a:pt x="3512950" y="3600745"/>
                  </a:cubicBezTo>
                  <a:cubicBezTo>
                    <a:pt x="4416073" y="3600745"/>
                    <a:pt x="5063201" y="3522686"/>
                    <a:pt x="5454331" y="3366570"/>
                  </a:cubicBezTo>
                  <a:cubicBezTo>
                    <a:pt x="5845459" y="3210454"/>
                    <a:pt x="6041024" y="2947743"/>
                    <a:pt x="6041024" y="2578435"/>
                  </a:cubicBezTo>
                  <a:cubicBezTo>
                    <a:pt x="6041024" y="2215843"/>
                    <a:pt x="5842942" y="1953970"/>
                    <a:pt x="5446776" y="1792818"/>
                  </a:cubicBezTo>
                  <a:cubicBezTo>
                    <a:pt x="5050611" y="1631666"/>
                    <a:pt x="4406001" y="1551089"/>
                    <a:pt x="3512950" y="1551089"/>
                  </a:cubicBezTo>
                  <a:cubicBezTo>
                    <a:pt x="2609827" y="1551089"/>
                    <a:pt x="1961021" y="1632505"/>
                    <a:pt x="1566533" y="1795336"/>
                  </a:cubicBezTo>
                  <a:cubicBezTo>
                    <a:pt x="1172045" y="1958166"/>
                    <a:pt x="974803" y="2219200"/>
                    <a:pt x="974803" y="2578435"/>
                  </a:cubicBezTo>
                  <a:close/>
                  <a:moveTo>
                    <a:pt x="0" y="3692432"/>
                  </a:moveTo>
                  <a:lnTo>
                    <a:pt x="0" y="1387638"/>
                  </a:lnTo>
                  <a:lnTo>
                    <a:pt x="93501" y="1228746"/>
                  </a:lnTo>
                  <a:cubicBezTo>
                    <a:pt x="244582" y="1007397"/>
                    <a:pt x="440986" y="815204"/>
                    <a:pt x="682714" y="652162"/>
                  </a:cubicBezTo>
                  <a:cubicBezTo>
                    <a:pt x="1327323" y="217387"/>
                    <a:pt x="2270735" y="0"/>
                    <a:pt x="3512950" y="0"/>
                  </a:cubicBezTo>
                  <a:cubicBezTo>
                    <a:pt x="4798811" y="0"/>
                    <a:pt x="5750616" y="210673"/>
                    <a:pt x="6368365" y="632018"/>
                  </a:cubicBezTo>
                  <a:cubicBezTo>
                    <a:pt x="6600022" y="790023"/>
                    <a:pt x="6788243" y="980014"/>
                    <a:pt x="6933027" y="1201992"/>
                  </a:cubicBezTo>
                  <a:lnTo>
                    <a:pt x="6959600" y="1249434"/>
                  </a:lnTo>
                  <a:lnTo>
                    <a:pt x="6959600" y="3692432"/>
                  </a:lnTo>
                  <a:close/>
                </a:path>
              </a:pathLst>
            </a:custGeom>
          </p:spPr>
        </p:pic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6586E7B2-BD2E-ED48-96F6-B48BF082F48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7C342164-AA8F-4496-B302-737E600F660E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 userDrawn="1"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540070" y="6424812"/>
            <a:ext cx="221799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7478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ection Slide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B904355-3D6B-1012-5AE2-13D5A204A0F9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864931" y="-453743"/>
            <a:ext cx="5294974" cy="7458619"/>
            <a:chOff x="3864931" y="-453743"/>
            <a:chExt cx="5294974" cy="7458619"/>
          </a:xfrm>
        </p:grpSpPr>
        <p:pic>
          <p:nvPicPr>
            <p:cNvPr id="14" name="Grafik 13" descr="Ein Bild, das draußen, Gebäude, Straße, Himmel enthält.&#10;&#10;Automatisch generierte Beschreibung">
              <a:extLst>
                <a:ext uri="{FF2B5EF4-FFF2-40B4-BE49-F238E27FC236}">
                  <a16:creationId xmlns:a16="http://schemas.microsoft.com/office/drawing/2014/main" id="{5AAA9BB9-2A2D-CD2E-457F-8DB5E4C8E39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54843" t="9892" r="10923" b="4633"/>
            <a:stretch/>
          </p:blipFill>
          <p:spPr bwMode="gray">
            <a:xfrm>
              <a:off x="3864931" y="-453743"/>
              <a:ext cx="5294974" cy="7458619"/>
            </a:xfrm>
            <a:custGeom>
              <a:avLst/>
              <a:gdLst/>
              <a:ahLst/>
              <a:cxnLst/>
              <a:rect l="l" t="t" r="r" b="b"/>
              <a:pathLst>
                <a:path w="5294974" h="7458619">
                  <a:moveTo>
                    <a:pt x="2625156" y="1568146"/>
                  </a:moveTo>
                  <a:cubicBezTo>
                    <a:pt x="2396881" y="1568146"/>
                    <a:pt x="2219059" y="1645891"/>
                    <a:pt x="2091689" y="1801383"/>
                  </a:cubicBezTo>
                  <a:cubicBezTo>
                    <a:pt x="1964318" y="1956874"/>
                    <a:pt x="1900633" y="2206652"/>
                    <a:pt x="1900633" y="2550719"/>
                  </a:cubicBezTo>
                  <a:cubicBezTo>
                    <a:pt x="1900633" y="2822001"/>
                    <a:pt x="1960183" y="3037043"/>
                    <a:pt x="2079282" y="3195842"/>
                  </a:cubicBezTo>
                  <a:cubicBezTo>
                    <a:pt x="2198382" y="3354641"/>
                    <a:pt x="2373723" y="3434041"/>
                    <a:pt x="2605306" y="3434041"/>
                  </a:cubicBezTo>
                  <a:cubicBezTo>
                    <a:pt x="2750872" y="3434041"/>
                    <a:pt x="2879070" y="3395169"/>
                    <a:pt x="2989899" y="3317423"/>
                  </a:cubicBezTo>
                  <a:cubicBezTo>
                    <a:pt x="3100727" y="3239677"/>
                    <a:pt x="3187571" y="3140427"/>
                    <a:pt x="3250429" y="3019674"/>
                  </a:cubicBezTo>
                  <a:cubicBezTo>
                    <a:pt x="3313288" y="2898920"/>
                    <a:pt x="3344717" y="2774031"/>
                    <a:pt x="3344717" y="2645006"/>
                  </a:cubicBezTo>
                  <a:cubicBezTo>
                    <a:pt x="3344717" y="2515981"/>
                    <a:pt x="3330656" y="2387784"/>
                    <a:pt x="3302535" y="2260413"/>
                  </a:cubicBezTo>
                  <a:cubicBezTo>
                    <a:pt x="3274415" y="2133043"/>
                    <a:pt x="3231407" y="2017251"/>
                    <a:pt x="3173511" y="1913039"/>
                  </a:cubicBezTo>
                  <a:cubicBezTo>
                    <a:pt x="3115615" y="1808827"/>
                    <a:pt x="3041178" y="1725291"/>
                    <a:pt x="2950199" y="1662433"/>
                  </a:cubicBezTo>
                  <a:cubicBezTo>
                    <a:pt x="2859220" y="1599575"/>
                    <a:pt x="2750872" y="1568146"/>
                    <a:pt x="2625156" y="1568146"/>
                  </a:cubicBezTo>
                  <a:close/>
                  <a:moveTo>
                    <a:pt x="2575531" y="0"/>
                  </a:moveTo>
                  <a:cubicBezTo>
                    <a:pt x="2952680" y="0"/>
                    <a:pt x="3305844" y="64512"/>
                    <a:pt x="3635022" y="193537"/>
                  </a:cubicBezTo>
                  <a:cubicBezTo>
                    <a:pt x="3964200" y="322561"/>
                    <a:pt x="4252852" y="520234"/>
                    <a:pt x="4500976" y="786554"/>
                  </a:cubicBezTo>
                  <a:cubicBezTo>
                    <a:pt x="4749101" y="1052874"/>
                    <a:pt x="4943465" y="1392804"/>
                    <a:pt x="5084069" y="1806345"/>
                  </a:cubicBezTo>
                  <a:cubicBezTo>
                    <a:pt x="5224673" y="2219886"/>
                    <a:pt x="5294974" y="2712827"/>
                    <a:pt x="5294974" y="3285167"/>
                  </a:cubicBezTo>
                  <a:cubicBezTo>
                    <a:pt x="5294974" y="3804574"/>
                    <a:pt x="5249485" y="4280973"/>
                    <a:pt x="5158506" y="4714363"/>
                  </a:cubicBezTo>
                  <a:cubicBezTo>
                    <a:pt x="5067527" y="5147754"/>
                    <a:pt x="4926923" y="5534000"/>
                    <a:pt x="4736695" y="5873104"/>
                  </a:cubicBezTo>
                  <a:cubicBezTo>
                    <a:pt x="4546466" y="6212207"/>
                    <a:pt x="4302477" y="6500032"/>
                    <a:pt x="4004728" y="6736577"/>
                  </a:cubicBezTo>
                  <a:cubicBezTo>
                    <a:pt x="3706978" y="6973122"/>
                    <a:pt x="3351333" y="7152599"/>
                    <a:pt x="2937793" y="7275007"/>
                  </a:cubicBezTo>
                  <a:cubicBezTo>
                    <a:pt x="2524252" y="7397415"/>
                    <a:pt x="2047853" y="7458619"/>
                    <a:pt x="1508596" y="7458619"/>
                  </a:cubicBezTo>
                  <a:cubicBezTo>
                    <a:pt x="1359722" y="7458619"/>
                    <a:pt x="1186862" y="7455310"/>
                    <a:pt x="990016" y="7448694"/>
                  </a:cubicBezTo>
                  <a:cubicBezTo>
                    <a:pt x="793171" y="7442078"/>
                    <a:pt x="626928" y="7428844"/>
                    <a:pt x="491286" y="7408994"/>
                  </a:cubicBezTo>
                  <a:lnTo>
                    <a:pt x="491286" y="5855735"/>
                  </a:lnTo>
                  <a:cubicBezTo>
                    <a:pt x="633544" y="5878893"/>
                    <a:pt x="775802" y="5897917"/>
                    <a:pt x="918060" y="5912804"/>
                  </a:cubicBezTo>
                  <a:cubicBezTo>
                    <a:pt x="1060318" y="5927692"/>
                    <a:pt x="1225735" y="5935135"/>
                    <a:pt x="1414309" y="5935135"/>
                  </a:cubicBezTo>
                  <a:cubicBezTo>
                    <a:pt x="1960183" y="5935135"/>
                    <a:pt x="2382821" y="5857390"/>
                    <a:pt x="2682225" y="5701898"/>
                  </a:cubicBezTo>
                  <a:cubicBezTo>
                    <a:pt x="2981628" y="5546407"/>
                    <a:pt x="3192533" y="5330539"/>
                    <a:pt x="3314942" y="5054294"/>
                  </a:cubicBezTo>
                  <a:cubicBezTo>
                    <a:pt x="3437350" y="4778048"/>
                    <a:pt x="3508479" y="4459622"/>
                    <a:pt x="3528329" y="4099015"/>
                  </a:cubicBezTo>
                  <a:lnTo>
                    <a:pt x="3468779" y="4099015"/>
                  </a:lnTo>
                  <a:cubicBezTo>
                    <a:pt x="3382763" y="4261123"/>
                    <a:pt x="3278550" y="4405862"/>
                    <a:pt x="3156142" y="4533232"/>
                  </a:cubicBezTo>
                  <a:cubicBezTo>
                    <a:pt x="3033734" y="4660603"/>
                    <a:pt x="2879897" y="4760680"/>
                    <a:pt x="2694631" y="4833463"/>
                  </a:cubicBezTo>
                  <a:cubicBezTo>
                    <a:pt x="2509365" y="4906246"/>
                    <a:pt x="2279436" y="4942638"/>
                    <a:pt x="2004845" y="4942638"/>
                  </a:cubicBezTo>
                  <a:cubicBezTo>
                    <a:pt x="1597921" y="4942638"/>
                    <a:pt x="1244758" y="4850005"/>
                    <a:pt x="945354" y="4664738"/>
                  </a:cubicBezTo>
                  <a:cubicBezTo>
                    <a:pt x="645951" y="4479472"/>
                    <a:pt x="413541" y="4210671"/>
                    <a:pt x="248124" y="3858334"/>
                  </a:cubicBezTo>
                  <a:cubicBezTo>
                    <a:pt x="82708" y="3505998"/>
                    <a:pt x="0" y="3076742"/>
                    <a:pt x="0" y="2570568"/>
                  </a:cubicBezTo>
                  <a:cubicBezTo>
                    <a:pt x="0" y="2031312"/>
                    <a:pt x="103385" y="1570627"/>
                    <a:pt x="310155" y="1188516"/>
                  </a:cubicBezTo>
                  <a:cubicBezTo>
                    <a:pt x="516926" y="806404"/>
                    <a:pt x="813021" y="512790"/>
                    <a:pt x="1198441" y="307674"/>
                  </a:cubicBezTo>
                  <a:cubicBezTo>
                    <a:pt x="1583861" y="102557"/>
                    <a:pt x="2042891" y="0"/>
                    <a:pt x="2575531" y="0"/>
                  </a:cubicBezTo>
                  <a:close/>
                </a:path>
              </a:pathLst>
            </a:custGeom>
          </p:spPr>
        </p:pic>
        <p:pic>
          <p:nvPicPr>
            <p:cNvPr id="21" name="Grafik 20" descr="Ein Bild, das draußen, Gebäude, Straße, Himmel enthält.&#10;&#10;Automatisch generierte Beschreibung">
              <a:extLst>
                <a:ext uri="{FF2B5EF4-FFF2-40B4-BE49-F238E27FC236}">
                  <a16:creationId xmlns:a16="http://schemas.microsoft.com/office/drawing/2014/main" id="{99C4BF3C-736E-268A-3A22-148C18422E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0"/>
            </a:blip>
            <a:srcRect l="54843" t="9892" r="10923" b="4633"/>
            <a:stretch/>
          </p:blipFill>
          <p:spPr bwMode="gray">
            <a:xfrm>
              <a:off x="3864931" y="-453743"/>
              <a:ext cx="5294974" cy="7458619"/>
            </a:xfrm>
            <a:custGeom>
              <a:avLst/>
              <a:gdLst/>
              <a:ahLst/>
              <a:cxnLst/>
              <a:rect l="l" t="t" r="r" b="b"/>
              <a:pathLst>
                <a:path w="5294974" h="7458619">
                  <a:moveTo>
                    <a:pt x="2625156" y="1568146"/>
                  </a:moveTo>
                  <a:cubicBezTo>
                    <a:pt x="2396881" y="1568146"/>
                    <a:pt x="2219059" y="1645891"/>
                    <a:pt x="2091689" y="1801383"/>
                  </a:cubicBezTo>
                  <a:cubicBezTo>
                    <a:pt x="1964318" y="1956874"/>
                    <a:pt x="1900633" y="2206652"/>
                    <a:pt x="1900633" y="2550719"/>
                  </a:cubicBezTo>
                  <a:cubicBezTo>
                    <a:pt x="1900633" y="2822001"/>
                    <a:pt x="1960183" y="3037043"/>
                    <a:pt x="2079282" y="3195842"/>
                  </a:cubicBezTo>
                  <a:cubicBezTo>
                    <a:pt x="2198382" y="3354641"/>
                    <a:pt x="2373723" y="3434041"/>
                    <a:pt x="2605306" y="3434041"/>
                  </a:cubicBezTo>
                  <a:cubicBezTo>
                    <a:pt x="2750872" y="3434041"/>
                    <a:pt x="2879070" y="3395169"/>
                    <a:pt x="2989899" y="3317423"/>
                  </a:cubicBezTo>
                  <a:cubicBezTo>
                    <a:pt x="3100727" y="3239677"/>
                    <a:pt x="3187571" y="3140427"/>
                    <a:pt x="3250429" y="3019674"/>
                  </a:cubicBezTo>
                  <a:cubicBezTo>
                    <a:pt x="3313288" y="2898920"/>
                    <a:pt x="3344717" y="2774031"/>
                    <a:pt x="3344717" y="2645006"/>
                  </a:cubicBezTo>
                  <a:cubicBezTo>
                    <a:pt x="3344717" y="2515981"/>
                    <a:pt x="3330656" y="2387784"/>
                    <a:pt x="3302535" y="2260413"/>
                  </a:cubicBezTo>
                  <a:cubicBezTo>
                    <a:pt x="3274415" y="2133043"/>
                    <a:pt x="3231407" y="2017251"/>
                    <a:pt x="3173511" y="1913039"/>
                  </a:cubicBezTo>
                  <a:cubicBezTo>
                    <a:pt x="3115615" y="1808827"/>
                    <a:pt x="3041178" y="1725291"/>
                    <a:pt x="2950199" y="1662433"/>
                  </a:cubicBezTo>
                  <a:cubicBezTo>
                    <a:pt x="2859220" y="1599575"/>
                    <a:pt x="2750872" y="1568146"/>
                    <a:pt x="2625156" y="1568146"/>
                  </a:cubicBezTo>
                  <a:close/>
                  <a:moveTo>
                    <a:pt x="2575531" y="0"/>
                  </a:moveTo>
                  <a:cubicBezTo>
                    <a:pt x="2952680" y="0"/>
                    <a:pt x="3305844" y="64512"/>
                    <a:pt x="3635022" y="193537"/>
                  </a:cubicBezTo>
                  <a:cubicBezTo>
                    <a:pt x="3964200" y="322561"/>
                    <a:pt x="4252852" y="520234"/>
                    <a:pt x="4500976" y="786554"/>
                  </a:cubicBezTo>
                  <a:cubicBezTo>
                    <a:pt x="4749101" y="1052874"/>
                    <a:pt x="4943465" y="1392804"/>
                    <a:pt x="5084069" y="1806345"/>
                  </a:cubicBezTo>
                  <a:cubicBezTo>
                    <a:pt x="5224673" y="2219886"/>
                    <a:pt x="5294974" y="2712827"/>
                    <a:pt x="5294974" y="3285167"/>
                  </a:cubicBezTo>
                  <a:cubicBezTo>
                    <a:pt x="5294974" y="3804574"/>
                    <a:pt x="5249485" y="4280973"/>
                    <a:pt x="5158506" y="4714363"/>
                  </a:cubicBezTo>
                  <a:cubicBezTo>
                    <a:pt x="5067527" y="5147754"/>
                    <a:pt x="4926923" y="5534000"/>
                    <a:pt x="4736695" y="5873104"/>
                  </a:cubicBezTo>
                  <a:cubicBezTo>
                    <a:pt x="4546466" y="6212207"/>
                    <a:pt x="4302477" y="6500032"/>
                    <a:pt x="4004728" y="6736577"/>
                  </a:cubicBezTo>
                  <a:cubicBezTo>
                    <a:pt x="3706978" y="6973122"/>
                    <a:pt x="3351333" y="7152599"/>
                    <a:pt x="2937793" y="7275007"/>
                  </a:cubicBezTo>
                  <a:cubicBezTo>
                    <a:pt x="2524252" y="7397415"/>
                    <a:pt x="2047853" y="7458619"/>
                    <a:pt x="1508596" y="7458619"/>
                  </a:cubicBezTo>
                  <a:cubicBezTo>
                    <a:pt x="1359722" y="7458619"/>
                    <a:pt x="1186862" y="7455310"/>
                    <a:pt x="990016" y="7448694"/>
                  </a:cubicBezTo>
                  <a:cubicBezTo>
                    <a:pt x="793171" y="7442078"/>
                    <a:pt x="626928" y="7428844"/>
                    <a:pt x="491286" y="7408994"/>
                  </a:cubicBezTo>
                  <a:lnTo>
                    <a:pt x="491286" y="5855735"/>
                  </a:lnTo>
                  <a:cubicBezTo>
                    <a:pt x="633544" y="5878893"/>
                    <a:pt x="775802" y="5897917"/>
                    <a:pt x="918060" y="5912804"/>
                  </a:cubicBezTo>
                  <a:cubicBezTo>
                    <a:pt x="1060318" y="5927692"/>
                    <a:pt x="1225735" y="5935135"/>
                    <a:pt x="1414309" y="5935135"/>
                  </a:cubicBezTo>
                  <a:cubicBezTo>
                    <a:pt x="1960183" y="5935135"/>
                    <a:pt x="2382821" y="5857390"/>
                    <a:pt x="2682225" y="5701898"/>
                  </a:cubicBezTo>
                  <a:cubicBezTo>
                    <a:pt x="2981628" y="5546407"/>
                    <a:pt x="3192533" y="5330539"/>
                    <a:pt x="3314942" y="5054294"/>
                  </a:cubicBezTo>
                  <a:cubicBezTo>
                    <a:pt x="3437350" y="4778048"/>
                    <a:pt x="3508479" y="4459622"/>
                    <a:pt x="3528329" y="4099015"/>
                  </a:cubicBezTo>
                  <a:lnTo>
                    <a:pt x="3468779" y="4099015"/>
                  </a:lnTo>
                  <a:cubicBezTo>
                    <a:pt x="3382763" y="4261123"/>
                    <a:pt x="3278550" y="4405862"/>
                    <a:pt x="3156142" y="4533232"/>
                  </a:cubicBezTo>
                  <a:cubicBezTo>
                    <a:pt x="3033734" y="4660603"/>
                    <a:pt x="2879897" y="4760680"/>
                    <a:pt x="2694631" y="4833463"/>
                  </a:cubicBezTo>
                  <a:cubicBezTo>
                    <a:pt x="2509365" y="4906246"/>
                    <a:pt x="2279436" y="4942638"/>
                    <a:pt x="2004845" y="4942638"/>
                  </a:cubicBezTo>
                  <a:cubicBezTo>
                    <a:pt x="1597921" y="4942638"/>
                    <a:pt x="1244758" y="4850005"/>
                    <a:pt x="945354" y="4664738"/>
                  </a:cubicBezTo>
                  <a:cubicBezTo>
                    <a:pt x="645951" y="4479472"/>
                    <a:pt x="413541" y="4210671"/>
                    <a:pt x="248124" y="3858334"/>
                  </a:cubicBezTo>
                  <a:cubicBezTo>
                    <a:pt x="82708" y="3505998"/>
                    <a:pt x="0" y="3076742"/>
                    <a:pt x="0" y="2570568"/>
                  </a:cubicBezTo>
                  <a:cubicBezTo>
                    <a:pt x="0" y="2031312"/>
                    <a:pt x="103385" y="1570627"/>
                    <a:pt x="310155" y="1188516"/>
                  </a:cubicBezTo>
                  <a:cubicBezTo>
                    <a:pt x="516926" y="806404"/>
                    <a:pt x="813021" y="512790"/>
                    <a:pt x="1198441" y="307674"/>
                  </a:cubicBezTo>
                  <a:cubicBezTo>
                    <a:pt x="1583861" y="102557"/>
                    <a:pt x="2042891" y="0"/>
                    <a:pt x="2575531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rgbClr val="B0E7EA">
                    <a:alpha val="85000"/>
                  </a:srgbClr>
                </a:gs>
                <a:gs pos="100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  <a:tileRect/>
            </a:gradFill>
            <a:ln w="12700">
              <a:solidFill>
                <a:schemeClr val="bg1"/>
              </a:solidFill>
            </a:ln>
          </p:spPr>
        </p:pic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FA75C8DD-FD00-4151-B01E-86F1A5F47EB7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 userDrawn="1"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0907C9C-B62B-EE25-AC9F-2A07F8F589A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7" y="-50800"/>
            <a:ext cx="5146799" cy="6959600"/>
            <a:chOff x="-1454367" y="-50800"/>
            <a:chExt cx="5146799" cy="6959600"/>
          </a:xfrm>
        </p:grpSpPr>
        <p:pic>
          <p:nvPicPr>
            <p:cNvPr id="8" name="Grafik 7" descr="Ein Bild, das draußen, Gebäude, Straße, Himmel enthält.&#10;&#10;Automatisch generierte Beschreibung">
              <a:extLst>
                <a:ext uri="{FF2B5EF4-FFF2-40B4-BE49-F238E27FC236}">
                  <a16:creationId xmlns:a16="http://schemas.microsoft.com/office/drawing/2014/main" id="{FFA74E6C-4665-B68F-274A-58308C74EE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29855" t="14510" r="46272" b="5734"/>
            <a:stretch>
              <a:fillRect/>
            </a:stretch>
          </p:blipFill>
          <p:spPr bwMode="gray">
            <a:xfrm>
              <a:off x="0" y="-50800"/>
              <a:ext cx="3692432" cy="6959600"/>
            </a:xfrm>
            <a:custGeom>
              <a:avLst/>
              <a:gdLst>
                <a:gd name="connsiteX0" fmla="*/ 1113997 w 3692432"/>
                <a:gd name="connsiteY0" fmla="*/ 974803 h 6959600"/>
                <a:gd name="connsiteX1" fmla="*/ 328380 w 3692432"/>
                <a:gd name="connsiteY1" fmla="*/ 1566533 h 6959600"/>
                <a:gd name="connsiteX2" fmla="*/ 91687 w 3692432"/>
                <a:gd name="connsiteY2" fmla="*/ 3512950 h 6959600"/>
                <a:gd name="connsiteX3" fmla="*/ 325862 w 3692432"/>
                <a:gd name="connsiteY3" fmla="*/ 5454331 h 6959600"/>
                <a:gd name="connsiteX4" fmla="*/ 1113997 w 3692432"/>
                <a:gd name="connsiteY4" fmla="*/ 6041024 h 6959600"/>
                <a:gd name="connsiteX5" fmla="*/ 1899614 w 3692432"/>
                <a:gd name="connsiteY5" fmla="*/ 5446776 h 6959600"/>
                <a:gd name="connsiteX6" fmla="*/ 2141343 w 3692432"/>
                <a:gd name="connsiteY6" fmla="*/ 3512950 h 6959600"/>
                <a:gd name="connsiteX7" fmla="*/ 1897096 w 3692432"/>
                <a:gd name="connsiteY7" fmla="*/ 1566533 h 6959600"/>
                <a:gd name="connsiteX8" fmla="*/ 1113997 w 3692432"/>
                <a:gd name="connsiteY8" fmla="*/ 974803 h 6959600"/>
                <a:gd name="connsiteX9" fmla="*/ 0 w 3692432"/>
                <a:gd name="connsiteY9" fmla="*/ 0 h 6959600"/>
                <a:gd name="connsiteX10" fmla="*/ 2304794 w 3692432"/>
                <a:gd name="connsiteY10" fmla="*/ 0 h 6959600"/>
                <a:gd name="connsiteX11" fmla="*/ 2463686 w 3692432"/>
                <a:gd name="connsiteY11" fmla="*/ 93501 h 6959600"/>
                <a:gd name="connsiteX12" fmla="*/ 3040270 w 3692432"/>
                <a:gd name="connsiteY12" fmla="*/ 682714 h 6959600"/>
                <a:gd name="connsiteX13" fmla="*/ 3692432 w 3692432"/>
                <a:gd name="connsiteY13" fmla="*/ 3512950 h 6959600"/>
                <a:gd name="connsiteX14" fmla="*/ 3060414 w 3692432"/>
                <a:gd name="connsiteY14" fmla="*/ 6368365 h 6959600"/>
                <a:gd name="connsiteX15" fmla="*/ 2490440 w 3692432"/>
                <a:gd name="connsiteY15" fmla="*/ 6933027 h 6959600"/>
                <a:gd name="connsiteX16" fmla="*/ 2442998 w 3692432"/>
                <a:gd name="connsiteY16" fmla="*/ 6959600 h 6959600"/>
                <a:gd name="connsiteX17" fmla="*/ 0 w 3692432"/>
                <a:gd name="connsiteY17" fmla="*/ 6959600 h 695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2432" h="6959600">
                  <a:moveTo>
                    <a:pt x="1113997" y="974803"/>
                  </a:moveTo>
                  <a:cubicBezTo>
                    <a:pt x="748048" y="974803"/>
                    <a:pt x="486174" y="1172045"/>
                    <a:pt x="328380" y="1566533"/>
                  </a:cubicBezTo>
                  <a:cubicBezTo>
                    <a:pt x="170585" y="1961021"/>
                    <a:pt x="91687" y="2609827"/>
                    <a:pt x="91687" y="3512950"/>
                  </a:cubicBezTo>
                  <a:cubicBezTo>
                    <a:pt x="91687" y="4416073"/>
                    <a:pt x="169746" y="5063201"/>
                    <a:pt x="325862" y="5454331"/>
                  </a:cubicBezTo>
                  <a:cubicBezTo>
                    <a:pt x="481978" y="5845459"/>
                    <a:pt x="744689" y="6041024"/>
                    <a:pt x="1113997" y="6041024"/>
                  </a:cubicBezTo>
                  <a:cubicBezTo>
                    <a:pt x="1476589" y="6041024"/>
                    <a:pt x="1738462" y="5842942"/>
                    <a:pt x="1899614" y="5446776"/>
                  </a:cubicBezTo>
                  <a:cubicBezTo>
                    <a:pt x="2060766" y="5050611"/>
                    <a:pt x="2141343" y="4406001"/>
                    <a:pt x="2141343" y="3512950"/>
                  </a:cubicBezTo>
                  <a:cubicBezTo>
                    <a:pt x="2141343" y="2609827"/>
                    <a:pt x="2059927" y="1961021"/>
                    <a:pt x="1897096" y="1566533"/>
                  </a:cubicBezTo>
                  <a:cubicBezTo>
                    <a:pt x="1734266" y="1172045"/>
                    <a:pt x="1473232" y="974803"/>
                    <a:pt x="1113997" y="974803"/>
                  </a:cubicBezTo>
                  <a:close/>
                  <a:moveTo>
                    <a:pt x="0" y="0"/>
                  </a:moveTo>
                  <a:lnTo>
                    <a:pt x="2304794" y="0"/>
                  </a:lnTo>
                  <a:lnTo>
                    <a:pt x="2463686" y="93501"/>
                  </a:lnTo>
                  <a:cubicBezTo>
                    <a:pt x="2685035" y="244582"/>
                    <a:pt x="2877228" y="440986"/>
                    <a:pt x="3040270" y="682714"/>
                  </a:cubicBezTo>
                  <a:cubicBezTo>
                    <a:pt x="3475045" y="1327323"/>
                    <a:pt x="3692432" y="2270735"/>
                    <a:pt x="3692432" y="3512950"/>
                  </a:cubicBezTo>
                  <a:cubicBezTo>
                    <a:pt x="3692432" y="4798811"/>
                    <a:pt x="3481759" y="5750616"/>
                    <a:pt x="3060414" y="6368365"/>
                  </a:cubicBezTo>
                  <a:cubicBezTo>
                    <a:pt x="2902409" y="6600022"/>
                    <a:pt x="2712418" y="6788243"/>
                    <a:pt x="2490440" y="6933027"/>
                  </a:cubicBezTo>
                  <a:lnTo>
                    <a:pt x="2442998" y="6959600"/>
                  </a:lnTo>
                  <a:lnTo>
                    <a:pt x="0" y="6959600"/>
                  </a:lnTo>
                  <a:close/>
                </a:path>
              </a:pathLst>
            </a:custGeom>
          </p:spPr>
        </p:pic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6586E7B2-BD2E-ED48-96F6-B48BF082F48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540069" y="6424812"/>
            <a:ext cx="2366681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026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9A25ABB9-EE1B-D490-CC35-8162A2366EF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585303" y="-50800"/>
            <a:ext cx="5146799" cy="6959600"/>
            <a:chOff x="3585303" y="-50800"/>
            <a:chExt cx="5146799" cy="6959600"/>
          </a:xfrm>
        </p:grpSpPr>
        <p:pic>
          <p:nvPicPr>
            <p:cNvPr id="20" name="Grafik 19" descr="Ein Bild, das Text, Straße, draußen, grün enthält.&#10;&#10;Automatisch generierte Beschreibung">
              <a:extLst>
                <a:ext uri="{FF2B5EF4-FFF2-40B4-BE49-F238E27FC236}">
                  <a16:creationId xmlns:a16="http://schemas.microsoft.com/office/drawing/2014/main" id="{08AF1CC4-001A-8902-1EE6-2704EFF6FA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6152" t="1121" r="23117" b="1121"/>
            <a:stretch/>
          </p:blipFill>
          <p:spPr bwMode="gray">
            <a:xfrm>
              <a:off x="3585303" y="-50800"/>
              <a:ext cx="5146799" cy="6959600"/>
            </a:xfrm>
            <a:custGeom>
              <a:avLst/>
              <a:gdLst>
                <a:gd name="connsiteX0" fmla="*/ 2568364 w 5146799"/>
                <a:gd name="connsiteY0" fmla="*/ 974803 h 6959600"/>
                <a:gd name="connsiteX1" fmla="*/ 1782747 w 5146799"/>
                <a:gd name="connsiteY1" fmla="*/ 1566533 h 6959600"/>
                <a:gd name="connsiteX2" fmla="*/ 1546054 w 5146799"/>
                <a:gd name="connsiteY2" fmla="*/ 3512950 h 6959600"/>
                <a:gd name="connsiteX3" fmla="*/ 1780229 w 5146799"/>
                <a:gd name="connsiteY3" fmla="*/ 5454331 h 6959600"/>
                <a:gd name="connsiteX4" fmla="*/ 2568364 w 5146799"/>
                <a:gd name="connsiteY4" fmla="*/ 6041024 h 6959600"/>
                <a:gd name="connsiteX5" fmla="*/ 3353981 w 5146799"/>
                <a:gd name="connsiteY5" fmla="*/ 5446776 h 6959600"/>
                <a:gd name="connsiteX6" fmla="*/ 3595709 w 5146799"/>
                <a:gd name="connsiteY6" fmla="*/ 3512950 h 6959600"/>
                <a:gd name="connsiteX7" fmla="*/ 3351463 w 5146799"/>
                <a:gd name="connsiteY7" fmla="*/ 1566533 h 6959600"/>
                <a:gd name="connsiteX8" fmla="*/ 2568364 w 5146799"/>
                <a:gd name="connsiteY8" fmla="*/ 974803 h 6959600"/>
                <a:gd name="connsiteX9" fmla="*/ 1334149 w 5146799"/>
                <a:gd name="connsiteY9" fmla="*/ 0 h 6959600"/>
                <a:gd name="connsiteX10" fmla="*/ 3759161 w 5146799"/>
                <a:gd name="connsiteY10" fmla="*/ 0 h 6959600"/>
                <a:gd name="connsiteX11" fmla="*/ 3918053 w 5146799"/>
                <a:gd name="connsiteY11" fmla="*/ 93501 h 6959600"/>
                <a:gd name="connsiteX12" fmla="*/ 4494637 w 5146799"/>
                <a:gd name="connsiteY12" fmla="*/ 682714 h 6959600"/>
                <a:gd name="connsiteX13" fmla="*/ 5146799 w 5146799"/>
                <a:gd name="connsiteY13" fmla="*/ 3512950 h 6959600"/>
                <a:gd name="connsiteX14" fmla="*/ 4514781 w 5146799"/>
                <a:gd name="connsiteY14" fmla="*/ 6368365 h 6959600"/>
                <a:gd name="connsiteX15" fmla="*/ 3944807 w 5146799"/>
                <a:gd name="connsiteY15" fmla="*/ 6933027 h 6959600"/>
                <a:gd name="connsiteX16" fmla="*/ 3897365 w 5146799"/>
                <a:gd name="connsiteY16" fmla="*/ 6959600 h 6959600"/>
                <a:gd name="connsiteX17" fmla="*/ 1286341 w 5146799"/>
                <a:gd name="connsiteY17" fmla="*/ 6959600 h 6959600"/>
                <a:gd name="connsiteX18" fmla="*/ 1220642 w 5146799"/>
                <a:gd name="connsiteY18" fmla="*/ 6921225 h 6959600"/>
                <a:gd name="connsiteX19" fmla="*/ 647127 w 5146799"/>
                <a:gd name="connsiteY19" fmla="*/ 6338149 h 6959600"/>
                <a:gd name="connsiteX20" fmla="*/ 0 w 5146799"/>
                <a:gd name="connsiteY20" fmla="*/ 3512950 h 6959600"/>
                <a:gd name="connsiteX21" fmla="*/ 629501 w 5146799"/>
                <a:gd name="connsiteY21" fmla="*/ 639908 h 6959600"/>
                <a:gd name="connsiteX22" fmla="*/ 1197232 w 5146799"/>
                <a:gd name="connsiteY22" fmla="*/ 76780 h 695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146799" h="6959600">
                  <a:moveTo>
                    <a:pt x="2568364" y="974803"/>
                  </a:moveTo>
                  <a:cubicBezTo>
                    <a:pt x="2202414" y="974803"/>
                    <a:pt x="1940541" y="1172045"/>
                    <a:pt x="1782747" y="1566533"/>
                  </a:cubicBezTo>
                  <a:cubicBezTo>
                    <a:pt x="1624952" y="1961021"/>
                    <a:pt x="1546054" y="2609827"/>
                    <a:pt x="1546054" y="3512950"/>
                  </a:cubicBezTo>
                  <a:cubicBezTo>
                    <a:pt x="1546054" y="4416073"/>
                    <a:pt x="1624113" y="5063201"/>
                    <a:pt x="1780229" y="5454331"/>
                  </a:cubicBezTo>
                  <a:cubicBezTo>
                    <a:pt x="1936345" y="5845459"/>
                    <a:pt x="2199056" y="6041024"/>
                    <a:pt x="2568364" y="6041024"/>
                  </a:cubicBezTo>
                  <a:cubicBezTo>
                    <a:pt x="2930956" y="6041024"/>
                    <a:pt x="3192829" y="5842942"/>
                    <a:pt x="3353981" y="5446776"/>
                  </a:cubicBezTo>
                  <a:cubicBezTo>
                    <a:pt x="3515133" y="5050611"/>
                    <a:pt x="3595709" y="4406001"/>
                    <a:pt x="3595709" y="3512950"/>
                  </a:cubicBezTo>
                  <a:cubicBezTo>
                    <a:pt x="3595709" y="2609827"/>
                    <a:pt x="3514294" y="1961021"/>
                    <a:pt x="3351463" y="1566533"/>
                  </a:cubicBezTo>
                  <a:cubicBezTo>
                    <a:pt x="3188633" y="1172045"/>
                    <a:pt x="2927599" y="974803"/>
                    <a:pt x="2568364" y="974803"/>
                  </a:cubicBezTo>
                  <a:close/>
                  <a:moveTo>
                    <a:pt x="1334149" y="0"/>
                  </a:moveTo>
                  <a:lnTo>
                    <a:pt x="3759161" y="0"/>
                  </a:lnTo>
                  <a:lnTo>
                    <a:pt x="3918053" y="93501"/>
                  </a:lnTo>
                  <a:cubicBezTo>
                    <a:pt x="4139402" y="244582"/>
                    <a:pt x="4331595" y="440986"/>
                    <a:pt x="4494637" y="682714"/>
                  </a:cubicBezTo>
                  <a:cubicBezTo>
                    <a:pt x="4929412" y="1327323"/>
                    <a:pt x="5146799" y="2270735"/>
                    <a:pt x="5146799" y="3512950"/>
                  </a:cubicBezTo>
                  <a:cubicBezTo>
                    <a:pt x="5146799" y="4798811"/>
                    <a:pt x="4936126" y="5750616"/>
                    <a:pt x="4514781" y="6368365"/>
                  </a:cubicBezTo>
                  <a:cubicBezTo>
                    <a:pt x="4356776" y="6600022"/>
                    <a:pt x="4166784" y="6788243"/>
                    <a:pt x="3944807" y="6933027"/>
                  </a:cubicBezTo>
                  <a:lnTo>
                    <a:pt x="3897365" y="6959600"/>
                  </a:lnTo>
                  <a:lnTo>
                    <a:pt x="1286341" y="6959600"/>
                  </a:lnTo>
                  <a:lnTo>
                    <a:pt x="1220642" y="6921225"/>
                  </a:lnTo>
                  <a:cubicBezTo>
                    <a:pt x="1000081" y="6771718"/>
                    <a:pt x="808909" y="6577360"/>
                    <a:pt x="647127" y="6338149"/>
                  </a:cubicBezTo>
                  <a:cubicBezTo>
                    <a:pt x="215709" y="5700256"/>
                    <a:pt x="0" y="4758523"/>
                    <a:pt x="0" y="3512950"/>
                  </a:cubicBezTo>
                  <a:cubicBezTo>
                    <a:pt x="0" y="2213661"/>
                    <a:pt x="209835" y="1255980"/>
                    <a:pt x="629501" y="639908"/>
                  </a:cubicBezTo>
                  <a:cubicBezTo>
                    <a:pt x="786877" y="408881"/>
                    <a:pt x="976120" y="221172"/>
                    <a:pt x="1197232" y="76780"/>
                  </a:cubicBezTo>
                  <a:close/>
                </a:path>
              </a:pathLst>
            </a:custGeom>
          </p:spPr>
        </p:pic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1339B975-9B03-29A0-DEFE-A53536F1366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585303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100000">
                  <a:schemeClr val="bg1">
                    <a:alpha val="85000"/>
                  </a:schemeClr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B6B5EA3-E466-FFAF-D2FD-FAF5A1606E56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492853" y="-50800"/>
            <a:ext cx="3597804" cy="6959600"/>
            <a:chOff x="-492853" y="-50800"/>
            <a:chExt cx="3597804" cy="6959600"/>
          </a:xfrm>
        </p:grpSpPr>
        <p:pic>
          <p:nvPicPr>
            <p:cNvPr id="24" name="Grafik 23" descr="Ein Bild, das Text, Straße, draußen, grün enthält.&#10;&#10;Automatisch generierte Beschreibung">
              <a:extLst>
                <a:ext uri="{FF2B5EF4-FFF2-40B4-BE49-F238E27FC236}">
                  <a16:creationId xmlns:a16="http://schemas.microsoft.com/office/drawing/2014/main" id="{FF62D832-EB51-D4FB-D714-127D6E2E51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787" t="1222" r="67741" b="1019"/>
            <a:stretch/>
          </p:blipFill>
          <p:spPr bwMode="gray">
            <a:xfrm>
              <a:off x="-492853" y="-50800"/>
              <a:ext cx="3597804" cy="6959600"/>
            </a:xfrm>
            <a:custGeom>
              <a:avLst/>
              <a:gdLst>
                <a:gd name="connsiteX0" fmla="*/ 2019092 w 3597804"/>
                <a:gd name="connsiteY0" fmla="*/ 0 h 6959600"/>
                <a:gd name="connsiteX1" fmla="*/ 3597804 w 3597804"/>
                <a:gd name="connsiteY1" fmla="*/ 0 h 6959600"/>
                <a:gd name="connsiteX2" fmla="*/ 3597804 w 3597804"/>
                <a:gd name="connsiteY2" fmla="*/ 6959600 h 6959600"/>
                <a:gd name="connsiteX3" fmla="*/ 2064395 w 3597804"/>
                <a:gd name="connsiteY3" fmla="*/ 6959600 h 6959600"/>
                <a:gd name="connsiteX4" fmla="*/ 2064395 w 3597804"/>
                <a:gd name="connsiteY4" fmla="*/ 2803516 h 6959600"/>
                <a:gd name="connsiteX5" fmla="*/ 2079283 w 3597804"/>
                <a:gd name="connsiteY5" fmla="*/ 2113731 h 6959600"/>
                <a:gd name="connsiteX6" fmla="*/ 2104095 w 3597804"/>
                <a:gd name="connsiteY6" fmla="*/ 1359433 h 6959600"/>
                <a:gd name="connsiteX7" fmla="*/ 1573109 w 3597804"/>
                <a:gd name="connsiteY7" fmla="*/ 1860644 h 6959600"/>
                <a:gd name="connsiteX8" fmla="*/ 739411 w 3597804"/>
                <a:gd name="connsiteY8" fmla="*/ 2530580 h 6959600"/>
                <a:gd name="connsiteX9" fmla="*/ 0 w 3597804"/>
                <a:gd name="connsiteY9" fmla="*/ 1607557 h 695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7804" h="6959600">
                  <a:moveTo>
                    <a:pt x="2019092" y="0"/>
                  </a:moveTo>
                  <a:lnTo>
                    <a:pt x="3597804" y="0"/>
                  </a:lnTo>
                  <a:lnTo>
                    <a:pt x="3597804" y="6959600"/>
                  </a:lnTo>
                  <a:lnTo>
                    <a:pt x="2064395" y="6959600"/>
                  </a:lnTo>
                  <a:lnTo>
                    <a:pt x="2064395" y="2803516"/>
                  </a:lnTo>
                  <a:lnTo>
                    <a:pt x="2079283" y="2113731"/>
                  </a:lnTo>
                  <a:lnTo>
                    <a:pt x="2104095" y="1359433"/>
                  </a:lnTo>
                  <a:cubicBezTo>
                    <a:pt x="1849354" y="1614174"/>
                    <a:pt x="1672359" y="1781244"/>
                    <a:pt x="1573109" y="1860644"/>
                  </a:cubicBezTo>
                  <a:lnTo>
                    <a:pt x="739411" y="2530580"/>
                  </a:lnTo>
                  <a:lnTo>
                    <a:pt x="0" y="1607557"/>
                  </a:lnTo>
                  <a:close/>
                </a:path>
              </a:pathLst>
            </a:cu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0010D706-5F0B-121A-895E-4728409880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797" t="-380" r="20124" b="381"/>
            <a:stretch/>
          </p:blipFill>
          <p:spPr bwMode="gray">
            <a:xfrm>
              <a:off x="-492853" y="-50800"/>
              <a:ext cx="3597804" cy="6959600"/>
            </a:xfrm>
            <a:custGeom>
              <a:avLst/>
              <a:gdLst/>
              <a:ahLst/>
              <a:cxnLst/>
              <a:rect l="l" t="t" r="r" b="b"/>
              <a:pathLst>
                <a:path w="3597804" h="6959600">
                  <a:moveTo>
                    <a:pt x="2019092" y="0"/>
                  </a:moveTo>
                  <a:lnTo>
                    <a:pt x="3597804" y="0"/>
                  </a:lnTo>
                  <a:lnTo>
                    <a:pt x="3597804" y="6959600"/>
                  </a:lnTo>
                  <a:lnTo>
                    <a:pt x="2064395" y="6959600"/>
                  </a:lnTo>
                  <a:lnTo>
                    <a:pt x="2064395" y="2803516"/>
                  </a:lnTo>
                  <a:lnTo>
                    <a:pt x="2079283" y="2113731"/>
                  </a:lnTo>
                  <a:lnTo>
                    <a:pt x="2104095" y="1359433"/>
                  </a:lnTo>
                  <a:cubicBezTo>
                    <a:pt x="1849354" y="1614174"/>
                    <a:pt x="1672359" y="1781244"/>
                    <a:pt x="1573109" y="1860644"/>
                  </a:cubicBezTo>
                  <a:lnTo>
                    <a:pt x="739411" y="2530580"/>
                  </a:lnTo>
                  <a:lnTo>
                    <a:pt x="0" y="1607557"/>
                  </a:ln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</p:pic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6DC63C68-27AC-4A38-B080-CDA55EBCF16D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 userDrawn="1"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 bwMode="gray">
          <a:xfrm>
            <a:off x="540070" y="6424812"/>
            <a:ext cx="250049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60557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genda 5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ACCCB0E0-B356-76A2-5EBB-79E75E424FDE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0" y="0"/>
            <a:ext cx="12192000" cy="4414838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867817E5-9277-4DFF-7004-36530C307D1B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 bwMode="gray">
          <a:xfrm>
            <a:off x="0" y="-1"/>
            <a:ext cx="12192000" cy="4428001"/>
          </a:xfrm>
          <a:gradFill flip="none" rotWithShape="1">
            <a:gsLst>
              <a:gs pos="98230">
                <a:srgbClr val="282C30">
                  <a:alpha val="70000"/>
                </a:srgbClr>
              </a:gs>
              <a:gs pos="0">
                <a:srgbClr val="2C826D">
                  <a:alpha val="70000"/>
                </a:srgbClr>
              </a:gs>
              <a:gs pos="53000">
                <a:srgbClr val="00A3AD">
                  <a:alpha val="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D45237D7-C4F9-450F-B540-A98075FDBBC4}" type="datetime4">
              <a:rPr lang="en-US" smtClean="0"/>
              <a:t>June 30, 2026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151EF5C-0ABA-680E-CE7C-40D5D0F552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546944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1044D321-BCCC-78C4-608D-C2490EF4A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9849646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6090ECCD-98A5-7E5D-13EF-F1B28A5997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2872619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FD970574-6B30-5B25-F9CB-0FF595EDE4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5198295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platzhalter 17">
            <a:extLst>
              <a:ext uri="{FF2B5EF4-FFF2-40B4-BE49-F238E27FC236}">
                <a16:creationId xmlns:a16="http://schemas.microsoft.com/office/drawing/2014/main" id="{10CA4414-5B54-2E8E-0F7E-DDFFE927BD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523971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6A72B65-6F15-DAB6-EE6F-F84D2889718F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 bwMode="gray">
          <a:xfrm>
            <a:off x="54694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830EDF5F-11DE-E400-189E-157AC470654E}"/>
              </a:ext>
            </a:extLst>
          </p:cNvPr>
          <p:cNvSpPr>
            <a:spLocks noGrp="1" noChangeAspect="1"/>
          </p:cNvSpPr>
          <p:nvPr>
            <p:ph type="body" sz="quarter" idx="32" hasCustomPrompt="1"/>
          </p:nvPr>
        </p:nvSpPr>
        <p:spPr bwMode="gray">
          <a:xfrm>
            <a:off x="287259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7434DE5F-4A1F-5F62-88B3-E043F8C0D062}"/>
              </a:ext>
            </a:extLst>
          </p:cNvPr>
          <p:cNvSpPr>
            <a:spLocks noGrp="1" noChangeAspect="1"/>
          </p:cNvSpPr>
          <p:nvPr>
            <p:ph type="body" sz="quarter" idx="33" hasCustomPrompt="1"/>
          </p:nvPr>
        </p:nvSpPr>
        <p:spPr bwMode="gray">
          <a:xfrm>
            <a:off x="519824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F9A2C17D-5290-1DC1-6ED3-358D4FA906AA}"/>
              </a:ext>
            </a:extLst>
          </p:cNvPr>
          <p:cNvSpPr>
            <a:spLocks noGrp="1" noChangeAspect="1"/>
          </p:cNvSpPr>
          <p:nvPr>
            <p:ph type="body" sz="quarter" idx="34" hasCustomPrompt="1"/>
          </p:nvPr>
        </p:nvSpPr>
        <p:spPr bwMode="gray">
          <a:xfrm>
            <a:off x="752389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D9DCED8E-E8B8-C5FD-88E5-A22D6E991A78}"/>
              </a:ext>
            </a:extLst>
          </p:cNvPr>
          <p:cNvSpPr>
            <a:spLocks noGrp="1" noChangeAspect="1"/>
          </p:cNvSpPr>
          <p:nvPr>
            <p:ph type="body" sz="quarter" idx="35" hasCustomPrompt="1"/>
          </p:nvPr>
        </p:nvSpPr>
        <p:spPr bwMode="gray">
          <a:xfrm>
            <a:off x="9849546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E3AC355F-D2D3-D789-F45F-22C20ABE24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3" name="Textplatzhalter 17">
            <a:extLst>
              <a:ext uri="{FF2B5EF4-FFF2-40B4-BE49-F238E27FC236}">
                <a16:creationId xmlns:a16="http://schemas.microsoft.com/office/drawing/2014/main" id="{1F7C6B29-E1C4-4826-9133-BF58BA73F3D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546944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64DEB673-19EA-4E1F-4380-6B800CC5AF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2872619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39" name="Textplatzhalter 17">
            <a:extLst>
              <a:ext uri="{FF2B5EF4-FFF2-40B4-BE49-F238E27FC236}">
                <a16:creationId xmlns:a16="http://schemas.microsoft.com/office/drawing/2014/main" id="{65FD68AA-BECB-37EA-0F49-2B7CBB22CE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5198295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40" name="Textplatzhalter 17">
            <a:extLst>
              <a:ext uri="{FF2B5EF4-FFF2-40B4-BE49-F238E27FC236}">
                <a16:creationId xmlns:a16="http://schemas.microsoft.com/office/drawing/2014/main" id="{D4E1D924-E86E-058B-57D5-B23F01433F1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7523971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58A8B264-BBCC-9694-504E-F02DB13164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9849646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725B3308-7915-7A2D-C778-5CED412601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33254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40950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75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genda 6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6DFFFD0A-5F81-6809-DD07-4FC5B5BD49E3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8464765" y="2220392"/>
            <a:ext cx="3727234" cy="4637608"/>
          </a:xfrm>
          <a:custGeom>
            <a:avLst/>
            <a:gdLst>
              <a:gd name="connsiteX0" fmla="*/ 859879 w 3727234"/>
              <a:gd name="connsiteY0" fmla="*/ 0 h 4637608"/>
              <a:gd name="connsiteX1" fmla="*/ 3727234 w 3727234"/>
              <a:gd name="connsiteY1" fmla="*/ 0 h 4637608"/>
              <a:gd name="connsiteX2" fmla="*/ 3727234 w 3727234"/>
              <a:gd name="connsiteY2" fmla="*/ 4637608 h 4637608"/>
              <a:gd name="connsiteX3" fmla="*/ 838891 w 3727234"/>
              <a:gd name="connsiteY3" fmla="*/ 4637608 h 4637608"/>
              <a:gd name="connsiteX4" fmla="*/ 838891 w 3727234"/>
              <a:gd name="connsiteY4" fmla="*/ 4637606 h 4637608"/>
              <a:gd name="connsiteX5" fmla="*/ 0 w 3727234"/>
              <a:gd name="connsiteY5" fmla="*/ 4637606 h 463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7234" h="4637608">
                <a:moveTo>
                  <a:pt x="859879" y="0"/>
                </a:moveTo>
                <a:lnTo>
                  <a:pt x="3727234" y="0"/>
                </a:lnTo>
                <a:lnTo>
                  <a:pt x="3727234" y="4637608"/>
                </a:lnTo>
                <a:lnTo>
                  <a:pt x="838891" y="4637608"/>
                </a:lnTo>
                <a:lnTo>
                  <a:pt x="838891" y="4637606"/>
                </a:lnTo>
                <a:lnTo>
                  <a:pt x="0" y="463760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488E7529-F633-ECD7-28B2-E9225FEAA470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 bwMode="gray">
          <a:xfrm>
            <a:off x="5451727" y="4219575"/>
            <a:ext cx="3434940" cy="2638422"/>
          </a:xfrm>
          <a:custGeom>
            <a:avLst/>
            <a:gdLst>
              <a:gd name="connsiteX0" fmla="*/ 489202 w 3434940"/>
              <a:gd name="connsiteY0" fmla="*/ 0 h 2638422"/>
              <a:gd name="connsiteX1" fmla="*/ 3434940 w 3434940"/>
              <a:gd name="connsiteY1" fmla="*/ 0 h 2638422"/>
              <a:gd name="connsiteX2" fmla="*/ 2945739 w 3434940"/>
              <a:gd name="connsiteY2" fmla="*/ 2638422 h 2638422"/>
              <a:gd name="connsiteX3" fmla="*/ 2538690 w 3434940"/>
              <a:gd name="connsiteY3" fmla="*/ 2638422 h 2638422"/>
              <a:gd name="connsiteX4" fmla="*/ 0 w 3434940"/>
              <a:gd name="connsiteY4" fmla="*/ 2638422 h 2638422"/>
              <a:gd name="connsiteX5" fmla="*/ 124360 w 3434940"/>
              <a:gd name="connsiteY5" fmla="*/ 1967713 h 263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4940" h="2638422">
                <a:moveTo>
                  <a:pt x="489202" y="0"/>
                </a:moveTo>
                <a:lnTo>
                  <a:pt x="3434940" y="0"/>
                </a:lnTo>
                <a:lnTo>
                  <a:pt x="2945739" y="2638422"/>
                </a:lnTo>
                <a:lnTo>
                  <a:pt x="2538690" y="2638422"/>
                </a:lnTo>
                <a:lnTo>
                  <a:pt x="0" y="2638422"/>
                </a:lnTo>
                <a:lnTo>
                  <a:pt x="124360" y="19677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0" name="Bildplatzhalter 39">
            <a:extLst>
              <a:ext uri="{FF2B5EF4-FFF2-40B4-BE49-F238E27FC236}">
                <a16:creationId xmlns:a16="http://schemas.microsoft.com/office/drawing/2014/main" id="{9D320F54-5CAF-7747-EB3D-320BC883A639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9338045" y="1"/>
            <a:ext cx="2853954" cy="2148113"/>
          </a:xfrm>
          <a:custGeom>
            <a:avLst/>
            <a:gdLst>
              <a:gd name="connsiteX0" fmla="*/ 398291 w 2853954"/>
              <a:gd name="connsiteY0" fmla="*/ 0 h 2148113"/>
              <a:gd name="connsiteX1" fmla="*/ 2080618 w 2853954"/>
              <a:gd name="connsiteY1" fmla="*/ 0 h 2148113"/>
              <a:gd name="connsiteX2" fmla="*/ 2080618 w 2853954"/>
              <a:gd name="connsiteY2" fmla="*/ 1 h 2148113"/>
              <a:gd name="connsiteX3" fmla="*/ 2853954 w 2853954"/>
              <a:gd name="connsiteY3" fmla="*/ 1 h 2148113"/>
              <a:gd name="connsiteX4" fmla="*/ 2853954 w 2853954"/>
              <a:gd name="connsiteY4" fmla="*/ 2148113 h 2148113"/>
              <a:gd name="connsiteX5" fmla="*/ 0 w 2853954"/>
              <a:gd name="connsiteY5" fmla="*/ 2148113 h 214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954" h="2148113">
                <a:moveTo>
                  <a:pt x="398291" y="0"/>
                </a:moveTo>
                <a:lnTo>
                  <a:pt x="2080618" y="0"/>
                </a:lnTo>
                <a:lnTo>
                  <a:pt x="2080618" y="1"/>
                </a:lnTo>
                <a:lnTo>
                  <a:pt x="2853954" y="1"/>
                </a:lnTo>
                <a:lnTo>
                  <a:pt x="2853954" y="2148113"/>
                </a:lnTo>
                <a:lnTo>
                  <a:pt x="0" y="21481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FC4E5BBE-7CDB-F4DD-B818-FC8C51E460AF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954331" y="1"/>
            <a:ext cx="3714706" cy="4147293"/>
          </a:xfrm>
          <a:custGeom>
            <a:avLst/>
            <a:gdLst>
              <a:gd name="connsiteX0" fmla="*/ 768967 w 3714706"/>
              <a:gd name="connsiteY0" fmla="*/ 0 h 4147293"/>
              <a:gd name="connsiteX1" fmla="*/ 3714706 w 3714706"/>
              <a:gd name="connsiteY1" fmla="*/ 0 h 4147293"/>
              <a:gd name="connsiteX2" fmla="*/ 2945738 w 3714706"/>
              <a:gd name="connsiteY2" fmla="*/ 4147293 h 4147293"/>
              <a:gd name="connsiteX3" fmla="*/ 0 w 3714706"/>
              <a:gd name="connsiteY3" fmla="*/ 4147293 h 4147293"/>
              <a:gd name="connsiteX4" fmla="*/ 586151 w 3714706"/>
              <a:gd name="connsiteY4" fmla="*/ 985989 h 414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4706" h="4147293">
                <a:moveTo>
                  <a:pt x="768967" y="0"/>
                </a:moveTo>
                <a:lnTo>
                  <a:pt x="3714706" y="0"/>
                </a:lnTo>
                <a:lnTo>
                  <a:pt x="2945738" y="4147293"/>
                </a:lnTo>
                <a:lnTo>
                  <a:pt x="0" y="4147293"/>
                </a:lnTo>
                <a:lnTo>
                  <a:pt x="586151" y="98598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80A69BD9-92BA-4DBC-8CE9-3690132976B2}" type="datetime4">
              <a:rPr lang="en-US" smtClean="0"/>
              <a:t>June 30, 2026</a:t>
            </a:fld>
            <a:endParaRPr lang="de-DE"/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011ABD1A-B05A-A268-1A13-818C0B64A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3" y="431999"/>
            <a:ext cx="4627084" cy="932343"/>
          </a:xfrm>
        </p:spPr>
        <p:txBody>
          <a:bodyPr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CDCEF1-920B-9EF0-0741-5DE06835AE2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540003" y="151337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018423DB-3D93-340B-D13E-48D620A6B1C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 bwMode="gray">
          <a:xfrm>
            <a:off x="540003" y="198406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9CB6CE95-61C7-DEF1-D33B-2C0FA4293D0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 bwMode="gray">
          <a:xfrm>
            <a:off x="540003" y="308098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2" name="Textplatzhalter 19">
            <a:extLst>
              <a:ext uri="{FF2B5EF4-FFF2-40B4-BE49-F238E27FC236}">
                <a16:creationId xmlns:a16="http://schemas.microsoft.com/office/drawing/2014/main" id="{FE5E6373-366F-124C-A846-8479C24DB0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540003" y="3550287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id="{7A2D13C6-E666-F38F-17E9-E6F04329AFD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 bwMode="gray">
          <a:xfrm>
            <a:off x="540003" y="4648599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4" name="Textplatzhalter 19">
            <a:extLst>
              <a:ext uri="{FF2B5EF4-FFF2-40B4-BE49-F238E27FC236}">
                <a16:creationId xmlns:a16="http://schemas.microsoft.com/office/drawing/2014/main" id="{91C9BB8E-89FF-3FC9-09CC-31AF76E769D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 bwMode="gray">
          <a:xfrm>
            <a:off x="540003" y="511651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FBADF742-F324-790B-B1D1-52FCA811419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 bwMode="gray">
          <a:xfrm>
            <a:off x="3184127" y="151337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6" name="Textplatzhalter 19">
            <a:extLst>
              <a:ext uri="{FF2B5EF4-FFF2-40B4-BE49-F238E27FC236}">
                <a16:creationId xmlns:a16="http://schemas.microsoft.com/office/drawing/2014/main" id="{C25256C0-6B85-050E-DBB2-4C67521AB38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gray">
          <a:xfrm>
            <a:off x="3184127" y="198406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8828FFD4-7508-9F1B-2ED2-D26C0437C73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 bwMode="gray">
          <a:xfrm>
            <a:off x="3184127" y="308098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8" name="Textplatzhalter 19">
            <a:extLst>
              <a:ext uri="{FF2B5EF4-FFF2-40B4-BE49-F238E27FC236}">
                <a16:creationId xmlns:a16="http://schemas.microsoft.com/office/drawing/2014/main" id="{1FC7A119-3B72-E7B0-E47F-CD4FBF8ADFB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 bwMode="gray">
          <a:xfrm>
            <a:off x="3184127" y="3550287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platzhalter 5">
            <a:extLst>
              <a:ext uri="{FF2B5EF4-FFF2-40B4-BE49-F238E27FC236}">
                <a16:creationId xmlns:a16="http://schemas.microsoft.com/office/drawing/2014/main" id="{058EABA2-2FC9-A7B4-51AA-BACFEA92DB3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 bwMode="gray">
          <a:xfrm>
            <a:off x="3184127" y="4648599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31" name="Textplatzhalter 19">
            <a:extLst>
              <a:ext uri="{FF2B5EF4-FFF2-40B4-BE49-F238E27FC236}">
                <a16:creationId xmlns:a16="http://schemas.microsoft.com/office/drawing/2014/main" id="{6F59382F-916F-F5CD-D819-A186250857A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 bwMode="gray">
          <a:xfrm>
            <a:off x="3184127" y="511651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BCDE7CD4-C190-9C79-B610-BC41E3FE9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8490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488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Agenda 6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>
            <a:extLst>
              <a:ext uri="{FF2B5EF4-FFF2-40B4-BE49-F238E27FC236}">
                <a16:creationId xmlns:a16="http://schemas.microsoft.com/office/drawing/2014/main" id="{0D621F03-0B25-DBCE-248A-4EB6AC2DA22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540003" y="533949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6DFFFD0A-5F81-6809-DD07-4FC5B5BD49E3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8464765" y="2220392"/>
            <a:ext cx="3727234" cy="4637608"/>
          </a:xfrm>
          <a:custGeom>
            <a:avLst/>
            <a:gdLst>
              <a:gd name="connsiteX0" fmla="*/ 859879 w 3727234"/>
              <a:gd name="connsiteY0" fmla="*/ 0 h 4637608"/>
              <a:gd name="connsiteX1" fmla="*/ 3727234 w 3727234"/>
              <a:gd name="connsiteY1" fmla="*/ 0 h 4637608"/>
              <a:gd name="connsiteX2" fmla="*/ 3727234 w 3727234"/>
              <a:gd name="connsiteY2" fmla="*/ 4637608 h 4637608"/>
              <a:gd name="connsiteX3" fmla="*/ 838891 w 3727234"/>
              <a:gd name="connsiteY3" fmla="*/ 4637608 h 4637608"/>
              <a:gd name="connsiteX4" fmla="*/ 838891 w 3727234"/>
              <a:gd name="connsiteY4" fmla="*/ 4637606 h 4637608"/>
              <a:gd name="connsiteX5" fmla="*/ 0 w 3727234"/>
              <a:gd name="connsiteY5" fmla="*/ 4637606 h 463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7234" h="4637608">
                <a:moveTo>
                  <a:pt x="859879" y="0"/>
                </a:moveTo>
                <a:lnTo>
                  <a:pt x="3727234" y="0"/>
                </a:lnTo>
                <a:lnTo>
                  <a:pt x="3727234" y="4637608"/>
                </a:lnTo>
                <a:lnTo>
                  <a:pt x="838891" y="4637608"/>
                </a:lnTo>
                <a:lnTo>
                  <a:pt x="838891" y="4637606"/>
                </a:lnTo>
                <a:lnTo>
                  <a:pt x="0" y="463760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488E7529-F633-ECD7-28B2-E9225FEAA470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 bwMode="gray">
          <a:xfrm>
            <a:off x="5451727" y="4219575"/>
            <a:ext cx="3434940" cy="2638422"/>
          </a:xfrm>
          <a:custGeom>
            <a:avLst/>
            <a:gdLst>
              <a:gd name="connsiteX0" fmla="*/ 489202 w 3434940"/>
              <a:gd name="connsiteY0" fmla="*/ 0 h 2638422"/>
              <a:gd name="connsiteX1" fmla="*/ 3434940 w 3434940"/>
              <a:gd name="connsiteY1" fmla="*/ 0 h 2638422"/>
              <a:gd name="connsiteX2" fmla="*/ 2945739 w 3434940"/>
              <a:gd name="connsiteY2" fmla="*/ 2638422 h 2638422"/>
              <a:gd name="connsiteX3" fmla="*/ 2538690 w 3434940"/>
              <a:gd name="connsiteY3" fmla="*/ 2638422 h 2638422"/>
              <a:gd name="connsiteX4" fmla="*/ 0 w 3434940"/>
              <a:gd name="connsiteY4" fmla="*/ 2638422 h 2638422"/>
              <a:gd name="connsiteX5" fmla="*/ 124360 w 3434940"/>
              <a:gd name="connsiteY5" fmla="*/ 1967713 h 263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4940" h="2638422">
                <a:moveTo>
                  <a:pt x="489202" y="0"/>
                </a:moveTo>
                <a:lnTo>
                  <a:pt x="3434940" y="0"/>
                </a:lnTo>
                <a:lnTo>
                  <a:pt x="2945739" y="2638422"/>
                </a:lnTo>
                <a:lnTo>
                  <a:pt x="2538690" y="2638422"/>
                </a:lnTo>
                <a:lnTo>
                  <a:pt x="0" y="2638422"/>
                </a:lnTo>
                <a:lnTo>
                  <a:pt x="124360" y="19677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0" name="Bildplatzhalter 39">
            <a:extLst>
              <a:ext uri="{FF2B5EF4-FFF2-40B4-BE49-F238E27FC236}">
                <a16:creationId xmlns:a16="http://schemas.microsoft.com/office/drawing/2014/main" id="{9D320F54-5CAF-7747-EB3D-320BC883A639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9338045" y="1"/>
            <a:ext cx="2853954" cy="2148113"/>
          </a:xfrm>
          <a:custGeom>
            <a:avLst/>
            <a:gdLst>
              <a:gd name="connsiteX0" fmla="*/ 398291 w 2853954"/>
              <a:gd name="connsiteY0" fmla="*/ 0 h 2148113"/>
              <a:gd name="connsiteX1" fmla="*/ 2080618 w 2853954"/>
              <a:gd name="connsiteY1" fmla="*/ 0 h 2148113"/>
              <a:gd name="connsiteX2" fmla="*/ 2080618 w 2853954"/>
              <a:gd name="connsiteY2" fmla="*/ 1 h 2148113"/>
              <a:gd name="connsiteX3" fmla="*/ 2853954 w 2853954"/>
              <a:gd name="connsiteY3" fmla="*/ 1 h 2148113"/>
              <a:gd name="connsiteX4" fmla="*/ 2853954 w 2853954"/>
              <a:gd name="connsiteY4" fmla="*/ 2148113 h 2148113"/>
              <a:gd name="connsiteX5" fmla="*/ 0 w 2853954"/>
              <a:gd name="connsiteY5" fmla="*/ 2148113 h 214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954" h="2148113">
                <a:moveTo>
                  <a:pt x="398291" y="0"/>
                </a:moveTo>
                <a:lnTo>
                  <a:pt x="2080618" y="0"/>
                </a:lnTo>
                <a:lnTo>
                  <a:pt x="2080618" y="1"/>
                </a:lnTo>
                <a:lnTo>
                  <a:pt x="2853954" y="1"/>
                </a:lnTo>
                <a:lnTo>
                  <a:pt x="2853954" y="2148113"/>
                </a:lnTo>
                <a:lnTo>
                  <a:pt x="0" y="21481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FC4E5BBE-7CDB-F4DD-B818-FC8C51E460AF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954331" y="1"/>
            <a:ext cx="3714706" cy="4147293"/>
          </a:xfrm>
          <a:custGeom>
            <a:avLst/>
            <a:gdLst>
              <a:gd name="connsiteX0" fmla="*/ 768967 w 3714706"/>
              <a:gd name="connsiteY0" fmla="*/ 0 h 4147293"/>
              <a:gd name="connsiteX1" fmla="*/ 3714706 w 3714706"/>
              <a:gd name="connsiteY1" fmla="*/ 0 h 4147293"/>
              <a:gd name="connsiteX2" fmla="*/ 2945738 w 3714706"/>
              <a:gd name="connsiteY2" fmla="*/ 4147293 h 4147293"/>
              <a:gd name="connsiteX3" fmla="*/ 0 w 3714706"/>
              <a:gd name="connsiteY3" fmla="*/ 4147293 h 4147293"/>
              <a:gd name="connsiteX4" fmla="*/ 586151 w 3714706"/>
              <a:gd name="connsiteY4" fmla="*/ 985989 h 414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4706" h="4147293">
                <a:moveTo>
                  <a:pt x="768967" y="0"/>
                </a:moveTo>
                <a:lnTo>
                  <a:pt x="3714706" y="0"/>
                </a:lnTo>
                <a:lnTo>
                  <a:pt x="2945738" y="4147293"/>
                </a:lnTo>
                <a:lnTo>
                  <a:pt x="0" y="4147293"/>
                </a:lnTo>
                <a:lnTo>
                  <a:pt x="586151" y="98598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5CB2C54F-3A38-4AEC-9565-163BAA297BEA}" type="datetime4">
              <a:rPr lang="en-US" smtClean="0"/>
              <a:t>June 30, 2026</a:t>
            </a:fld>
            <a:endParaRPr lang="de-DE"/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011ABD1A-B05A-A268-1A13-818C0B64A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3" y="431999"/>
            <a:ext cx="4627084" cy="932343"/>
          </a:xfrm>
        </p:spPr>
        <p:txBody>
          <a:bodyPr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CDCEF1-920B-9EF0-0741-5DE06835AE2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540003" y="1513745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681BF9F6-4D97-1033-FE79-37D2F1C491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540003" y="4574341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F962B662-3761-978E-621E-D368C0718E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540003" y="3809192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3B104BC-25B0-3BAC-6809-3CA7D99A902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540003" y="3044043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0F1700EC-25A3-6DB0-B0C1-696C87FC99D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540003" y="227889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D1257B48-039D-A0CE-E5E6-9DBC7492865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 bwMode="gray">
          <a:xfrm>
            <a:off x="1352870" y="1513745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E284C546-0820-F551-FA05-3E7D0BC7238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 bwMode="gray">
          <a:xfrm>
            <a:off x="1352870" y="2278894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AF4F0F43-117F-BFE3-D10B-3C9F3257A2B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 bwMode="gray">
          <a:xfrm>
            <a:off x="1352870" y="3044043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5C97D9D4-C42C-64DA-DE4F-B05214B111B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1352870" y="3809192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3B6FCE46-466C-00DA-CC44-7B18F6BADCD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 bwMode="gray">
          <a:xfrm>
            <a:off x="1352870" y="4574341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56D28B52-FA40-B094-BC5C-7C31B14DCF8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 bwMode="gray">
          <a:xfrm>
            <a:off x="1352870" y="5339490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bg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95C68859-C08D-59DD-1A81-5D996C8168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42615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6777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genda 5 l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ACCCB0E0-B356-76A2-5EBB-79E75E424FDE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0" y="0"/>
            <a:ext cx="12192000" cy="4414838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867817E5-9277-4DFF-7004-36530C307D1B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 bwMode="gray">
          <a:xfrm>
            <a:off x="0" y="-1"/>
            <a:ext cx="12192000" cy="4428001"/>
          </a:xfrm>
          <a:gradFill flip="none" rotWithShape="1">
            <a:gsLst>
              <a:gs pos="98230">
                <a:schemeClr val="bg1">
                  <a:alpha val="85000"/>
                </a:schemeClr>
              </a:gs>
              <a:gs pos="0">
                <a:srgbClr val="2C826D">
                  <a:alpha val="70000"/>
                </a:srgbClr>
              </a:gs>
              <a:gs pos="49000">
                <a:srgbClr val="00A3AD">
                  <a:alpha val="42000"/>
                </a:srgbClr>
              </a:gs>
            </a:gsLst>
            <a:lin ang="5400000" scaled="0"/>
            <a:tileRect/>
          </a:gradFill>
          <a:ln>
            <a:noFill/>
          </a:ln>
        </p:spPr>
        <p:txBody>
          <a:bodyPr vert="horz" lIns="36000" tIns="36000" rIns="36000" bIns="3600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 noChangeAspect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 noChangeAspect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2992596D-D514-4F98-A5A7-EFC972586F5E}" type="datetime4">
              <a:rPr lang="en-US" smtClean="0"/>
              <a:t>June 30, 2026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151EF5C-0ABA-680E-CE7C-40D5D0F552A7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 bwMode="gray">
          <a:xfrm>
            <a:off x="546944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1044D321-BCCC-78C4-608D-C2490EF4AE8D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>
            <a:off x="9849646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6090ECCD-98A5-7E5D-13EF-F1B28A599792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 bwMode="gray">
          <a:xfrm>
            <a:off x="2872619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FD970574-6B30-5B25-F9CB-0FF595EDE443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 bwMode="gray">
          <a:xfrm>
            <a:off x="5198295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platzhalter 17">
            <a:extLst>
              <a:ext uri="{FF2B5EF4-FFF2-40B4-BE49-F238E27FC236}">
                <a16:creationId xmlns:a16="http://schemas.microsoft.com/office/drawing/2014/main" id="{10CA4414-5B54-2E8E-0F7E-DDFFE927BD94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 bwMode="gray">
          <a:xfrm>
            <a:off x="7523971" y="4572000"/>
            <a:ext cx="1806575" cy="1233488"/>
          </a:xfrm>
        </p:spPr>
        <p:txBody>
          <a:bodyPr tIns="108000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6A72B65-6F15-DAB6-EE6F-F84D2889718F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 bwMode="gray">
          <a:xfrm>
            <a:off x="54694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830EDF5F-11DE-E400-189E-157AC470654E}"/>
              </a:ext>
            </a:extLst>
          </p:cNvPr>
          <p:cNvSpPr>
            <a:spLocks noGrp="1" noChangeAspect="1"/>
          </p:cNvSpPr>
          <p:nvPr>
            <p:ph type="body" sz="quarter" idx="32" hasCustomPrompt="1"/>
          </p:nvPr>
        </p:nvSpPr>
        <p:spPr bwMode="gray">
          <a:xfrm>
            <a:off x="287259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7434DE5F-4A1F-5F62-88B3-E043F8C0D062}"/>
              </a:ext>
            </a:extLst>
          </p:cNvPr>
          <p:cNvSpPr>
            <a:spLocks noGrp="1" noChangeAspect="1"/>
          </p:cNvSpPr>
          <p:nvPr>
            <p:ph type="body" sz="quarter" idx="33" hasCustomPrompt="1"/>
          </p:nvPr>
        </p:nvSpPr>
        <p:spPr bwMode="gray">
          <a:xfrm>
            <a:off x="519824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F9A2C17D-5290-1DC1-6ED3-358D4FA906AA}"/>
              </a:ext>
            </a:extLst>
          </p:cNvPr>
          <p:cNvSpPr>
            <a:spLocks noGrp="1" noChangeAspect="1"/>
          </p:cNvSpPr>
          <p:nvPr>
            <p:ph type="body" sz="quarter" idx="34" hasCustomPrompt="1"/>
          </p:nvPr>
        </p:nvSpPr>
        <p:spPr bwMode="gray">
          <a:xfrm>
            <a:off x="7523895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D9DCED8E-E8B8-C5FD-88E5-A22D6E991A78}"/>
              </a:ext>
            </a:extLst>
          </p:cNvPr>
          <p:cNvSpPr>
            <a:spLocks noGrp="1" noChangeAspect="1"/>
          </p:cNvSpPr>
          <p:nvPr>
            <p:ph type="body" sz="quarter" idx="35" hasCustomPrompt="1"/>
          </p:nvPr>
        </p:nvSpPr>
        <p:spPr bwMode="gray">
          <a:xfrm>
            <a:off x="9849546" y="4392000"/>
            <a:ext cx="1806675" cy="36000"/>
          </a:xfrm>
          <a:custGeom>
            <a:avLst/>
            <a:gdLst>
              <a:gd name="connsiteX0" fmla="*/ 6675 w 1806675"/>
              <a:gd name="connsiteY0" fmla="*/ 0 h 36000"/>
              <a:gd name="connsiteX1" fmla="*/ 1806675 w 1806675"/>
              <a:gd name="connsiteY1" fmla="*/ 0 h 36000"/>
              <a:gd name="connsiteX2" fmla="*/ 1800000 w 1806675"/>
              <a:gd name="connsiteY2" fmla="*/ 36000 h 36000"/>
              <a:gd name="connsiteX3" fmla="*/ 0 w 180667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6675" h="36000">
                <a:moveTo>
                  <a:pt x="6675" y="0"/>
                </a:moveTo>
                <a:lnTo>
                  <a:pt x="1806675" y="0"/>
                </a:lnTo>
                <a:lnTo>
                  <a:pt x="1800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E3AC355F-D2D3-D789-F45F-22C20ABE24EF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3" name="Textplatzhalter 17">
            <a:extLst>
              <a:ext uri="{FF2B5EF4-FFF2-40B4-BE49-F238E27FC236}">
                <a16:creationId xmlns:a16="http://schemas.microsoft.com/office/drawing/2014/main" id="{1F7C6B29-E1C4-4826-9133-BF58BA73F3D7}"/>
              </a:ext>
            </a:extLst>
          </p:cNvPr>
          <p:cNvSpPr>
            <a:spLocks noGrp="1" noChangeAspect="1"/>
          </p:cNvSpPr>
          <p:nvPr>
            <p:ph type="body" sz="quarter" idx="36" hasCustomPrompt="1"/>
          </p:nvPr>
        </p:nvSpPr>
        <p:spPr bwMode="gray">
          <a:xfrm>
            <a:off x="546944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64DEB673-19EA-4E1F-4380-6B800CC5AFA2}"/>
              </a:ext>
            </a:extLst>
          </p:cNvPr>
          <p:cNvSpPr>
            <a:spLocks noGrp="1" noChangeAspect="1"/>
          </p:cNvSpPr>
          <p:nvPr>
            <p:ph type="body" sz="quarter" idx="37" hasCustomPrompt="1"/>
          </p:nvPr>
        </p:nvSpPr>
        <p:spPr bwMode="gray">
          <a:xfrm>
            <a:off x="2872619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39" name="Textplatzhalter 17">
            <a:extLst>
              <a:ext uri="{FF2B5EF4-FFF2-40B4-BE49-F238E27FC236}">
                <a16:creationId xmlns:a16="http://schemas.microsoft.com/office/drawing/2014/main" id="{65FD68AA-BECB-37EA-0F49-2B7CBB22CEDB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 bwMode="gray">
          <a:xfrm>
            <a:off x="5198295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40" name="Textplatzhalter 17">
            <a:extLst>
              <a:ext uri="{FF2B5EF4-FFF2-40B4-BE49-F238E27FC236}">
                <a16:creationId xmlns:a16="http://schemas.microsoft.com/office/drawing/2014/main" id="{D4E1D924-E86E-058B-57D5-B23F01433F18}"/>
              </a:ext>
            </a:extLst>
          </p:cNvPr>
          <p:cNvSpPr>
            <a:spLocks noGrp="1" noChangeAspect="1"/>
          </p:cNvSpPr>
          <p:nvPr>
            <p:ph type="body" sz="quarter" idx="39" hasCustomPrompt="1"/>
          </p:nvPr>
        </p:nvSpPr>
        <p:spPr bwMode="gray">
          <a:xfrm>
            <a:off x="7523971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58A8B264-BBCC-9694-504E-F02DB1316452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 bwMode="gray">
          <a:xfrm>
            <a:off x="9849646" y="3155961"/>
            <a:ext cx="1806575" cy="1233488"/>
          </a:xfrm>
        </p:spPr>
        <p:txBody>
          <a:bodyPr tIns="0" anchor="b" anchorCtr="0"/>
          <a:lstStyle>
            <a:lvl1pPr marL="0" indent="0" algn="ctr">
              <a:buNone/>
              <a:defRPr sz="5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No.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10D924C7-821C-6185-DDB4-169AE89C1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54717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75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Agenda 6 l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6DFFFD0A-5F81-6809-DD07-4FC5B5BD49E3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8464765" y="2220392"/>
            <a:ext cx="3727234" cy="4637608"/>
          </a:xfrm>
          <a:custGeom>
            <a:avLst/>
            <a:gdLst>
              <a:gd name="connsiteX0" fmla="*/ 859879 w 3727234"/>
              <a:gd name="connsiteY0" fmla="*/ 0 h 4637608"/>
              <a:gd name="connsiteX1" fmla="*/ 3727234 w 3727234"/>
              <a:gd name="connsiteY1" fmla="*/ 0 h 4637608"/>
              <a:gd name="connsiteX2" fmla="*/ 3727234 w 3727234"/>
              <a:gd name="connsiteY2" fmla="*/ 4637608 h 4637608"/>
              <a:gd name="connsiteX3" fmla="*/ 838891 w 3727234"/>
              <a:gd name="connsiteY3" fmla="*/ 4637608 h 4637608"/>
              <a:gd name="connsiteX4" fmla="*/ 838891 w 3727234"/>
              <a:gd name="connsiteY4" fmla="*/ 4637606 h 4637608"/>
              <a:gd name="connsiteX5" fmla="*/ 0 w 3727234"/>
              <a:gd name="connsiteY5" fmla="*/ 4637606 h 463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7234" h="4637608">
                <a:moveTo>
                  <a:pt x="859879" y="0"/>
                </a:moveTo>
                <a:lnTo>
                  <a:pt x="3727234" y="0"/>
                </a:lnTo>
                <a:lnTo>
                  <a:pt x="3727234" y="4637608"/>
                </a:lnTo>
                <a:lnTo>
                  <a:pt x="838891" y="4637608"/>
                </a:lnTo>
                <a:lnTo>
                  <a:pt x="838891" y="4637606"/>
                </a:lnTo>
                <a:lnTo>
                  <a:pt x="0" y="463760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488E7529-F633-ECD7-28B2-E9225FEAA470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 bwMode="gray">
          <a:xfrm>
            <a:off x="5451727" y="4219575"/>
            <a:ext cx="3434940" cy="2638422"/>
          </a:xfrm>
          <a:custGeom>
            <a:avLst/>
            <a:gdLst>
              <a:gd name="connsiteX0" fmla="*/ 489202 w 3434940"/>
              <a:gd name="connsiteY0" fmla="*/ 0 h 2638422"/>
              <a:gd name="connsiteX1" fmla="*/ 3434940 w 3434940"/>
              <a:gd name="connsiteY1" fmla="*/ 0 h 2638422"/>
              <a:gd name="connsiteX2" fmla="*/ 2945739 w 3434940"/>
              <a:gd name="connsiteY2" fmla="*/ 2638422 h 2638422"/>
              <a:gd name="connsiteX3" fmla="*/ 2538690 w 3434940"/>
              <a:gd name="connsiteY3" fmla="*/ 2638422 h 2638422"/>
              <a:gd name="connsiteX4" fmla="*/ 0 w 3434940"/>
              <a:gd name="connsiteY4" fmla="*/ 2638422 h 2638422"/>
              <a:gd name="connsiteX5" fmla="*/ 124360 w 3434940"/>
              <a:gd name="connsiteY5" fmla="*/ 1967713 h 263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4940" h="2638422">
                <a:moveTo>
                  <a:pt x="489202" y="0"/>
                </a:moveTo>
                <a:lnTo>
                  <a:pt x="3434940" y="0"/>
                </a:lnTo>
                <a:lnTo>
                  <a:pt x="2945739" y="2638422"/>
                </a:lnTo>
                <a:lnTo>
                  <a:pt x="2538690" y="2638422"/>
                </a:lnTo>
                <a:lnTo>
                  <a:pt x="0" y="2638422"/>
                </a:lnTo>
                <a:lnTo>
                  <a:pt x="124360" y="19677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0" name="Bildplatzhalter 39">
            <a:extLst>
              <a:ext uri="{FF2B5EF4-FFF2-40B4-BE49-F238E27FC236}">
                <a16:creationId xmlns:a16="http://schemas.microsoft.com/office/drawing/2014/main" id="{9D320F54-5CAF-7747-EB3D-320BC883A639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9338045" y="1"/>
            <a:ext cx="2853954" cy="2148113"/>
          </a:xfrm>
          <a:custGeom>
            <a:avLst/>
            <a:gdLst>
              <a:gd name="connsiteX0" fmla="*/ 398291 w 2853954"/>
              <a:gd name="connsiteY0" fmla="*/ 0 h 2148113"/>
              <a:gd name="connsiteX1" fmla="*/ 2080618 w 2853954"/>
              <a:gd name="connsiteY1" fmla="*/ 0 h 2148113"/>
              <a:gd name="connsiteX2" fmla="*/ 2080618 w 2853954"/>
              <a:gd name="connsiteY2" fmla="*/ 1 h 2148113"/>
              <a:gd name="connsiteX3" fmla="*/ 2853954 w 2853954"/>
              <a:gd name="connsiteY3" fmla="*/ 1 h 2148113"/>
              <a:gd name="connsiteX4" fmla="*/ 2853954 w 2853954"/>
              <a:gd name="connsiteY4" fmla="*/ 2148113 h 2148113"/>
              <a:gd name="connsiteX5" fmla="*/ 0 w 2853954"/>
              <a:gd name="connsiteY5" fmla="*/ 2148113 h 214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954" h="2148113">
                <a:moveTo>
                  <a:pt x="398291" y="0"/>
                </a:moveTo>
                <a:lnTo>
                  <a:pt x="2080618" y="0"/>
                </a:lnTo>
                <a:lnTo>
                  <a:pt x="2080618" y="1"/>
                </a:lnTo>
                <a:lnTo>
                  <a:pt x="2853954" y="1"/>
                </a:lnTo>
                <a:lnTo>
                  <a:pt x="2853954" y="2148113"/>
                </a:lnTo>
                <a:lnTo>
                  <a:pt x="0" y="21481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FC4E5BBE-7CDB-F4DD-B818-FC8C51E460AF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954331" y="1"/>
            <a:ext cx="3714706" cy="4147293"/>
          </a:xfrm>
          <a:custGeom>
            <a:avLst/>
            <a:gdLst>
              <a:gd name="connsiteX0" fmla="*/ 768967 w 3714706"/>
              <a:gd name="connsiteY0" fmla="*/ 0 h 4147293"/>
              <a:gd name="connsiteX1" fmla="*/ 3714706 w 3714706"/>
              <a:gd name="connsiteY1" fmla="*/ 0 h 4147293"/>
              <a:gd name="connsiteX2" fmla="*/ 2945738 w 3714706"/>
              <a:gd name="connsiteY2" fmla="*/ 4147293 h 4147293"/>
              <a:gd name="connsiteX3" fmla="*/ 0 w 3714706"/>
              <a:gd name="connsiteY3" fmla="*/ 4147293 h 4147293"/>
              <a:gd name="connsiteX4" fmla="*/ 586151 w 3714706"/>
              <a:gd name="connsiteY4" fmla="*/ 985989 h 414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4706" h="4147293">
                <a:moveTo>
                  <a:pt x="768967" y="0"/>
                </a:moveTo>
                <a:lnTo>
                  <a:pt x="3714706" y="0"/>
                </a:lnTo>
                <a:lnTo>
                  <a:pt x="2945738" y="4147293"/>
                </a:lnTo>
                <a:lnTo>
                  <a:pt x="0" y="4147293"/>
                </a:lnTo>
                <a:lnTo>
                  <a:pt x="586151" y="98598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 noChangeAspect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 noChangeAspect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DDC14314-E2D0-43DE-BA9E-40F91EF82E8A}" type="datetime4">
              <a:rPr lang="en-US" smtClean="0"/>
              <a:t>June 30, 2026</a:t>
            </a:fld>
            <a:endParaRPr lang="de-DE"/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011ABD1A-B05A-A268-1A13-818C0B64ADE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540003" y="431999"/>
            <a:ext cx="4627084" cy="932343"/>
          </a:xfrm>
        </p:spPr>
        <p:txBody>
          <a:bodyPr/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CDCEF1-920B-9EF0-0741-5DE06835AE26}"/>
              </a:ext>
            </a:extLst>
          </p:cNvPr>
          <p:cNvSpPr>
            <a:spLocks noGrp="1" noChangeAspect="1"/>
          </p:cNvSpPr>
          <p:nvPr>
            <p:ph type="body" sz="quarter" idx="44" hasCustomPrompt="1"/>
          </p:nvPr>
        </p:nvSpPr>
        <p:spPr bwMode="gray">
          <a:xfrm>
            <a:off x="540003" y="151337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018423DB-3D93-340B-D13E-48D620A6B1C0}"/>
              </a:ext>
            </a:extLst>
          </p:cNvPr>
          <p:cNvSpPr>
            <a:spLocks noGrp="1" noChangeAspect="1"/>
          </p:cNvSpPr>
          <p:nvPr>
            <p:ph type="body" sz="quarter" idx="51" hasCustomPrompt="1"/>
          </p:nvPr>
        </p:nvSpPr>
        <p:spPr bwMode="gray">
          <a:xfrm>
            <a:off x="540003" y="198406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9CB6CE95-61C7-DEF1-D33B-2C0FA4293D0C}"/>
              </a:ext>
            </a:extLst>
          </p:cNvPr>
          <p:cNvSpPr>
            <a:spLocks noGrp="1" noChangeAspect="1"/>
          </p:cNvSpPr>
          <p:nvPr>
            <p:ph type="body" sz="quarter" idx="52" hasCustomPrompt="1"/>
          </p:nvPr>
        </p:nvSpPr>
        <p:spPr bwMode="gray">
          <a:xfrm>
            <a:off x="540003" y="308098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2" name="Textplatzhalter 19">
            <a:extLst>
              <a:ext uri="{FF2B5EF4-FFF2-40B4-BE49-F238E27FC236}">
                <a16:creationId xmlns:a16="http://schemas.microsoft.com/office/drawing/2014/main" id="{FE5E6373-366F-124C-A846-8479C24DB07D}"/>
              </a:ext>
            </a:extLst>
          </p:cNvPr>
          <p:cNvSpPr>
            <a:spLocks noGrp="1" noChangeAspect="1"/>
          </p:cNvSpPr>
          <p:nvPr>
            <p:ph type="body" sz="quarter" idx="53" hasCustomPrompt="1"/>
          </p:nvPr>
        </p:nvSpPr>
        <p:spPr bwMode="gray">
          <a:xfrm>
            <a:off x="540003" y="3550287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id="{7A2D13C6-E666-F38F-17E9-E6F04329AFD0}"/>
              </a:ext>
            </a:extLst>
          </p:cNvPr>
          <p:cNvSpPr>
            <a:spLocks noGrp="1" noChangeAspect="1"/>
          </p:cNvSpPr>
          <p:nvPr>
            <p:ph type="body" sz="quarter" idx="54" hasCustomPrompt="1"/>
          </p:nvPr>
        </p:nvSpPr>
        <p:spPr bwMode="gray">
          <a:xfrm>
            <a:off x="540003" y="4648599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4" name="Textplatzhalter 19">
            <a:extLst>
              <a:ext uri="{FF2B5EF4-FFF2-40B4-BE49-F238E27FC236}">
                <a16:creationId xmlns:a16="http://schemas.microsoft.com/office/drawing/2014/main" id="{91C9BB8E-89FF-3FC9-09CC-31AF76E769D0}"/>
              </a:ext>
            </a:extLst>
          </p:cNvPr>
          <p:cNvSpPr>
            <a:spLocks noGrp="1" noChangeAspect="1"/>
          </p:cNvSpPr>
          <p:nvPr>
            <p:ph type="body" sz="quarter" idx="55" hasCustomPrompt="1"/>
          </p:nvPr>
        </p:nvSpPr>
        <p:spPr bwMode="gray">
          <a:xfrm>
            <a:off x="540003" y="511651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FBADF742-F324-790B-B1D1-52FCA8114192}"/>
              </a:ext>
            </a:extLst>
          </p:cNvPr>
          <p:cNvSpPr>
            <a:spLocks noGrp="1" noChangeAspect="1"/>
          </p:cNvSpPr>
          <p:nvPr>
            <p:ph type="body" sz="quarter" idx="56" hasCustomPrompt="1"/>
          </p:nvPr>
        </p:nvSpPr>
        <p:spPr bwMode="gray">
          <a:xfrm>
            <a:off x="3184127" y="151337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6" name="Textplatzhalter 19">
            <a:extLst>
              <a:ext uri="{FF2B5EF4-FFF2-40B4-BE49-F238E27FC236}">
                <a16:creationId xmlns:a16="http://schemas.microsoft.com/office/drawing/2014/main" id="{C25256C0-6B85-050E-DBB2-4C67521AB38B}"/>
              </a:ext>
            </a:extLst>
          </p:cNvPr>
          <p:cNvSpPr>
            <a:spLocks noGrp="1" noChangeAspect="1"/>
          </p:cNvSpPr>
          <p:nvPr>
            <p:ph type="body" sz="quarter" idx="57" hasCustomPrompt="1"/>
          </p:nvPr>
        </p:nvSpPr>
        <p:spPr bwMode="gray">
          <a:xfrm>
            <a:off x="3184127" y="198406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8828FFD4-7508-9F1B-2ED2-D26C0437C735}"/>
              </a:ext>
            </a:extLst>
          </p:cNvPr>
          <p:cNvSpPr>
            <a:spLocks noGrp="1" noChangeAspect="1"/>
          </p:cNvSpPr>
          <p:nvPr>
            <p:ph type="body" sz="quarter" idx="58" hasCustomPrompt="1"/>
          </p:nvPr>
        </p:nvSpPr>
        <p:spPr bwMode="gray">
          <a:xfrm>
            <a:off x="3184127" y="308098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28" name="Textplatzhalter 19">
            <a:extLst>
              <a:ext uri="{FF2B5EF4-FFF2-40B4-BE49-F238E27FC236}">
                <a16:creationId xmlns:a16="http://schemas.microsoft.com/office/drawing/2014/main" id="{1FC7A119-3B72-E7B0-E47F-CD4FBF8ADFBD}"/>
              </a:ext>
            </a:extLst>
          </p:cNvPr>
          <p:cNvSpPr>
            <a:spLocks noGrp="1" noChangeAspect="1"/>
          </p:cNvSpPr>
          <p:nvPr>
            <p:ph type="body" sz="quarter" idx="59" hasCustomPrompt="1"/>
          </p:nvPr>
        </p:nvSpPr>
        <p:spPr bwMode="gray">
          <a:xfrm>
            <a:off x="3184127" y="3550287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platzhalter 5">
            <a:extLst>
              <a:ext uri="{FF2B5EF4-FFF2-40B4-BE49-F238E27FC236}">
                <a16:creationId xmlns:a16="http://schemas.microsoft.com/office/drawing/2014/main" id="{058EABA2-2FC9-A7B4-51AA-BACFEA92DB36}"/>
              </a:ext>
            </a:extLst>
          </p:cNvPr>
          <p:cNvSpPr>
            <a:spLocks noGrp="1" noChangeAspect="1"/>
          </p:cNvSpPr>
          <p:nvPr>
            <p:ph type="body" sz="quarter" idx="60" hasCustomPrompt="1"/>
          </p:nvPr>
        </p:nvSpPr>
        <p:spPr bwMode="gray">
          <a:xfrm>
            <a:off x="3184127" y="4648599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31" name="Textplatzhalter 19">
            <a:extLst>
              <a:ext uri="{FF2B5EF4-FFF2-40B4-BE49-F238E27FC236}">
                <a16:creationId xmlns:a16="http://schemas.microsoft.com/office/drawing/2014/main" id="{6F59382F-916F-F5CD-D819-A186250857A6}"/>
              </a:ext>
            </a:extLst>
          </p:cNvPr>
          <p:cNvSpPr>
            <a:spLocks noGrp="1" noChangeAspect="1"/>
          </p:cNvSpPr>
          <p:nvPr>
            <p:ph type="body" sz="quarter" idx="61" hasCustomPrompt="1"/>
          </p:nvPr>
        </p:nvSpPr>
        <p:spPr bwMode="gray">
          <a:xfrm>
            <a:off x="3184127" y="5116512"/>
            <a:ext cx="1982960" cy="68897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1E50CFFF-905B-673A-BD95-48061E177E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1799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56295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Agenda 6 l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>
            <a:extLst>
              <a:ext uri="{FF2B5EF4-FFF2-40B4-BE49-F238E27FC236}">
                <a16:creationId xmlns:a16="http://schemas.microsoft.com/office/drawing/2014/main" id="{0D621F03-0B25-DBCE-248A-4EB6AC2DA22A}"/>
              </a:ext>
            </a:extLst>
          </p:cNvPr>
          <p:cNvSpPr>
            <a:spLocks noGrp="1" noChangeAspect="1"/>
          </p:cNvSpPr>
          <p:nvPr>
            <p:ph type="body" sz="quarter" idx="45" hasCustomPrompt="1"/>
          </p:nvPr>
        </p:nvSpPr>
        <p:spPr bwMode="gray">
          <a:xfrm>
            <a:off x="540003" y="5339490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6DFFFD0A-5F81-6809-DD07-4FC5B5BD49E3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8464765" y="2220392"/>
            <a:ext cx="3727234" cy="4637608"/>
          </a:xfrm>
          <a:custGeom>
            <a:avLst/>
            <a:gdLst>
              <a:gd name="connsiteX0" fmla="*/ 859879 w 3727234"/>
              <a:gd name="connsiteY0" fmla="*/ 0 h 4637608"/>
              <a:gd name="connsiteX1" fmla="*/ 3727234 w 3727234"/>
              <a:gd name="connsiteY1" fmla="*/ 0 h 4637608"/>
              <a:gd name="connsiteX2" fmla="*/ 3727234 w 3727234"/>
              <a:gd name="connsiteY2" fmla="*/ 4637608 h 4637608"/>
              <a:gd name="connsiteX3" fmla="*/ 838891 w 3727234"/>
              <a:gd name="connsiteY3" fmla="*/ 4637608 h 4637608"/>
              <a:gd name="connsiteX4" fmla="*/ 838891 w 3727234"/>
              <a:gd name="connsiteY4" fmla="*/ 4637606 h 4637608"/>
              <a:gd name="connsiteX5" fmla="*/ 0 w 3727234"/>
              <a:gd name="connsiteY5" fmla="*/ 4637606 h 463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7234" h="4637608">
                <a:moveTo>
                  <a:pt x="859879" y="0"/>
                </a:moveTo>
                <a:lnTo>
                  <a:pt x="3727234" y="0"/>
                </a:lnTo>
                <a:lnTo>
                  <a:pt x="3727234" y="4637608"/>
                </a:lnTo>
                <a:lnTo>
                  <a:pt x="838891" y="4637608"/>
                </a:lnTo>
                <a:lnTo>
                  <a:pt x="838891" y="4637606"/>
                </a:lnTo>
                <a:lnTo>
                  <a:pt x="0" y="463760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34" name="Bildplatzhalter 33">
            <a:extLst>
              <a:ext uri="{FF2B5EF4-FFF2-40B4-BE49-F238E27FC236}">
                <a16:creationId xmlns:a16="http://schemas.microsoft.com/office/drawing/2014/main" id="{488E7529-F633-ECD7-28B2-E9225FEAA470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 bwMode="gray">
          <a:xfrm>
            <a:off x="5451727" y="4219575"/>
            <a:ext cx="3434940" cy="2638422"/>
          </a:xfrm>
          <a:custGeom>
            <a:avLst/>
            <a:gdLst>
              <a:gd name="connsiteX0" fmla="*/ 489202 w 3434940"/>
              <a:gd name="connsiteY0" fmla="*/ 0 h 2638422"/>
              <a:gd name="connsiteX1" fmla="*/ 3434940 w 3434940"/>
              <a:gd name="connsiteY1" fmla="*/ 0 h 2638422"/>
              <a:gd name="connsiteX2" fmla="*/ 2945739 w 3434940"/>
              <a:gd name="connsiteY2" fmla="*/ 2638422 h 2638422"/>
              <a:gd name="connsiteX3" fmla="*/ 2538690 w 3434940"/>
              <a:gd name="connsiteY3" fmla="*/ 2638422 h 2638422"/>
              <a:gd name="connsiteX4" fmla="*/ 0 w 3434940"/>
              <a:gd name="connsiteY4" fmla="*/ 2638422 h 2638422"/>
              <a:gd name="connsiteX5" fmla="*/ 124360 w 3434940"/>
              <a:gd name="connsiteY5" fmla="*/ 1967713 h 263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4940" h="2638422">
                <a:moveTo>
                  <a:pt x="489202" y="0"/>
                </a:moveTo>
                <a:lnTo>
                  <a:pt x="3434940" y="0"/>
                </a:lnTo>
                <a:lnTo>
                  <a:pt x="2945739" y="2638422"/>
                </a:lnTo>
                <a:lnTo>
                  <a:pt x="2538690" y="2638422"/>
                </a:lnTo>
                <a:lnTo>
                  <a:pt x="0" y="2638422"/>
                </a:lnTo>
                <a:lnTo>
                  <a:pt x="124360" y="19677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40" name="Bildplatzhalter 39">
            <a:extLst>
              <a:ext uri="{FF2B5EF4-FFF2-40B4-BE49-F238E27FC236}">
                <a16:creationId xmlns:a16="http://schemas.microsoft.com/office/drawing/2014/main" id="{9D320F54-5CAF-7747-EB3D-320BC883A639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9338045" y="1"/>
            <a:ext cx="2853954" cy="2148113"/>
          </a:xfrm>
          <a:custGeom>
            <a:avLst/>
            <a:gdLst>
              <a:gd name="connsiteX0" fmla="*/ 398291 w 2853954"/>
              <a:gd name="connsiteY0" fmla="*/ 0 h 2148113"/>
              <a:gd name="connsiteX1" fmla="*/ 2080618 w 2853954"/>
              <a:gd name="connsiteY1" fmla="*/ 0 h 2148113"/>
              <a:gd name="connsiteX2" fmla="*/ 2080618 w 2853954"/>
              <a:gd name="connsiteY2" fmla="*/ 1 h 2148113"/>
              <a:gd name="connsiteX3" fmla="*/ 2853954 w 2853954"/>
              <a:gd name="connsiteY3" fmla="*/ 1 h 2148113"/>
              <a:gd name="connsiteX4" fmla="*/ 2853954 w 2853954"/>
              <a:gd name="connsiteY4" fmla="*/ 2148113 h 2148113"/>
              <a:gd name="connsiteX5" fmla="*/ 0 w 2853954"/>
              <a:gd name="connsiteY5" fmla="*/ 2148113 h 214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954" h="2148113">
                <a:moveTo>
                  <a:pt x="398291" y="0"/>
                </a:moveTo>
                <a:lnTo>
                  <a:pt x="2080618" y="0"/>
                </a:lnTo>
                <a:lnTo>
                  <a:pt x="2080618" y="1"/>
                </a:lnTo>
                <a:lnTo>
                  <a:pt x="2853954" y="1"/>
                </a:lnTo>
                <a:lnTo>
                  <a:pt x="2853954" y="2148113"/>
                </a:lnTo>
                <a:lnTo>
                  <a:pt x="0" y="2148113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marL="0" lvl="0" indent="0" algn="ctr">
              <a:buNone/>
            </a:pPr>
            <a:r>
              <a:rPr lang="de-DE"/>
              <a:t> 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FC4E5BBE-7CDB-F4DD-B818-FC8C51E460AF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954331" y="1"/>
            <a:ext cx="3714706" cy="4147293"/>
          </a:xfrm>
          <a:custGeom>
            <a:avLst/>
            <a:gdLst>
              <a:gd name="connsiteX0" fmla="*/ 768967 w 3714706"/>
              <a:gd name="connsiteY0" fmla="*/ 0 h 4147293"/>
              <a:gd name="connsiteX1" fmla="*/ 3714706 w 3714706"/>
              <a:gd name="connsiteY1" fmla="*/ 0 h 4147293"/>
              <a:gd name="connsiteX2" fmla="*/ 2945738 w 3714706"/>
              <a:gd name="connsiteY2" fmla="*/ 4147293 h 4147293"/>
              <a:gd name="connsiteX3" fmla="*/ 0 w 3714706"/>
              <a:gd name="connsiteY3" fmla="*/ 4147293 h 4147293"/>
              <a:gd name="connsiteX4" fmla="*/ 586151 w 3714706"/>
              <a:gd name="connsiteY4" fmla="*/ 985989 h 4147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4706" h="4147293">
                <a:moveTo>
                  <a:pt x="768967" y="0"/>
                </a:moveTo>
                <a:lnTo>
                  <a:pt x="3714706" y="0"/>
                </a:lnTo>
                <a:lnTo>
                  <a:pt x="2945738" y="4147293"/>
                </a:lnTo>
                <a:lnTo>
                  <a:pt x="0" y="4147293"/>
                </a:lnTo>
                <a:lnTo>
                  <a:pt x="586151" y="98598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3"/>
                </a:gs>
                <a:gs pos="0">
                  <a:schemeClr val="accent2"/>
                </a:gs>
              </a:gsLst>
              <a:lin ang="5400000" scaled="1"/>
            </a:gradFill>
          </a:ln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 noChangeAspect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 noChangeAspect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11A5758A-B047-4D2A-A1B0-F60E21A51331}" type="datetime4">
              <a:rPr lang="en-US" smtClean="0"/>
              <a:t>June 30, 2026</a:t>
            </a:fld>
            <a:endParaRPr lang="de-DE"/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011ABD1A-B05A-A268-1A13-818C0B64ADE8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540003" y="431999"/>
            <a:ext cx="4627084" cy="932343"/>
          </a:xfrm>
        </p:spPr>
        <p:txBody>
          <a:bodyPr/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CDCEF1-920B-9EF0-0741-5DE06835AE26}"/>
              </a:ext>
            </a:extLst>
          </p:cNvPr>
          <p:cNvSpPr>
            <a:spLocks noGrp="1" noChangeAspect="1"/>
          </p:cNvSpPr>
          <p:nvPr>
            <p:ph type="body" sz="quarter" idx="44" hasCustomPrompt="1"/>
          </p:nvPr>
        </p:nvSpPr>
        <p:spPr bwMode="gray">
          <a:xfrm>
            <a:off x="540003" y="1513745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681BF9F6-4D97-1033-FE79-37D2F1C491F0}"/>
              </a:ext>
            </a:extLst>
          </p:cNvPr>
          <p:cNvSpPr>
            <a:spLocks noGrp="1" noChangeAspect="1"/>
          </p:cNvSpPr>
          <p:nvPr>
            <p:ph type="body" sz="quarter" idx="46" hasCustomPrompt="1"/>
          </p:nvPr>
        </p:nvSpPr>
        <p:spPr bwMode="gray">
          <a:xfrm>
            <a:off x="540003" y="4574341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F962B662-3761-978E-621E-D368C0718E42}"/>
              </a:ext>
            </a:extLst>
          </p:cNvPr>
          <p:cNvSpPr>
            <a:spLocks noGrp="1" noChangeAspect="1"/>
          </p:cNvSpPr>
          <p:nvPr>
            <p:ph type="body" sz="quarter" idx="47" hasCustomPrompt="1"/>
          </p:nvPr>
        </p:nvSpPr>
        <p:spPr bwMode="gray">
          <a:xfrm>
            <a:off x="540003" y="3809192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3B104BC-25B0-3BAC-6809-3CA7D99A902F}"/>
              </a:ext>
            </a:extLst>
          </p:cNvPr>
          <p:cNvSpPr>
            <a:spLocks noGrp="1" noChangeAspect="1"/>
          </p:cNvSpPr>
          <p:nvPr>
            <p:ph type="body" sz="quarter" idx="48" hasCustomPrompt="1"/>
          </p:nvPr>
        </p:nvSpPr>
        <p:spPr bwMode="gray">
          <a:xfrm>
            <a:off x="540003" y="3044043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0F1700EC-25A3-6DB0-B0C1-696C87FC99D4}"/>
              </a:ext>
            </a:extLst>
          </p:cNvPr>
          <p:cNvSpPr>
            <a:spLocks noGrp="1" noChangeAspect="1"/>
          </p:cNvSpPr>
          <p:nvPr>
            <p:ph type="body" sz="quarter" idx="49" hasCustomPrompt="1"/>
          </p:nvPr>
        </p:nvSpPr>
        <p:spPr bwMode="gray">
          <a:xfrm>
            <a:off x="540003" y="2278894"/>
            <a:ext cx="676275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32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70027" lvl="0" indent="-270027"/>
            <a:r>
              <a:rPr lang="en-US"/>
              <a:t>No.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D1257B48-039D-A0CE-E5E6-9DBC7492865A}"/>
              </a:ext>
            </a:extLst>
          </p:cNvPr>
          <p:cNvSpPr>
            <a:spLocks noGrp="1" noChangeAspect="1"/>
          </p:cNvSpPr>
          <p:nvPr>
            <p:ph type="body" sz="quarter" idx="50" hasCustomPrompt="1"/>
          </p:nvPr>
        </p:nvSpPr>
        <p:spPr bwMode="gray">
          <a:xfrm>
            <a:off x="1352870" y="1513745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E284C546-0820-F551-FA05-3E7D0BC7238C}"/>
              </a:ext>
            </a:extLst>
          </p:cNvPr>
          <p:cNvSpPr>
            <a:spLocks noGrp="1" noChangeAspect="1"/>
          </p:cNvSpPr>
          <p:nvPr>
            <p:ph type="body" sz="quarter" idx="51" hasCustomPrompt="1"/>
          </p:nvPr>
        </p:nvSpPr>
        <p:spPr bwMode="gray">
          <a:xfrm>
            <a:off x="1352870" y="2278894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AF4F0F43-117F-BFE3-D10B-3C9F3257A2B9}"/>
              </a:ext>
            </a:extLst>
          </p:cNvPr>
          <p:cNvSpPr>
            <a:spLocks noGrp="1" noChangeAspect="1"/>
          </p:cNvSpPr>
          <p:nvPr>
            <p:ph type="body" sz="quarter" idx="52" hasCustomPrompt="1"/>
          </p:nvPr>
        </p:nvSpPr>
        <p:spPr bwMode="gray">
          <a:xfrm>
            <a:off x="1352870" y="3044043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5C97D9D4-C42C-64DA-DE4F-B05214B111BD}"/>
              </a:ext>
            </a:extLst>
          </p:cNvPr>
          <p:cNvSpPr>
            <a:spLocks noGrp="1" noChangeAspect="1"/>
          </p:cNvSpPr>
          <p:nvPr>
            <p:ph type="body" sz="quarter" idx="53" hasCustomPrompt="1"/>
          </p:nvPr>
        </p:nvSpPr>
        <p:spPr bwMode="gray">
          <a:xfrm>
            <a:off x="1352870" y="3809192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3B6FCE46-466C-00DA-CC44-7B18F6BADCD3}"/>
              </a:ext>
            </a:extLst>
          </p:cNvPr>
          <p:cNvSpPr>
            <a:spLocks noGrp="1" noChangeAspect="1"/>
          </p:cNvSpPr>
          <p:nvPr>
            <p:ph type="body" sz="quarter" idx="54" hasCustomPrompt="1"/>
          </p:nvPr>
        </p:nvSpPr>
        <p:spPr bwMode="gray">
          <a:xfrm>
            <a:off x="1352870" y="4574341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56D28B52-FA40-B094-BC5C-7C31B14DCF89}"/>
              </a:ext>
            </a:extLst>
          </p:cNvPr>
          <p:cNvSpPr>
            <a:spLocks noGrp="1" noChangeAspect="1"/>
          </p:cNvSpPr>
          <p:nvPr>
            <p:ph type="body" sz="quarter" idx="55" hasCustomPrompt="1"/>
          </p:nvPr>
        </p:nvSpPr>
        <p:spPr bwMode="gray">
          <a:xfrm>
            <a:off x="1352870" y="5339490"/>
            <a:ext cx="3814217" cy="466725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600" dirty="0">
                <a:solidFill>
                  <a:schemeClr val="tx1"/>
                </a:solidFill>
              </a:defRPr>
            </a:lvl1pPr>
          </a:lstStyle>
          <a:p>
            <a:pPr marL="270027" lvl="0" indent="-270027"/>
            <a:r>
              <a:rPr lang="en-US"/>
              <a:t>Click to edit Master text styles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EB1633D5-FCC2-A27B-F05C-F5A3C5FFC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2543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2321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CD78B28-64BD-0183-A077-2EA8975725FD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B47BF35-606B-C3BD-2ED7-4784D83F83F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271657" y="0"/>
            <a:ext cx="4920343" cy="6858000"/>
          </a:xfrm>
          <a:custGeom>
            <a:avLst/>
            <a:gdLst>
              <a:gd name="connsiteX0" fmla="*/ 1277740 w 4920343"/>
              <a:gd name="connsiteY0" fmla="*/ 0 h 6858000"/>
              <a:gd name="connsiteX1" fmla="*/ 4920343 w 4920343"/>
              <a:gd name="connsiteY1" fmla="*/ 0 h 6858000"/>
              <a:gd name="connsiteX2" fmla="*/ 4920343 w 4920343"/>
              <a:gd name="connsiteY2" fmla="*/ 6858000 h 6858000"/>
              <a:gd name="connsiteX3" fmla="*/ 0 w 4920343"/>
              <a:gd name="connsiteY3" fmla="*/ 6858000 h 6858000"/>
              <a:gd name="connsiteX4" fmla="*/ 0 w 4920343"/>
              <a:gd name="connsiteY4" fmla="*/ 6857998 h 6858000"/>
              <a:gd name="connsiteX5" fmla="*/ 6169 w 4920343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343" h="6858000">
                <a:moveTo>
                  <a:pt x="1277740" y="0"/>
                </a:moveTo>
                <a:lnTo>
                  <a:pt x="4920343" y="0"/>
                </a:lnTo>
                <a:lnTo>
                  <a:pt x="4920343" y="6858000"/>
                </a:lnTo>
                <a:lnTo>
                  <a:pt x="0" y="6858000"/>
                </a:lnTo>
                <a:lnTo>
                  <a:pt x="0" y="6857998"/>
                </a:lnTo>
                <a:lnTo>
                  <a:pt x="6169" y="6857998"/>
                </a:lnTo>
                <a:close/>
              </a:path>
            </a:pathLst>
          </a:custGeom>
          <a:gradFill flip="none" rotWithShape="1">
            <a:gsLst>
              <a:gs pos="23000">
                <a:srgbClr val="2C826D">
                  <a:alpha val="65000"/>
                </a:srgbClr>
              </a:gs>
              <a:gs pos="79000">
                <a:srgbClr val="00A3AD">
                  <a:alpha val="20000"/>
                </a:srgb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03937ED0-50EC-51DC-6DA6-7A568F7752C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10664588" y="1"/>
            <a:ext cx="982928" cy="1015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C614AD8-69BA-EC9E-3C98-D8EA676386FD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 bwMode="gray">
          <a:xfrm>
            <a:off x="0" y="-1"/>
            <a:ext cx="8546223" cy="6858000"/>
          </a:xfrm>
          <a:custGeom>
            <a:avLst/>
            <a:gdLst>
              <a:gd name="connsiteX0" fmla="*/ 0 w 8546223"/>
              <a:gd name="connsiteY0" fmla="*/ 0 h 6858000"/>
              <a:gd name="connsiteX1" fmla="*/ 830425 w 8546223"/>
              <a:gd name="connsiteY1" fmla="*/ 0 h 6858000"/>
              <a:gd name="connsiteX2" fmla="*/ 1876749 w 8546223"/>
              <a:gd name="connsiteY2" fmla="*/ 0 h 6858000"/>
              <a:gd name="connsiteX3" fmla="*/ 2222272 w 8546223"/>
              <a:gd name="connsiteY3" fmla="*/ 0 h 6858000"/>
              <a:gd name="connsiteX4" fmla="*/ 2707174 w 8546223"/>
              <a:gd name="connsiteY4" fmla="*/ 0 h 6858000"/>
              <a:gd name="connsiteX5" fmla="*/ 2707174 w 8546223"/>
              <a:gd name="connsiteY5" fmla="*/ 1 h 6858000"/>
              <a:gd name="connsiteX6" fmla="*/ 8200700 w 8546223"/>
              <a:gd name="connsiteY6" fmla="*/ 1 h 6858000"/>
              <a:gd name="connsiteX7" fmla="*/ 8546223 w 8546223"/>
              <a:gd name="connsiteY7" fmla="*/ 1 h 6858000"/>
              <a:gd name="connsiteX8" fmla="*/ 7274652 w 8546223"/>
              <a:gd name="connsiteY8" fmla="*/ 6857999 h 6858000"/>
              <a:gd name="connsiteX9" fmla="*/ 6444227 w 8546223"/>
              <a:gd name="connsiteY9" fmla="*/ 6857999 h 6858000"/>
              <a:gd name="connsiteX10" fmla="*/ 4567480 w 8546223"/>
              <a:gd name="connsiteY10" fmla="*/ 6857999 h 6858000"/>
              <a:gd name="connsiteX11" fmla="*/ 4567480 w 8546223"/>
              <a:gd name="connsiteY11" fmla="*/ 6858000 h 6858000"/>
              <a:gd name="connsiteX12" fmla="*/ 2707174 w 8546223"/>
              <a:gd name="connsiteY12" fmla="*/ 6858000 h 6858000"/>
              <a:gd name="connsiteX13" fmla="*/ 1876749 w 8546223"/>
              <a:gd name="connsiteY13" fmla="*/ 6858000 h 6858000"/>
              <a:gd name="connsiteX14" fmla="*/ 830425 w 8546223"/>
              <a:gd name="connsiteY14" fmla="*/ 6858000 h 6858000"/>
              <a:gd name="connsiteX15" fmla="*/ 0 w 8546223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46223" h="6858000">
                <a:moveTo>
                  <a:pt x="0" y="0"/>
                </a:moveTo>
                <a:lnTo>
                  <a:pt x="830425" y="0"/>
                </a:lnTo>
                <a:lnTo>
                  <a:pt x="1876749" y="0"/>
                </a:lnTo>
                <a:lnTo>
                  <a:pt x="2222272" y="0"/>
                </a:lnTo>
                <a:lnTo>
                  <a:pt x="2707174" y="0"/>
                </a:lnTo>
                <a:lnTo>
                  <a:pt x="2707174" y="1"/>
                </a:lnTo>
                <a:lnTo>
                  <a:pt x="8200700" y="1"/>
                </a:lnTo>
                <a:lnTo>
                  <a:pt x="8546223" y="1"/>
                </a:lnTo>
                <a:lnTo>
                  <a:pt x="7274652" y="6857999"/>
                </a:lnTo>
                <a:lnTo>
                  <a:pt x="6444227" y="6857999"/>
                </a:lnTo>
                <a:lnTo>
                  <a:pt x="4567480" y="6857999"/>
                </a:lnTo>
                <a:lnTo>
                  <a:pt x="4567480" y="6858000"/>
                </a:lnTo>
                <a:lnTo>
                  <a:pt x="2707174" y="6858000"/>
                </a:lnTo>
                <a:lnTo>
                  <a:pt x="1876749" y="6858000"/>
                </a:lnTo>
                <a:lnTo>
                  <a:pt x="83042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00000">
                <a:schemeClr val="tx2">
                  <a:alpha val="95000"/>
                </a:schemeClr>
              </a:gs>
              <a:gs pos="0">
                <a:schemeClr val="tx2"/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E1A381-AB2E-678B-F634-ED1CF5F93F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42925" y="3642629"/>
            <a:ext cx="6975474" cy="246221"/>
          </a:xfrm>
        </p:spPr>
        <p:txBody>
          <a:bodyPr wrap="square">
            <a:sp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F51FA8-F0BA-FE71-D55E-788793B14A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42924" y="871994"/>
            <a:ext cx="6975475" cy="2387600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Edit master title style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6238D2B-778B-A1A3-0879-B13B3AA369B5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>
            <a:off x="0" y="3374488"/>
            <a:ext cx="6920770" cy="36000"/>
          </a:xfrm>
          <a:custGeom>
            <a:avLst/>
            <a:gdLst>
              <a:gd name="connsiteX0" fmla="*/ 0 w 6920770"/>
              <a:gd name="connsiteY0" fmla="*/ 0 h 36000"/>
              <a:gd name="connsiteX1" fmla="*/ 88171 w 6920770"/>
              <a:gd name="connsiteY1" fmla="*/ 0 h 36000"/>
              <a:gd name="connsiteX2" fmla="*/ 1198392 w 6920770"/>
              <a:gd name="connsiteY2" fmla="*/ 0 h 36000"/>
              <a:gd name="connsiteX3" fmla="*/ 1884192 w 6920770"/>
              <a:gd name="connsiteY3" fmla="*/ 0 h 36000"/>
              <a:gd name="connsiteX4" fmla="*/ 4438949 w 6920770"/>
              <a:gd name="connsiteY4" fmla="*/ 0 h 36000"/>
              <a:gd name="connsiteX5" fmla="*/ 5124749 w 6920770"/>
              <a:gd name="connsiteY5" fmla="*/ 0 h 36000"/>
              <a:gd name="connsiteX6" fmla="*/ 6234970 w 6920770"/>
              <a:gd name="connsiteY6" fmla="*/ 0 h 36000"/>
              <a:gd name="connsiteX7" fmla="*/ 6920770 w 6920770"/>
              <a:gd name="connsiteY7" fmla="*/ 0 h 36000"/>
              <a:gd name="connsiteX8" fmla="*/ 6914274 w 6920770"/>
              <a:gd name="connsiteY8" fmla="*/ 36000 h 36000"/>
              <a:gd name="connsiteX9" fmla="*/ 6228474 w 6920770"/>
              <a:gd name="connsiteY9" fmla="*/ 36000 h 36000"/>
              <a:gd name="connsiteX10" fmla="*/ 5118253 w 6920770"/>
              <a:gd name="connsiteY10" fmla="*/ 36000 h 36000"/>
              <a:gd name="connsiteX11" fmla="*/ 4432453 w 6920770"/>
              <a:gd name="connsiteY11" fmla="*/ 36000 h 36000"/>
              <a:gd name="connsiteX12" fmla="*/ 1884192 w 6920770"/>
              <a:gd name="connsiteY12" fmla="*/ 36000 h 36000"/>
              <a:gd name="connsiteX13" fmla="*/ 1198392 w 6920770"/>
              <a:gd name="connsiteY13" fmla="*/ 36000 h 36000"/>
              <a:gd name="connsiteX14" fmla="*/ 88171 w 6920770"/>
              <a:gd name="connsiteY14" fmla="*/ 36000 h 36000"/>
              <a:gd name="connsiteX15" fmla="*/ 0 w 6920770"/>
              <a:gd name="connsiteY15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20770" h="36000">
                <a:moveTo>
                  <a:pt x="0" y="0"/>
                </a:moveTo>
                <a:lnTo>
                  <a:pt x="88171" y="0"/>
                </a:lnTo>
                <a:lnTo>
                  <a:pt x="1198392" y="0"/>
                </a:lnTo>
                <a:lnTo>
                  <a:pt x="1884192" y="0"/>
                </a:lnTo>
                <a:lnTo>
                  <a:pt x="4438949" y="0"/>
                </a:lnTo>
                <a:lnTo>
                  <a:pt x="5124749" y="0"/>
                </a:lnTo>
                <a:lnTo>
                  <a:pt x="6234970" y="0"/>
                </a:lnTo>
                <a:lnTo>
                  <a:pt x="6920770" y="0"/>
                </a:lnTo>
                <a:lnTo>
                  <a:pt x="6914274" y="36000"/>
                </a:lnTo>
                <a:lnTo>
                  <a:pt x="6228474" y="36000"/>
                </a:lnTo>
                <a:lnTo>
                  <a:pt x="5118253" y="36000"/>
                </a:lnTo>
                <a:lnTo>
                  <a:pt x="4432453" y="36000"/>
                </a:lnTo>
                <a:lnTo>
                  <a:pt x="1884192" y="36000"/>
                </a:lnTo>
                <a:lnTo>
                  <a:pt x="1198392" y="36000"/>
                </a:lnTo>
                <a:lnTo>
                  <a:pt x="88171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4" name="Fußzeilenplatzhalter 11">
            <a:extLst>
              <a:ext uri="{FF2B5EF4-FFF2-40B4-BE49-F238E27FC236}">
                <a16:creationId xmlns:a16="http://schemas.microsoft.com/office/drawing/2014/main" id="{27667E17-2D3F-DCB8-47E1-BB1903406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4365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CA9D05D6-B573-2EA5-202F-DAC8C54BAC52}"/>
              </a:ext>
            </a:extLst>
          </p:cNvPr>
          <p:cNvSpPr>
            <a:spLocks noGrp="1" noChangeAspect="1"/>
          </p:cNvSpPr>
          <p:nvPr>
            <p:ph type="dt" sz="half" idx="2"/>
          </p:nvPr>
        </p:nvSpPr>
        <p:spPr bwMode="gray">
          <a:xfrm>
            <a:off x="542925" y="3978256"/>
            <a:ext cx="1826893" cy="24622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BE6C9AD-980D-4B69-B952-9DE55BC83599}" type="datetime4">
              <a:rPr lang="en-US" smtClean="0"/>
              <a:t>June 30,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4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6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5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75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uiExpand="1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76BF3-2C1C-8812-8ECF-406E9C83E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B52F1F6B-6B39-460D-8EA8-E1268783442D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A2849CCE-55BD-B554-0F61-33C1FCEA0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1464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39758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E61E5F96-6561-4166-AD95-E15BD066F636}" type="datetime4">
              <a:rPr lang="en-US" smtClean="0"/>
              <a:t>June 30, 2026</a:t>
            </a:fld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26691643-85C7-0CDD-A38A-CE8FD6EBA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8826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48904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AEBEA8C8-1E60-46C3-90B6-2C46D1771671}" type="datetime4">
              <a:rPr lang="en-US" smtClean="0"/>
              <a:t>June 30, 2026</a:t>
            </a:fld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6" name="Content">
            <a:extLst>
              <a:ext uri="{FF2B5EF4-FFF2-40B4-BE49-F238E27FC236}">
                <a16:creationId xmlns:a16="http://schemas.microsoft.com/office/drawing/2014/main" id="{AD4AFD11-DC57-4406-84B6-48F508B84CA8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40070" y="1512000"/>
            <a:ext cx="11111046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buFont typeface="Symbol" panose="05050102010706020507" pitchFamily="18" charset="2"/>
              <a:buNone/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51BAC9B0-5CB3-8AAA-D9C8-4961C7844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2135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02295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7A290A67-8494-4998-A962-4956B4E5BC39}" type="datetime4">
              <a:rPr lang="en-US" smtClean="0"/>
              <a:t>June 30, 2026</a:t>
            </a:fld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8" name="Content 1">
            <a:extLst>
              <a:ext uri="{FF2B5EF4-FFF2-40B4-BE49-F238E27FC236}">
                <a16:creationId xmlns:a16="http://schemas.microsoft.com/office/drawing/2014/main" id="{3D7B953F-F3F5-233D-D131-15F1E1E6447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 bwMode="gray">
          <a:xfrm>
            <a:off x="540070" y="1512000"/>
            <a:ext cx="5339495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9" name="Content 2">
            <a:extLst>
              <a:ext uri="{FF2B5EF4-FFF2-40B4-BE49-F238E27FC236}">
                <a16:creationId xmlns:a16="http://schemas.microsoft.com/office/drawing/2014/main" id="{C28EFD8E-AB52-29E3-23A2-4DC711993A3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6311622" y="1512000"/>
            <a:ext cx="5339495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BB4AFF09-1945-CFAC-E5B5-E9D0FDD588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40385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5805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4D1A52B1-F3F8-4476-815E-B58D28D54626}" type="datetime4">
              <a:rPr lang="en-US" smtClean="0"/>
              <a:t>June 30, 2026</a:t>
            </a:fld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6" name="Content 1">
            <a:extLst>
              <a:ext uri="{FF2B5EF4-FFF2-40B4-BE49-F238E27FC236}">
                <a16:creationId xmlns:a16="http://schemas.microsoft.com/office/drawing/2014/main" id="{5A0FFB68-8BF3-96D4-DA13-ACF28D03128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 bwMode="gray">
          <a:xfrm>
            <a:off x="540070" y="1512000"/>
            <a:ext cx="3416845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0" name="Content 2">
            <a:extLst>
              <a:ext uri="{FF2B5EF4-FFF2-40B4-BE49-F238E27FC236}">
                <a16:creationId xmlns:a16="http://schemas.microsoft.com/office/drawing/2014/main" id="{236A3901-AFBA-2AB9-793F-DE10D652D2F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4387171" y="1512000"/>
            <a:ext cx="3416845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1" name="Content 3">
            <a:extLst>
              <a:ext uri="{FF2B5EF4-FFF2-40B4-BE49-F238E27FC236}">
                <a16:creationId xmlns:a16="http://schemas.microsoft.com/office/drawing/2014/main" id="{7C740029-567D-811B-9A77-F150D18DD1C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8234272" y="1512000"/>
            <a:ext cx="3416845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FA475D27-A85A-60AD-0B3A-AAD79074F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1056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1873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6" name="Content 1">
            <a:extLst>
              <a:ext uri="{FF2B5EF4-FFF2-40B4-BE49-F238E27FC236}">
                <a16:creationId xmlns:a16="http://schemas.microsoft.com/office/drawing/2014/main" id="{5A0FFB68-8BF3-96D4-DA13-ACF28D03128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 bwMode="gray">
          <a:xfrm>
            <a:off x="540071" y="1512000"/>
            <a:ext cx="2671548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0" name="Content 2">
            <a:extLst>
              <a:ext uri="{FF2B5EF4-FFF2-40B4-BE49-F238E27FC236}">
                <a16:creationId xmlns:a16="http://schemas.microsoft.com/office/drawing/2014/main" id="{236A3901-AFBA-2AB9-793F-DE10D652D2F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3353955" y="1512000"/>
            <a:ext cx="2671548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4" name="Content 1">
            <a:extLst>
              <a:ext uri="{FF2B5EF4-FFF2-40B4-BE49-F238E27FC236}">
                <a16:creationId xmlns:a16="http://schemas.microsoft.com/office/drawing/2014/main" id="{B6394971-7F08-36D0-9C15-99A5E71ADD6B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 bwMode="gray">
          <a:xfrm>
            <a:off x="6167839" y="1512000"/>
            <a:ext cx="2671548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5" name="Content 2">
            <a:extLst>
              <a:ext uri="{FF2B5EF4-FFF2-40B4-BE49-F238E27FC236}">
                <a16:creationId xmlns:a16="http://schemas.microsoft.com/office/drawing/2014/main" id="{FA4A417D-E67F-47E5-2740-C90947F2C14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8981722" y="1512000"/>
            <a:ext cx="2671548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8D8AE600-B0A5-7BB5-B59F-BB9896B46B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7E1BCEA0-6AF0-6C2B-F5AB-218BC5F2554D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92ADB604-1E53-4442-A737-373DF6474CF3}" type="datetime4">
              <a:rPr lang="en-US" smtClean="0"/>
              <a:t>June 30, 2026</a:t>
            </a:fld>
            <a:endParaRPr lang="de-DE"/>
          </a:p>
        </p:txBody>
      </p:sp>
      <p:sp>
        <p:nvSpPr>
          <p:cNvPr id="3" name="Fußzeilenplatzhalter 11">
            <a:extLst>
              <a:ext uri="{FF2B5EF4-FFF2-40B4-BE49-F238E27FC236}">
                <a16:creationId xmlns:a16="http://schemas.microsoft.com/office/drawing/2014/main" id="{F8272DF2-25C7-88EE-BB3C-28BF9187C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1464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402024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C8499AB0-313B-3EEE-70F0-48AAC22CCA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1301"/>
            <a:ext cx="4705350" cy="429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7A057E4-0DB7-8649-742C-0CDB1A161576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655074" y="1512000"/>
            <a:ext cx="6536927" cy="4298400"/>
          </a:xfrm>
          <a:custGeom>
            <a:avLst/>
            <a:gdLst>
              <a:gd name="connsiteX0" fmla="*/ 796984 w 6536927"/>
              <a:gd name="connsiteY0" fmla="*/ 0 h 4298400"/>
              <a:gd name="connsiteX1" fmla="*/ 6536927 w 6536927"/>
              <a:gd name="connsiteY1" fmla="*/ 0 h 4298400"/>
              <a:gd name="connsiteX2" fmla="*/ 6536927 w 6536927"/>
              <a:gd name="connsiteY2" fmla="*/ 4298400 h 4298400"/>
              <a:gd name="connsiteX3" fmla="*/ 0 w 6536927"/>
              <a:gd name="connsiteY3" fmla="*/ 4298400 h 429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927" h="4298400">
                <a:moveTo>
                  <a:pt x="796984" y="0"/>
                </a:moveTo>
                <a:lnTo>
                  <a:pt x="6536927" y="0"/>
                </a:lnTo>
                <a:lnTo>
                  <a:pt x="6536927" y="4298400"/>
                </a:lnTo>
                <a:lnTo>
                  <a:pt x="0" y="429840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B631B35-70AD-6E8E-CDB4-CD6E3091E560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5655074" y="1512000"/>
            <a:ext cx="6536927" cy="4298400"/>
          </a:xfrm>
          <a:custGeom>
            <a:avLst/>
            <a:gdLst>
              <a:gd name="connsiteX0" fmla="*/ 796984 w 6536927"/>
              <a:gd name="connsiteY0" fmla="*/ 0 h 4298400"/>
              <a:gd name="connsiteX1" fmla="*/ 6536927 w 6536927"/>
              <a:gd name="connsiteY1" fmla="*/ 0 h 4298400"/>
              <a:gd name="connsiteX2" fmla="*/ 6536927 w 6536927"/>
              <a:gd name="connsiteY2" fmla="*/ 4298400 h 4298400"/>
              <a:gd name="connsiteX3" fmla="*/ 0 w 6536927"/>
              <a:gd name="connsiteY3" fmla="*/ 4298400 h 429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927" h="4298400">
                <a:moveTo>
                  <a:pt x="796984" y="0"/>
                </a:moveTo>
                <a:lnTo>
                  <a:pt x="6536927" y="0"/>
                </a:lnTo>
                <a:lnTo>
                  <a:pt x="6536927" y="4298400"/>
                </a:lnTo>
                <a:lnTo>
                  <a:pt x="0" y="4298400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5" name="Foliennummernplatzhalter 2">
            <a:extLst>
              <a:ext uri="{FF2B5EF4-FFF2-40B4-BE49-F238E27FC236}">
                <a16:creationId xmlns:a16="http://schemas.microsoft.com/office/drawing/2014/main" id="{AE29DBA2-D61A-A743-0C65-15D6966A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6" name="Datumsplatzhalter 3">
            <a:extLst>
              <a:ext uri="{FF2B5EF4-FFF2-40B4-BE49-F238E27FC236}">
                <a16:creationId xmlns:a16="http://schemas.microsoft.com/office/drawing/2014/main" id="{607797E6-CBBE-1B7B-5F40-F652E5BBE66C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74DB1BF0-CEF5-48CD-9F55-8F38BCF60A54}" type="datetime4">
              <a:rPr lang="en-US" smtClean="0"/>
              <a:t>June 30, 2026</a:t>
            </a:fld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E37F71D5-8442-F215-510F-56E65BC06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2207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5730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7C98D3C-7FF4-C1E7-E043-58F9AFD7E728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gray">
          <a:xfrm>
            <a:off x="1" y="0"/>
            <a:ext cx="6731003" cy="6858000"/>
          </a:xfrm>
          <a:custGeom>
            <a:avLst/>
            <a:gdLst>
              <a:gd name="connsiteX0" fmla="*/ 0 w 6731003"/>
              <a:gd name="connsiteY0" fmla="*/ 0 h 6858000"/>
              <a:gd name="connsiteX1" fmla="*/ 2 w 6731003"/>
              <a:gd name="connsiteY1" fmla="*/ 0 h 6858000"/>
              <a:gd name="connsiteX2" fmla="*/ 5459433 w 6731003"/>
              <a:gd name="connsiteY2" fmla="*/ 0 h 6858000"/>
              <a:gd name="connsiteX3" fmla="*/ 6731003 w 6731003"/>
              <a:gd name="connsiteY3" fmla="*/ 6857999 h 6858000"/>
              <a:gd name="connsiteX4" fmla="*/ 6323954 w 6731003"/>
              <a:gd name="connsiteY4" fmla="*/ 6857999 h 6858000"/>
              <a:gd name="connsiteX5" fmla="*/ 4920536 w 6731003"/>
              <a:gd name="connsiteY5" fmla="*/ 6857999 h 6858000"/>
              <a:gd name="connsiteX6" fmla="*/ 4920537 w 6731003"/>
              <a:gd name="connsiteY6" fmla="*/ 6858000 h 6858000"/>
              <a:gd name="connsiteX7" fmla="*/ 0 w 6731003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31003" h="6858000">
                <a:moveTo>
                  <a:pt x="0" y="0"/>
                </a:moveTo>
                <a:lnTo>
                  <a:pt x="2" y="0"/>
                </a:lnTo>
                <a:lnTo>
                  <a:pt x="5459433" y="0"/>
                </a:lnTo>
                <a:lnTo>
                  <a:pt x="6731003" y="6857999"/>
                </a:lnTo>
                <a:lnTo>
                  <a:pt x="6323954" y="6857999"/>
                </a:lnTo>
                <a:lnTo>
                  <a:pt x="4920536" y="6857999"/>
                </a:lnTo>
                <a:lnTo>
                  <a:pt x="4920537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708EC8DB-0BB3-79E1-CA0F-D0793415AC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948234" y="1511301"/>
            <a:ext cx="4705035" cy="429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48235" y="432000"/>
            <a:ext cx="4705035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949176" y="985899"/>
            <a:ext cx="4704094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036E02B4-2BB6-D265-DA02-C84308AAE630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6731003" cy="6858000"/>
          </a:xfrm>
          <a:custGeom>
            <a:avLst/>
            <a:gdLst>
              <a:gd name="connsiteX0" fmla="*/ 0 w 6731003"/>
              <a:gd name="connsiteY0" fmla="*/ 0 h 6858000"/>
              <a:gd name="connsiteX1" fmla="*/ 2 w 6731003"/>
              <a:gd name="connsiteY1" fmla="*/ 0 h 6858000"/>
              <a:gd name="connsiteX2" fmla="*/ 5459433 w 6731003"/>
              <a:gd name="connsiteY2" fmla="*/ 0 h 6858000"/>
              <a:gd name="connsiteX3" fmla="*/ 6731003 w 6731003"/>
              <a:gd name="connsiteY3" fmla="*/ 6857999 h 6858000"/>
              <a:gd name="connsiteX4" fmla="*/ 6323954 w 6731003"/>
              <a:gd name="connsiteY4" fmla="*/ 6857999 h 6858000"/>
              <a:gd name="connsiteX5" fmla="*/ 4920536 w 6731003"/>
              <a:gd name="connsiteY5" fmla="*/ 6857999 h 6858000"/>
              <a:gd name="connsiteX6" fmla="*/ 4920537 w 6731003"/>
              <a:gd name="connsiteY6" fmla="*/ 6858000 h 6858000"/>
              <a:gd name="connsiteX7" fmla="*/ 760858 w 6731003"/>
              <a:gd name="connsiteY7" fmla="*/ 6858000 h 6858000"/>
              <a:gd name="connsiteX8" fmla="*/ 760859 w 6731003"/>
              <a:gd name="connsiteY8" fmla="*/ 6857999 h 6858000"/>
              <a:gd name="connsiteX9" fmla="*/ 0 w 6731003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31003" h="6858000">
                <a:moveTo>
                  <a:pt x="0" y="0"/>
                </a:moveTo>
                <a:lnTo>
                  <a:pt x="2" y="0"/>
                </a:lnTo>
                <a:lnTo>
                  <a:pt x="5459433" y="0"/>
                </a:lnTo>
                <a:lnTo>
                  <a:pt x="6731003" y="6857999"/>
                </a:lnTo>
                <a:lnTo>
                  <a:pt x="6323954" y="6857999"/>
                </a:lnTo>
                <a:lnTo>
                  <a:pt x="4920536" y="6857999"/>
                </a:lnTo>
                <a:lnTo>
                  <a:pt x="4920537" y="6858000"/>
                </a:lnTo>
                <a:lnTo>
                  <a:pt x="760858" y="6858000"/>
                </a:lnTo>
                <a:lnTo>
                  <a:pt x="760859" y="6857999"/>
                </a:lnTo>
                <a:lnTo>
                  <a:pt x="0" y="6857999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18" name="Foliennummernplatzhalter 2">
            <a:extLst>
              <a:ext uri="{FF2B5EF4-FFF2-40B4-BE49-F238E27FC236}">
                <a16:creationId xmlns:a16="http://schemas.microsoft.com/office/drawing/2014/main" id="{B198E3C0-89EF-A42B-DB9E-7D0F549F6A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19" name="Datumsplatzhalter 3">
            <a:extLst>
              <a:ext uri="{FF2B5EF4-FFF2-40B4-BE49-F238E27FC236}">
                <a16:creationId xmlns:a16="http://schemas.microsoft.com/office/drawing/2014/main" id="{0A31E2ED-B3FA-5D70-6F1F-1EA98691BD50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A79E8F04-7BEC-4EEA-98CA-56BEAD79CB70}" type="datetime4">
              <a:rPr lang="en-US" smtClean="0"/>
              <a:t>June 30, 2026</a:t>
            </a:fld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0AF7FC3F-9D41-059F-6897-5C5142888F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1056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34346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69F25A63-C634-B46B-AE74-5D00A8C8EA97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5460997" y="-1"/>
            <a:ext cx="6731003" cy="6858001"/>
          </a:xfrm>
          <a:custGeom>
            <a:avLst/>
            <a:gdLst>
              <a:gd name="connsiteX0" fmla="*/ 1271571 w 6731003"/>
              <a:gd name="connsiteY0" fmla="*/ 0 h 6858001"/>
              <a:gd name="connsiteX1" fmla="*/ 1678620 w 6731003"/>
              <a:gd name="connsiteY1" fmla="*/ 0 h 6858001"/>
              <a:gd name="connsiteX2" fmla="*/ 6323952 w 6731003"/>
              <a:gd name="connsiteY2" fmla="*/ 0 h 6858001"/>
              <a:gd name="connsiteX3" fmla="*/ 6731001 w 6731003"/>
              <a:gd name="connsiteY3" fmla="*/ 0 h 6858001"/>
              <a:gd name="connsiteX4" fmla="*/ 6731001 w 6731003"/>
              <a:gd name="connsiteY4" fmla="*/ 1 h 6858001"/>
              <a:gd name="connsiteX5" fmla="*/ 6731003 w 6731003"/>
              <a:gd name="connsiteY5" fmla="*/ 1 h 6858001"/>
              <a:gd name="connsiteX6" fmla="*/ 6731003 w 6731003"/>
              <a:gd name="connsiteY6" fmla="*/ 6858001 h 6858001"/>
              <a:gd name="connsiteX7" fmla="*/ 1810466 w 6731003"/>
              <a:gd name="connsiteY7" fmla="*/ 6858001 h 6858001"/>
              <a:gd name="connsiteX8" fmla="*/ 1810467 w 6731003"/>
              <a:gd name="connsiteY8" fmla="*/ 6858000 h 6858001"/>
              <a:gd name="connsiteX9" fmla="*/ 407049 w 6731003"/>
              <a:gd name="connsiteY9" fmla="*/ 6858000 h 6858001"/>
              <a:gd name="connsiteX10" fmla="*/ 0 w 6731003"/>
              <a:gd name="connsiteY10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31003" h="6858001">
                <a:moveTo>
                  <a:pt x="1271571" y="0"/>
                </a:moveTo>
                <a:lnTo>
                  <a:pt x="1678620" y="0"/>
                </a:lnTo>
                <a:lnTo>
                  <a:pt x="6323952" y="0"/>
                </a:lnTo>
                <a:lnTo>
                  <a:pt x="6731001" y="0"/>
                </a:lnTo>
                <a:lnTo>
                  <a:pt x="6731001" y="1"/>
                </a:lnTo>
                <a:lnTo>
                  <a:pt x="6731003" y="1"/>
                </a:lnTo>
                <a:lnTo>
                  <a:pt x="6731003" y="6858001"/>
                </a:lnTo>
                <a:lnTo>
                  <a:pt x="1810466" y="6858001"/>
                </a:lnTo>
                <a:lnTo>
                  <a:pt x="1810467" y="6858000"/>
                </a:lnTo>
                <a:lnTo>
                  <a:pt x="407049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EC878228-1798-D3BF-24EF-0EE9BA6852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1301"/>
            <a:ext cx="4704966" cy="429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4705035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4704094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E6D1B747-4EE1-56D1-E23F-FE53944F7F07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5460997" y="0"/>
            <a:ext cx="6731003" cy="6858000"/>
          </a:xfrm>
          <a:custGeom>
            <a:avLst/>
            <a:gdLst>
              <a:gd name="connsiteX0" fmla="*/ 1271571 w 6731003"/>
              <a:gd name="connsiteY0" fmla="*/ 0 h 6858000"/>
              <a:gd name="connsiteX1" fmla="*/ 6731001 w 6731003"/>
              <a:gd name="connsiteY1" fmla="*/ 0 h 6858000"/>
              <a:gd name="connsiteX2" fmla="*/ 6731003 w 6731003"/>
              <a:gd name="connsiteY2" fmla="*/ 0 h 6858000"/>
              <a:gd name="connsiteX3" fmla="*/ 6731003 w 6731003"/>
              <a:gd name="connsiteY3" fmla="*/ 6858000 h 6858000"/>
              <a:gd name="connsiteX4" fmla="*/ 1810466 w 6731003"/>
              <a:gd name="connsiteY4" fmla="*/ 6858000 h 6858000"/>
              <a:gd name="connsiteX5" fmla="*/ 1810467 w 6731003"/>
              <a:gd name="connsiteY5" fmla="*/ 6857999 h 6858000"/>
              <a:gd name="connsiteX6" fmla="*/ 407049 w 6731003"/>
              <a:gd name="connsiteY6" fmla="*/ 6857999 h 6858000"/>
              <a:gd name="connsiteX7" fmla="*/ 0 w 6731003"/>
              <a:gd name="connsiteY7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31003" h="6858000">
                <a:moveTo>
                  <a:pt x="1271571" y="0"/>
                </a:moveTo>
                <a:lnTo>
                  <a:pt x="6731001" y="0"/>
                </a:lnTo>
                <a:lnTo>
                  <a:pt x="6731003" y="0"/>
                </a:lnTo>
                <a:lnTo>
                  <a:pt x="6731003" y="6858000"/>
                </a:lnTo>
                <a:lnTo>
                  <a:pt x="1810466" y="6858000"/>
                </a:lnTo>
                <a:lnTo>
                  <a:pt x="1810467" y="6857999"/>
                </a:lnTo>
                <a:lnTo>
                  <a:pt x="407049" y="6857999"/>
                </a:lnTo>
                <a:lnTo>
                  <a:pt x="0" y="6857999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AEE0C376-97B7-402C-BB75-1CE6437A7355}" type="datetime4">
              <a:rPr lang="en-US" smtClean="0"/>
              <a:t>June 30, 2026</a:t>
            </a:fld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C6ADF971-516A-EEEE-F8AE-11EE5CDB1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9569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66619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32D25A14-B855-8026-9A2F-AF4E797C6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137838" y="1511301"/>
            <a:ext cx="6515432" cy="4298400"/>
          </a:xfrm>
        </p:spPr>
        <p:txBody>
          <a:bodyPr/>
          <a:lstStyle>
            <a:lvl2pPr marL="270000" indent="-270000"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161A68F-FDB4-FC9C-6EB4-3D02E1ED0579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gray">
          <a:xfrm>
            <a:off x="0" y="0"/>
            <a:ext cx="4920537" cy="6858000"/>
          </a:xfrm>
          <a:custGeom>
            <a:avLst/>
            <a:gdLst>
              <a:gd name="connsiteX0" fmla="*/ 0 w 4920537"/>
              <a:gd name="connsiteY0" fmla="*/ 0 h 6858000"/>
              <a:gd name="connsiteX1" fmla="*/ 3645777 w 4920537"/>
              <a:gd name="connsiteY1" fmla="*/ 0 h 6858000"/>
              <a:gd name="connsiteX2" fmla="*/ 4917348 w 4920537"/>
              <a:gd name="connsiteY2" fmla="*/ 6857998 h 6858000"/>
              <a:gd name="connsiteX3" fmla="*/ 4920536 w 4920537"/>
              <a:gd name="connsiteY3" fmla="*/ 6857998 h 6858000"/>
              <a:gd name="connsiteX4" fmla="*/ 4920537 w 4920537"/>
              <a:gd name="connsiteY4" fmla="*/ 6858000 h 6858000"/>
              <a:gd name="connsiteX5" fmla="*/ 0 w 492053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0" y="0"/>
                </a:moveTo>
                <a:lnTo>
                  <a:pt x="3645777" y="0"/>
                </a:lnTo>
                <a:lnTo>
                  <a:pt x="4917348" y="6857998"/>
                </a:lnTo>
                <a:lnTo>
                  <a:pt x="4920536" y="6857998"/>
                </a:lnTo>
                <a:lnTo>
                  <a:pt x="4920537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136566" y="427088"/>
            <a:ext cx="651670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137869" y="985899"/>
            <a:ext cx="6515401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0269E11-53BF-E027-A75E-98E1DC29929B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4920537" cy="6858000"/>
          </a:xfrm>
          <a:custGeom>
            <a:avLst/>
            <a:gdLst>
              <a:gd name="connsiteX0" fmla="*/ 0 w 4920537"/>
              <a:gd name="connsiteY0" fmla="*/ 0 h 6858000"/>
              <a:gd name="connsiteX1" fmla="*/ 3645777 w 4920537"/>
              <a:gd name="connsiteY1" fmla="*/ 0 h 6858000"/>
              <a:gd name="connsiteX2" fmla="*/ 4917348 w 4920537"/>
              <a:gd name="connsiteY2" fmla="*/ 6857998 h 6858000"/>
              <a:gd name="connsiteX3" fmla="*/ 4920536 w 4920537"/>
              <a:gd name="connsiteY3" fmla="*/ 6857998 h 6858000"/>
              <a:gd name="connsiteX4" fmla="*/ 4920537 w 4920537"/>
              <a:gd name="connsiteY4" fmla="*/ 6858000 h 6858000"/>
              <a:gd name="connsiteX5" fmla="*/ 406206 w 4920537"/>
              <a:gd name="connsiteY5" fmla="*/ 6858000 h 6858000"/>
              <a:gd name="connsiteX6" fmla="*/ 406207 w 4920537"/>
              <a:gd name="connsiteY6" fmla="*/ 6857999 h 6858000"/>
              <a:gd name="connsiteX7" fmla="*/ 0 w 4920537"/>
              <a:gd name="connsiteY7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20537" h="6858000">
                <a:moveTo>
                  <a:pt x="0" y="0"/>
                </a:moveTo>
                <a:lnTo>
                  <a:pt x="3645777" y="0"/>
                </a:lnTo>
                <a:lnTo>
                  <a:pt x="4917348" y="6857998"/>
                </a:lnTo>
                <a:lnTo>
                  <a:pt x="4920536" y="6857998"/>
                </a:lnTo>
                <a:lnTo>
                  <a:pt x="4920537" y="6858000"/>
                </a:lnTo>
                <a:lnTo>
                  <a:pt x="406206" y="6858000"/>
                </a:lnTo>
                <a:lnTo>
                  <a:pt x="406207" y="6857999"/>
                </a:lnTo>
                <a:lnTo>
                  <a:pt x="0" y="6857999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 </a:t>
            </a:r>
          </a:p>
        </p:txBody>
      </p:sp>
      <p:sp>
        <p:nvSpPr>
          <p:cNvPr id="20" name="Foliennummernplatzhalter 2">
            <a:extLst>
              <a:ext uri="{FF2B5EF4-FFF2-40B4-BE49-F238E27FC236}">
                <a16:creationId xmlns:a16="http://schemas.microsoft.com/office/drawing/2014/main" id="{BBCBD094-F324-B2A0-FE69-6065B663D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0EBB204D-E2C3-60BF-1E39-83E1406B6794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5F2B6400-E9AC-4234-AB65-CADD2F305155}" type="datetime4">
              <a:rPr lang="en-US" smtClean="0"/>
              <a:t>June 30, 2026</a:t>
            </a:fld>
            <a:endParaRPr lang="de-DE"/>
          </a:p>
        </p:txBody>
      </p:sp>
      <p:sp>
        <p:nvSpPr>
          <p:cNvPr id="3" name="Fußzeilenplatzhalter 11">
            <a:extLst>
              <a:ext uri="{FF2B5EF4-FFF2-40B4-BE49-F238E27FC236}">
                <a16:creationId xmlns:a16="http://schemas.microsoft.com/office/drawing/2014/main" id="{A7A60911-1D36-1694-5CDD-1DF6E76D1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374115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71169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8">
            <a:extLst>
              <a:ext uri="{FF2B5EF4-FFF2-40B4-BE49-F238E27FC236}">
                <a16:creationId xmlns:a16="http://schemas.microsoft.com/office/drawing/2014/main" id="{CC97CFD6-A766-A1DB-9432-E37A2D1922B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FEBD9AA-51CA-F983-29A0-9A3C2815C093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 bwMode="gray">
          <a:xfrm>
            <a:off x="0" y="0"/>
            <a:ext cx="12192000" cy="6858000"/>
          </a:xfrm>
          <a:gradFill>
            <a:gsLst>
              <a:gs pos="0">
                <a:schemeClr val="tx2">
                  <a:alpha val="0"/>
                </a:schemeClr>
              </a:gs>
              <a:gs pos="53000">
                <a:schemeClr val="tx2">
                  <a:alpha val="70000"/>
                </a:schemeClr>
              </a:gs>
              <a:gs pos="84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lvl1pPr marL="0" indent="0">
              <a:buNone/>
              <a:defRPr lang="en-US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36533588-1722-8ADC-197B-E4D79D29E2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-322889" y="3290888"/>
            <a:ext cx="5517189" cy="2692400"/>
          </a:xfrm>
          <a:noFill/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buNone/>
              <a:defRPr lang="en-US" sz="26800" b="1" dirty="0">
                <a:gradFill>
                  <a:gsLst>
                    <a:gs pos="37000">
                      <a:schemeClr val="accent3"/>
                    </a:gs>
                    <a:gs pos="100000">
                      <a:schemeClr val="accent2"/>
                    </a:gs>
                  </a:gsLst>
                  <a:lin ang="1200000" scaled="0"/>
                </a:gra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lvl="0" defTabSz="914400"/>
            <a:r>
              <a:rPr lang="en-US"/>
              <a:t>No.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3C56E23-AF1F-01D4-95EA-83E3FF5812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3957638" y="5367077"/>
            <a:ext cx="7396162" cy="615553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 marL="187173" indent="0">
              <a:buNone/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62A964CD-2D13-42F6-BB7A-C42C5580C39A}" type="datetime4">
              <a:rPr lang="en-US" smtClean="0"/>
              <a:t>June 30, 2026</a:t>
            </a:fld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C3DC125E-C7A0-DDF7-80CC-933C26BCD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8826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47065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B9860D16-593F-1FEF-6AB9-A8BF2E306B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1301"/>
            <a:ext cx="6515432" cy="429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246B210B-AAB6-181B-475A-3C40BE854B3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7271464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7 w 4920537"/>
              <a:gd name="connsiteY1" fmla="*/ 0 h 6858000"/>
              <a:gd name="connsiteX2" fmla="*/ 4920537 w 4920537"/>
              <a:gd name="connsiteY2" fmla="*/ 6858000 h 6858000"/>
              <a:gd name="connsiteX3" fmla="*/ 0 w 4920537"/>
              <a:gd name="connsiteY3" fmla="*/ 6858000 h 6858000"/>
              <a:gd name="connsiteX4" fmla="*/ 1 w 4920537"/>
              <a:gd name="connsiteY4" fmla="*/ 6857998 h 6858000"/>
              <a:gd name="connsiteX5" fmla="*/ 3189 w 4920537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6515433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6514130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2C358130-CAEC-95BD-51D4-873A531B3A09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7271463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5 w 4920537"/>
              <a:gd name="connsiteY1" fmla="*/ 0 h 6858000"/>
              <a:gd name="connsiteX2" fmla="*/ 4920537 w 4920537"/>
              <a:gd name="connsiteY2" fmla="*/ 0 h 6858000"/>
              <a:gd name="connsiteX3" fmla="*/ 4920537 w 4920537"/>
              <a:gd name="connsiteY3" fmla="*/ 6858000 h 6858000"/>
              <a:gd name="connsiteX4" fmla="*/ 0 w 4920537"/>
              <a:gd name="connsiteY4" fmla="*/ 6858000 h 6858000"/>
              <a:gd name="connsiteX5" fmla="*/ 1 w 4920537"/>
              <a:gd name="connsiteY5" fmla="*/ 6857999 h 6858000"/>
              <a:gd name="connsiteX6" fmla="*/ 1 w 4920537"/>
              <a:gd name="connsiteY6" fmla="*/ 6857999 h 6858000"/>
              <a:gd name="connsiteX7" fmla="*/ 1 w 4920537"/>
              <a:gd name="connsiteY7" fmla="*/ 6857998 h 6858000"/>
              <a:gd name="connsiteX8" fmla="*/ 3189 w 4920537"/>
              <a:gd name="connsiteY8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5" y="0"/>
                </a:ln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9"/>
                </a:lnTo>
                <a:lnTo>
                  <a:pt x="1" y="6857999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D3BBD555-FEC2-4994-9172-77534A108447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EBA9124A-CAD0-3D27-2577-799590871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52279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10035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les 4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B9860D16-593F-1FEF-6AB9-A8BF2E306B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1301"/>
            <a:ext cx="3041320" cy="1933200"/>
          </a:xfrm>
        </p:spPr>
        <p:txBody>
          <a:bodyPr vert="horz" lIns="108000" tIns="108000" rIns="108000" bIns="108000" rtlCol="0" anchor="ctr" anchorCtr="0">
            <a:noAutofit/>
          </a:bodyPr>
          <a:lstStyle>
            <a:lvl1pPr>
              <a:defRPr lang="en-US" sz="18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246B210B-AAB6-181B-475A-3C40BE854B3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7271464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7 w 4920537"/>
              <a:gd name="connsiteY1" fmla="*/ 0 h 6858000"/>
              <a:gd name="connsiteX2" fmla="*/ 4920537 w 4920537"/>
              <a:gd name="connsiteY2" fmla="*/ 6858000 h 6858000"/>
              <a:gd name="connsiteX3" fmla="*/ 0 w 4920537"/>
              <a:gd name="connsiteY3" fmla="*/ 6858000 h 6858000"/>
              <a:gd name="connsiteX4" fmla="*/ 1 w 4920537"/>
              <a:gd name="connsiteY4" fmla="*/ 6857998 h 6858000"/>
              <a:gd name="connsiteX5" fmla="*/ 3189 w 4920537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6515433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6514130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2C358130-CAEC-95BD-51D4-873A531B3A09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7271463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5 w 4920537"/>
              <a:gd name="connsiteY1" fmla="*/ 0 h 6858000"/>
              <a:gd name="connsiteX2" fmla="*/ 4920537 w 4920537"/>
              <a:gd name="connsiteY2" fmla="*/ 0 h 6858000"/>
              <a:gd name="connsiteX3" fmla="*/ 4920537 w 4920537"/>
              <a:gd name="connsiteY3" fmla="*/ 6858000 h 6858000"/>
              <a:gd name="connsiteX4" fmla="*/ 0 w 4920537"/>
              <a:gd name="connsiteY4" fmla="*/ 6858000 h 6858000"/>
              <a:gd name="connsiteX5" fmla="*/ 1 w 4920537"/>
              <a:gd name="connsiteY5" fmla="*/ 6857999 h 6858000"/>
              <a:gd name="connsiteX6" fmla="*/ 1 w 4920537"/>
              <a:gd name="connsiteY6" fmla="*/ 6857999 h 6858000"/>
              <a:gd name="connsiteX7" fmla="*/ 1 w 4920537"/>
              <a:gd name="connsiteY7" fmla="*/ 6857998 h 6858000"/>
              <a:gd name="connsiteX8" fmla="*/ 3189 w 4920537"/>
              <a:gd name="connsiteY8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5" y="0"/>
                </a:ln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9"/>
                </a:lnTo>
                <a:lnTo>
                  <a:pt x="1" y="6857999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741E8A07-8410-4A02-8FA6-FA871F212DBF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A310450E-B8E1-1C8B-B96C-5EFB6F0E9B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012880" y="1511301"/>
            <a:ext cx="3042554" cy="1933200"/>
          </a:xfrm>
        </p:spPr>
        <p:txBody>
          <a:bodyPr vert="horz" lIns="108000" tIns="108000" rIns="108000" bIns="108000" rtlCol="0" anchor="ctr" anchorCtr="0">
            <a:noAutofit/>
          </a:bodyPr>
          <a:lstStyle>
            <a:lvl1pPr>
              <a:defRPr lang="en-US" sz="1800" dirty="0" smtClean="0"/>
            </a:lvl1pPr>
            <a:lvl2pPr>
              <a:defRPr lang="en-US" dirty="0" smtClean="0"/>
            </a:lvl2pPr>
            <a:lvl3pPr marL="269875" indent="0">
              <a:buNone/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8D6A6721-1C42-3FF4-653F-4D700B98C7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40070" y="3877200"/>
            <a:ext cx="3041320" cy="1933200"/>
          </a:xfrm>
        </p:spPr>
        <p:txBody>
          <a:bodyPr vert="horz" lIns="108000" tIns="108000" rIns="108000" bIns="108000" rtlCol="0" anchor="ctr" anchorCtr="0">
            <a:noAutofit/>
          </a:bodyPr>
          <a:lstStyle>
            <a:lvl1pPr>
              <a:defRPr lang="en-US" sz="18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0071E385-3B89-2CD3-E59A-2EE47395EE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012880" y="3877200"/>
            <a:ext cx="3042554" cy="1933200"/>
          </a:xfrm>
        </p:spPr>
        <p:txBody>
          <a:bodyPr vert="horz" lIns="108000" tIns="108000" rIns="108000" bIns="108000" rtlCol="0" anchor="ctr" anchorCtr="0">
            <a:noAutofit/>
          </a:bodyPr>
          <a:lstStyle>
            <a:lvl1pPr>
              <a:defRPr lang="en-US" sz="180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02FA4C0E-3F7E-1888-8467-5FE205160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7003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402656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les 6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11">
            <a:extLst>
              <a:ext uri="{FF2B5EF4-FFF2-40B4-BE49-F238E27FC236}">
                <a16:creationId xmlns:a16="http://schemas.microsoft.com/office/drawing/2014/main" id="{18525DCE-8574-B418-9181-C3BF888A6B9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540069" y="4475276"/>
            <a:ext cx="3184379" cy="1335124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B9860D16-593F-1FEF-6AB9-A8BF2E306B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69" y="1511300"/>
            <a:ext cx="3184379" cy="1335125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246B210B-AAB6-181B-475A-3C40BE854B3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7271464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7 w 4920537"/>
              <a:gd name="connsiteY1" fmla="*/ 0 h 6858000"/>
              <a:gd name="connsiteX2" fmla="*/ 4920537 w 4920537"/>
              <a:gd name="connsiteY2" fmla="*/ 6858000 h 6858000"/>
              <a:gd name="connsiteX3" fmla="*/ 0 w 4920537"/>
              <a:gd name="connsiteY3" fmla="*/ 6858000 h 6858000"/>
              <a:gd name="connsiteX4" fmla="*/ 1 w 4920537"/>
              <a:gd name="connsiteY4" fmla="*/ 6857998 h 6858000"/>
              <a:gd name="connsiteX5" fmla="*/ 3189 w 4920537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6515433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6514130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2C358130-CAEC-95BD-51D4-873A531B3A09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7271463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5 w 4920537"/>
              <a:gd name="connsiteY1" fmla="*/ 0 h 6858000"/>
              <a:gd name="connsiteX2" fmla="*/ 4920537 w 4920537"/>
              <a:gd name="connsiteY2" fmla="*/ 0 h 6858000"/>
              <a:gd name="connsiteX3" fmla="*/ 4920537 w 4920537"/>
              <a:gd name="connsiteY3" fmla="*/ 6858000 h 6858000"/>
              <a:gd name="connsiteX4" fmla="*/ 0 w 4920537"/>
              <a:gd name="connsiteY4" fmla="*/ 6858000 h 6858000"/>
              <a:gd name="connsiteX5" fmla="*/ 1 w 4920537"/>
              <a:gd name="connsiteY5" fmla="*/ 6857999 h 6858000"/>
              <a:gd name="connsiteX6" fmla="*/ 1 w 4920537"/>
              <a:gd name="connsiteY6" fmla="*/ 6857999 h 6858000"/>
              <a:gd name="connsiteX7" fmla="*/ 1 w 4920537"/>
              <a:gd name="connsiteY7" fmla="*/ 6857998 h 6858000"/>
              <a:gd name="connsiteX8" fmla="*/ 3189 w 4920537"/>
              <a:gd name="connsiteY8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5" y="0"/>
                </a:ln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9"/>
                </a:lnTo>
                <a:lnTo>
                  <a:pt x="1" y="6857999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80EAFDE9-AD41-4FBE-A951-7F8F9A56082E}" type="datetime4">
              <a:rPr lang="en-US" smtClean="0"/>
              <a:t>June 30, 2026</a:t>
            </a:fld>
            <a:endParaRPr lang="de-DE"/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A286CD8B-958E-9D7F-78E1-E870C2B73D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540069" y="2993289"/>
            <a:ext cx="3184379" cy="1335124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platzhalter 11">
            <a:extLst>
              <a:ext uri="{FF2B5EF4-FFF2-40B4-BE49-F238E27FC236}">
                <a16:creationId xmlns:a16="http://schemas.microsoft.com/office/drawing/2014/main" id="{A3F0618B-1D0D-4E1A-B530-32F1DC26E36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69821" y="4475276"/>
            <a:ext cx="3184379" cy="1335124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platzhalter 11">
            <a:extLst>
              <a:ext uri="{FF2B5EF4-FFF2-40B4-BE49-F238E27FC236}">
                <a16:creationId xmlns:a16="http://schemas.microsoft.com/office/drawing/2014/main" id="{049F6EE6-5D8E-3293-4CB4-9D55D564957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869821" y="1511300"/>
            <a:ext cx="3184379" cy="1335125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platzhalter 11">
            <a:extLst>
              <a:ext uri="{FF2B5EF4-FFF2-40B4-BE49-F238E27FC236}">
                <a16:creationId xmlns:a16="http://schemas.microsoft.com/office/drawing/2014/main" id="{4E05C959-D1F9-D338-95E4-873B2ADF18E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3869821" y="2993289"/>
            <a:ext cx="3184379" cy="1335124"/>
          </a:xfrm>
        </p:spPr>
        <p:txBody>
          <a:bodyPr lIns="108000" tIns="108000" rIns="108000" bIns="108000" anchor="ctr" anchorCtr="0"/>
          <a:lstStyle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3CA09C11-DB57-F0F4-115E-9F3B1263A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35924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405991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les 8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246B210B-AAB6-181B-475A-3C40BE854B3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7271464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7 w 4920537"/>
              <a:gd name="connsiteY1" fmla="*/ 0 h 6858000"/>
              <a:gd name="connsiteX2" fmla="*/ 4920537 w 4920537"/>
              <a:gd name="connsiteY2" fmla="*/ 6858000 h 6858000"/>
              <a:gd name="connsiteX3" fmla="*/ 0 w 4920537"/>
              <a:gd name="connsiteY3" fmla="*/ 6858000 h 6858000"/>
              <a:gd name="connsiteX4" fmla="*/ 1 w 4920537"/>
              <a:gd name="connsiteY4" fmla="*/ 6857998 h 6858000"/>
              <a:gd name="connsiteX5" fmla="*/ 3189 w 4920537"/>
              <a:gd name="connsiteY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6515433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6514130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2C358130-CAEC-95BD-51D4-873A531B3A09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7271463" y="0"/>
            <a:ext cx="4920537" cy="6858000"/>
          </a:xfrm>
          <a:custGeom>
            <a:avLst/>
            <a:gdLst>
              <a:gd name="connsiteX0" fmla="*/ 1274760 w 4920537"/>
              <a:gd name="connsiteY0" fmla="*/ 0 h 6858000"/>
              <a:gd name="connsiteX1" fmla="*/ 4920535 w 4920537"/>
              <a:gd name="connsiteY1" fmla="*/ 0 h 6858000"/>
              <a:gd name="connsiteX2" fmla="*/ 4920537 w 4920537"/>
              <a:gd name="connsiteY2" fmla="*/ 0 h 6858000"/>
              <a:gd name="connsiteX3" fmla="*/ 4920537 w 4920537"/>
              <a:gd name="connsiteY3" fmla="*/ 6858000 h 6858000"/>
              <a:gd name="connsiteX4" fmla="*/ 0 w 4920537"/>
              <a:gd name="connsiteY4" fmla="*/ 6858000 h 6858000"/>
              <a:gd name="connsiteX5" fmla="*/ 1 w 4920537"/>
              <a:gd name="connsiteY5" fmla="*/ 6857999 h 6858000"/>
              <a:gd name="connsiteX6" fmla="*/ 1 w 4920537"/>
              <a:gd name="connsiteY6" fmla="*/ 6857999 h 6858000"/>
              <a:gd name="connsiteX7" fmla="*/ 1 w 4920537"/>
              <a:gd name="connsiteY7" fmla="*/ 6857998 h 6858000"/>
              <a:gd name="connsiteX8" fmla="*/ 3189 w 4920537"/>
              <a:gd name="connsiteY8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0537" h="6858000">
                <a:moveTo>
                  <a:pt x="1274760" y="0"/>
                </a:moveTo>
                <a:lnTo>
                  <a:pt x="4920535" y="0"/>
                </a:lnTo>
                <a:lnTo>
                  <a:pt x="4920537" y="0"/>
                </a:lnTo>
                <a:lnTo>
                  <a:pt x="4920537" y="6858000"/>
                </a:lnTo>
                <a:lnTo>
                  <a:pt x="0" y="6858000"/>
                </a:lnTo>
                <a:lnTo>
                  <a:pt x="1" y="6857999"/>
                </a:lnTo>
                <a:lnTo>
                  <a:pt x="1" y="6857999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8D049525-49F1-4028-9D4F-602C882AFF46}" type="datetime4">
              <a:rPr lang="en-US" smtClean="0"/>
              <a:t>June 30, 2026</a:t>
            </a:fld>
            <a:endParaRPr lang="de-DE"/>
          </a:p>
        </p:txBody>
      </p:sp>
      <p:sp>
        <p:nvSpPr>
          <p:cNvPr id="28" name="Textplatzhalter 11">
            <a:extLst>
              <a:ext uri="{FF2B5EF4-FFF2-40B4-BE49-F238E27FC236}">
                <a16:creationId xmlns:a16="http://schemas.microsoft.com/office/drawing/2014/main" id="{049F6EE6-5D8E-3293-4CB4-9D55D564957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869821" y="1511301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extplatzhalter 11">
            <a:extLst>
              <a:ext uri="{FF2B5EF4-FFF2-40B4-BE49-F238E27FC236}">
                <a16:creationId xmlns:a16="http://schemas.microsoft.com/office/drawing/2014/main" id="{0DAF1C50-ED48-C0D7-9DE3-A395E9AA46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3869821" y="2621534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C953CF41-5BF4-3F65-58ED-37655C07B6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3869821" y="3731767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3DEB62-E3B0-5573-7957-34261AD0B21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3869821" y="4842000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0AD9B407-5339-27B1-9000-8AD4DC44AB1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540070" y="1511301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43B54CDE-F706-1D6E-5401-8CF6A76ADD9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540070" y="2621534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8F660A1D-9044-0348-C2FE-9B240EAFD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540070" y="3731767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B9B963D1-08E1-8CBC-2680-9168088662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540070" y="4842000"/>
            <a:ext cx="3184379" cy="968400"/>
          </a:xfrm>
        </p:spPr>
        <p:txBody>
          <a:bodyPr lIns="108000" tIns="108000" rIns="108000" bIns="108000" anchor="ctr" anchorCtr="0"/>
          <a:lstStyle>
            <a:lvl1pPr>
              <a:defRPr sz="1400"/>
            </a:lvl1pPr>
            <a:lvl2pPr>
              <a:defRPr sz="1200"/>
            </a:lvl2pPr>
            <a:lvl3pPr marL="269875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641EA8EE-6CC6-40F8-3E67-6D11D78E3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9641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83294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ext &amp;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platzhalter 11">
            <a:extLst>
              <a:ext uri="{FF2B5EF4-FFF2-40B4-BE49-F238E27FC236}">
                <a16:creationId xmlns:a16="http://schemas.microsoft.com/office/drawing/2014/main" id="{378A349B-129A-E3B5-9432-34807A2C6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3860357"/>
            <a:ext cx="5338800" cy="1949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31" name="Bildplatzhalter 30">
            <a:extLst>
              <a:ext uri="{FF2B5EF4-FFF2-40B4-BE49-F238E27FC236}">
                <a16:creationId xmlns:a16="http://schemas.microsoft.com/office/drawing/2014/main" id="{E0A48290-7A57-1414-197F-D2CE33F08272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 bwMode="gray">
          <a:xfrm>
            <a:off x="6303844" y="1525900"/>
            <a:ext cx="5888156" cy="1903101"/>
          </a:xfrm>
          <a:custGeom>
            <a:avLst/>
            <a:gdLst>
              <a:gd name="connsiteX0" fmla="*/ 352862 w 5888156"/>
              <a:gd name="connsiteY0" fmla="*/ 0 h 1903101"/>
              <a:gd name="connsiteX1" fmla="*/ 791011 w 5888156"/>
              <a:gd name="connsiteY1" fmla="*/ 0 h 1903101"/>
              <a:gd name="connsiteX2" fmla="*/ 2118162 w 5888156"/>
              <a:gd name="connsiteY2" fmla="*/ 0 h 1903101"/>
              <a:gd name="connsiteX3" fmla="*/ 2556311 w 5888156"/>
              <a:gd name="connsiteY3" fmla="*/ 0 h 1903101"/>
              <a:gd name="connsiteX4" fmla="*/ 4907082 w 5888156"/>
              <a:gd name="connsiteY4" fmla="*/ 0 h 1903101"/>
              <a:gd name="connsiteX5" fmla="*/ 5345231 w 5888156"/>
              <a:gd name="connsiteY5" fmla="*/ 0 h 1903101"/>
              <a:gd name="connsiteX6" fmla="*/ 5888156 w 5888156"/>
              <a:gd name="connsiteY6" fmla="*/ 0 h 1903101"/>
              <a:gd name="connsiteX7" fmla="*/ 5888156 w 5888156"/>
              <a:gd name="connsiteY7" fmla="*/ 1903101 h 1903101"/>
              <a:gd name="connsiteX8" fmla="*/ 4992369 w 5888156"/>
              <a:gd name="connsiteY8" fmla="*/ 1903101 h 1903101"/>
              <a:gd name="connsiteX9" fmla="*/ 1765300 w 5888156"/>
              <a:gd name="connsiteY9" fmla="*/ 1903101 h 1903101"/>
              <a:gd name="connsiteX10" fmla="*/ 0 w 5888156"/>
              <a:gd name="connsiteY10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88156" h="1903101">
                <a:moveTo>
                  <a:pt x="352862" y="0"/>
                </a:moveTo>
                <a:lnTo>
                  <a:pt x="791011" y="0"/>
                </a:lnTo>
                <a:lnTo>
                  <a:pt x="2118162" y="0"/>
                </a:lnTo>
                <a:lnTo>
                  <a:pt x="2556311" y="0"/>
                </a:lnTo>
                <a:lnTo>
                  <a:pt x="4907082" y="0"/>
                </a:lnTo>
                <a:lnTo>
                  <a:pt x="5345231" y="0"/>
                </a:lnTo>
                <a:lnTo>
                  <a:pt x="5888156" y="0"/>
                </a:lnTo>
                <a:lnTo>
                  <a:pt x="5888156" y="1903101"/>
                </a:lnTo>
                <a:lnTo>
                  <a:pt x="4992369" y="1903101"/>
                </a:lnTo>
                <a:lnTo>
                  <a:pt x="1765300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D5AF6276-D8FA-D174-8BDD-8169821B18B2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 bwMode="gray">
          <a:xfrm>
            <a:off x="0" y="1525900"/>
            <a:ext cx="6261100" cy="1903101"/>
          </a:xfrm>
          <a:custGeom>
            <a:avLst/>
            <a:gdLst>
              <a:gd name="connsiteX0" fmla="*/ 0 w 5891274"/>
              <a:gd name="connsiteY0" fmla="*/ 0 h 1903101"/>
              <a:gd name="connsiteX1" fmla="*/ 898905 w 5891274"/>
              <a:gd name="connsiteY1" fmla="*/ 0 h 1903101"/>
              <a:gd name="connsiteX2" fmla="*/ 1337054 w 5891274"/>
              <a:gd name="connsiteY2" fmla="*/ 0 h 1903101"/>
              <a:gd name="connsiteX3" fmla="*/ 3776725 w 5891274"/>
              <a:gd name="connsiteY3" fmla="*/ 0 h 1903101"/>
              <a:gd name="connsiteX4" fmla="*/ 4214874 w 5891274"/>
              <a:gd name="connsiteY4" fmla="*/ 0 h 1903101"/>
              <a:gd name="connsiteX5" fmla="*/ 5453125 w 5891274"/>
              <a:gd name="connsiteY5" fmla="*/ 0 h 1903101"/>
              <a:gd name="connsiteX6" fmla="*/ 5891274 w 5891274"/>
              <a:gd name="connsiteY6" fmla="*/ 0 h 1903101"/>
              <a:gd name="connsiteX7" fmla="*/ 5538412 w 5891274"/>
              <a:gd name="connsiteY7" fmla="*/ 1903101 h 1903101"/>
              <a:gd name="connsiteX8" fmla="*/ 3862012 w 5891274"/>
              <a:gd name="connsiteY8" fmla="*/ 1903101 h 1903101"/>
              <a:gd name="connsiteX9" fmla="*/ 546043 w 5891274"/>
              <a:gd name="connsiteY9" fmla="*/ 1903101 h 1903101"/>
              <a:gd name="connsiteX10" fmla="*/ 0 w 5891274"/>
              <a:gd name="connsiteY10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91274" h="1903101">
                <a:moveTo>
                  <a:pt x="0" y="0"/>
                </a:moveTo>
                <a:lnTo>
                  <a:pt x="898905" y="0"/>
                </a:lnTo>
                <a:lnTo>
                  <a:pt x="1337054" y="0"/>
                </a:lnTo>
                <a:lnTo>
                  <a:pt x="3776725" y="0"/>
                </a:lnTo>
                <a:lnTo>
                  <a:pt x="4214874" y="0"/>
                </a:lnTo>
                <a:lnTo>
                  <a:pt x="5453125" y="0"/>
                </a:lnTo>
                <a:lnTo>
                  <a:pt x="5891274" y="0"/>
                </a:lnTo>
                <a:lnTo>
                  <a:pt x="5538412" y="1903101"/>
                </a:lnTo>
                <a:lnTo>
                  <a:pt x="3862012" y="1903101"/>
                </a:lnTo>
                <a:lnTo>
                  <a:pt x="5460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36" name="Textplatzhalter 11">
            <a:extLst>
              <a:ext uri="{FF2B5EF4-FFF2-40B4-BE49-F238E27FC236}">
                <a16:creationId xmlns:a16="http://schemas.microsoft.com/office/drawing/2014/main" id="{C6C6CC67-EA68-0FF1-3E77-4A27E4C14AF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6308122" y="3860357"/>
            <a:ext cx="5338800" cy="1949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37" name="Foliennummernplatzhalter 2">
            <a:extLst>
              <a:ext uri="{FF2B5EF4-FFF2-40B4-BE49-F238E27FC236}">
                <a16:creationId xmlns:a16="http://schemas.microsoft.com/office/drawing/2014/main" id="{F62DF8F2-DC66-42E2-5862-A777AE12E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38" name="Datumsplatzhalter 3">
            <a:extLst>
              <a:ext uri="{FF2B5EF4-FFF2-40B4-BE49-F238E27FC236}">
                <a16:creationId xmlns:a16="http://schemas.microsoft.com/office/drawing/2014/main" id="{22928D19-AF2C-6570-29F2-F22584FD478A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75820EA-BA7D-457B-A410-0F39992424E2}" type="datetime4">
              <a:rPr lang="en-US" smtClean="0"/>
              <a:t>June 30, 2026</a:t>
            </a:fld>
            <a:endParaRPr lang="de-DE"/>
          </a:p>
        </p:txBody>
      </p:sp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F39F1C22-E045-A200-BC03-B1CF8388A6D0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1525900"/>
            <a:ext cx="6261100" cy="1903101"/>
          </a:xfrm>
          <a:custGeom>
            <a:avLst/>
            <a:gdLst>
              <a:gd name="connsiteX0" fmla="*/ 0 w 6261100"/>
              <a:gd name="connsiteY0" fmla="*/ 0 h 1903101"/>
              <a:gd name="connsiteX1" fmla="*/ 955334 w 6261100"/>
              <a:gd name="connsiteY1" fmla="*/ 0 h 1903101"/>
              <a:gd name="connsiteX2" fmla="*/ 1420988 w 6261100"/>
              <a:gd name="connsiteY2" fmla="*/ 0 h 1903101"/>
              <a:gd name="connsiteX3" fmla="*/ 4013810 w 6261100"/>
              <a:gd name="connsiteY3" fmla="*/ 0 h 1903101"/>
              <a:gd name="connsiteX4" fmla="*/ 4479464 w 6261100"/>
              <a:gd name="connsiteY4" fmla="*/ 0 h 1903101"/>
              <a:gd name="connsiteX5" fmla="*/ 5795446 w 6261100"/>
              <a:gd name="connsiteY5" fmla="*/ 0 h 1903101"/>
              <a:gd name="connsiteX6" fmla="*/ 6261100 w 6261100"/>
              <a:gd name="connsiteY6" fmla="*/ 0 h 1903101"/>
              <a:gd name="connsiteX7" fmla="*/ 5886087 w 6261100"/>
              <a:gd name="connsiteY7" fmla="*/ 1903101 h 1903101"/>
              <a:gd name="connsiteX8" fmla="*/ 4104451 w 6261100"/>
              <a:gd name="connsiteY8" fmla="*/ 1903101 h 1903101"/>
              <a:gd name="connsiteX9" fmla="*/ 580321 w 6261100"/>
              <a:gd name="connsiteY9" fmla="*/ 1903101 h 1903101"/>
              <a:gd name="connsiteX10" fmla="*/ 0 w 6261100"/>
              <a:gd name="connsiteY10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1100" h="1903101">
                <a:moveTo>
                  <a:pt x="0" y="0"/>
                </a:moveTo>
                <a:lnTo>
                  <a:pt x="955334" y="0"/>
                </a:lnTo>
                <a:lnTo>
                  <a:pt x="1420988" y="0"/>
                </a:lnTo>
                <a:lnTo>
                  <a:pt x="4013810" y="0"/>
                </a:lnTo>
                <a:lnTo>
                  <a:pt x="4479464" y="0"/>
                </a:lnTo>
                <a:lnTo>
                  <a:pt x="5795446" y="0"/>
                </a:lnTo>
                <a:lnTo>
                  <a:pt x="6261100" y="0"/>
                </a:lnTo>
                <a:lnTo>
                  <a:pt x="5886087" y="1903101"/>
                </a:lnTo>
                <a:lnTo>
                  <a:pt x="4104451" y="1903101"/>
                </a:lnTo>
                <a:lnTo>
                  <a:pt x="580321" y="1903101"/>
                </a:lnTo>
                <a:lnTo>
                  <a:pt x="0" y="1903101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CFD6BF92-9E54-CE81-8897-5D97BF7748AD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 bwMode="gray">
          <a:xfrm>
            <a:off x="6303844" y="1525900"/>
            <a:ext cx="5888156" cy="1903101"/>
          </a:xfrm>
          <a:custGeom>
            <a:avLst/>
            <a:gdLst>
              <a:gd name="connsiteX0" fmla="*/ 352862 w 5888156"/>
              <a:gd name="connsiteY0" fmla="*/ 0 h 1903101"/>
              <a:gd name="connsiteX1" fmla="*/ 791011 w 5888156"/>
              <a:gd name="connsiteY1" fmla="*/ 0 h 1903101"/>
              <a:gd name="connsiteX2" fmla="*/ 2118162 w 5888156"/>
              <a:gd name="connsiteY2" fmla="*/ 0 h 1903101"/>
              <a:gd name="connsiteX3" fmla="*/ 2556311 w 5888156"/>
              <a:gd name="connsiteY3" fmla="*/ 0 h 1903101"/>
              <a:gd name="connsiteX4" fmla="*/ 4907082 w 5888156"/>
              <a:gd name="connsiteY4" fmla="*/ 0 h 1903101"/>
              <a:gd name="connsiteX5" fmla="*/ 5345231 w 5888156"/>
              <a:gd name="connsiteY5" fmla="*/ 0 h 1903101"/>
              <a:gd name="connsiteX6" fmla="*/ 5888156 w 5888156"/>
              <a:gd name="connsiteY6" fmla="*/ 0 h 1903101"/>
              <a:gd name="connsiteX7" fmla="*/ 5888156 w 5888156"/>
              <a:gd name="connsiteY7" fmla="*/ 1903101 h 1903101"/>
              <a:gd name="connsiteX8" fmla="*/ 4992369 w 5888156"/>
              <a:gd name="connsiteY8" fmla="*/ 1903101 h 1903101"/>
              <a:gd name="connsiteX9" fmla="*/ 1765300 w 5888156"/>
              <a:gd name="connsiteY9" fmla="*/ 1903101 h 1903101"/>
              <a:gd name="connsiteX10" fmla="*/ 0 w 5888156"/>
              <a:gd name="connsiteY10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88156" h="1903101">
                <a:moveTo>
                  <a:pt x="352862" y="0"/>
                </a:moveTo>
                <a:lnTo>
                  <a:pt x="791011" y="0"/>
                </a:lnTo>
                <a:lnTo>
                  <a:pt x="2118162" y="0"/>
                </a:lnTo>
                <a:lnTo>
                  <a:pt x="2556311" y="0"/>
                </a:lnTo>
                <a:lnTo>
                  <a:pt x="4907082" y="0"/>
                </a:lnTo>
                <a:lnTo>
                  <a:pt x="5345231" y="0"/>
                </a:lnTo>
                <a:lnTo>
                  <a:pt x="5888156" y="0"/>
                </a:lnTo>
                <a:lnTo>
                  <a:pt x="5888156" y="1903101"/>
                </a:lnTo>
                <a:lnTo>
                  <a:pt x="4992369" y="1903101"/>
                </a:lnTo>
                <a:lnTo>
                  <a:pt x="1765300" y="1903101"/>
                </a:lnTo>
                <a:lnTo>
                  <a:pt x="0" y="1903101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4BE32DEC-BA71-3B15-432A-1FC0F9722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9234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99639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ext &amp;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28">
            <a:extLst>
              <a:ext uri="{FF2B5EF4-FFF2-40B4-BE49-F238E27FC236}">
                <a16:creationId xmlns:a16="http://schemas.microsoft.com/office/drawing/2014/main" id="{5081951D-FB9F-7D09-E67F-473B80D3A517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7872889" y="1525898"/>
            <a:ext cx="3774033" cy="1903102"/>
          </a:xfrm>
          <a:custGeom>
            <a:avLst/>
            <a:gdLst>
              <a:gd name="connsiteX0" fmla="*/ 709666 w 3774033"/>
              <a:gd name="connsiteY0" fmla="*/ 0 h 1903102"/>
              <a:gd name="connsiteX1" fmla="*/ 1148591 w 3774033"/>
              <a:gd name="connsiteY1" fmla="*/ 0 h 1903102"/>
              <a:gd name="connsiteX2" fmla="*/ 3774033 w 3774033"/>
              <a:gd name="connsiteY2" fmla="*/ 0 h 1903102"/>
              <a:gd name="connsiteX3" fmla="*/ 3420546 w 3774033"/>
              <a:gd name="connsiteY3" fmla="*/ 1903101 h 1903102"/>
              <a:gd name="connsiteX4" fmla="*/ 2673586 w 3774033"/>
              <a:gd name="connsiteY4" fmla="*/ 1903101 h 1903102"/>
              <a:gd name="connsiteX5" fmla="*/ 2673586 w 3774033"/>
              <a:gd name="connsiteY5" fmla="*/ 1903102 h 1903102"/>
              <a:gd name="connsiteX6" fmla="*/ 2317986 w 3774033"/>
              <a:gd name="connsiteY6" fmla="*/ 1903102 h 1903102"/>
              <a:gd name="connsiteX7" fmla="*/ 355600 w 3774033"/>
              <a:gd name="connsiteY7" fmla="*/ 1903102 h 1903102"/>
              <a:gd name="connsiteX8" fmla="*/ 0 w 3774033"/>
              <a:gd name="connsiteY8" fmla="*/ 1903102 h 1903102"/>
              <a:gd name="connsiteX9" fmla="*/ 353562 w 3774033"/>
              <a:gd name="connsiteY9" fmla="*/ 1 h 1903102"/>
              <a:gd name="connsiteX10" fmla="*/ 709162 w 3774033"/>
              <a:gd name="connsiteY10" fmla="*/ 1 h 1903102"/>
              <a:gd name="connsiteX11" fmla="*/ 709666 w 3774033"/>
              <a:gd name="connsiteY11" fmla="*/ 1 h 190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74033" h="1903102">
                <a:moveTo>
                  <a:pt x="709666" y="0"/>
                </a:moveTo>
                <a:lnTo>
                  <a:pt x="1148591" y="0"/>
                </a:lnTo>
                <a:lnTo>
                  <a:pt x="3774033" y="0"/>
                </a:lnTo>
                <a:lnTo>
                  <a:pt x="3420546" y="1903101"/>
                </a:lnTo>
                <a:lnTo>
                  <a:pt x="2673586" y="1903101"/>
                </a:lnTo>
                <a:lnTo>
                  <a:pt x="2673586" y="1903102"/>
                </a:lnTo>
                <a:lnTo>
                  <a:pt x="2317986" y="1903102"/>
                </a:lnTo>
                <a:lnTo>
                  <a:pt x="355600" y="1903102"/>
                </a:lnTo>
                <a:lnTo>
                  <a:pt x="0" y="1903102"/>
                </a:lnTo>
                <a:lnTo>
                  <a:pt x="353562" y="1"/>
                </a:lnTo>
                <a:lnTo>
                  <a:pt x="709162" y="1"/>
                </a:lnTo>
                <a:lnTo>
                  <a:pt x="709666" y="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BF3A4F8-2600-B70F-2CE0-5E62EC749B28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 bwMode="gray">
          <a:xfrm>
            <a:off x="7872889" y="1525902"/>
            <a:ext cx="3774032" cy="1903098"/>
          </a:xfrm>
          <a:custGeom>
            <a:avLst/>
            <a:gdLst>
              <a:gd name="connsiteX0" fmla="*/ 353562 w 3774032"/>
              <a:gd name="connsiteY0" fmla="*/ 0 h 1903098"/>
              <a:gd name="connsiteX1" fmla="*/ 626892 w 3774032"/>
              <a:gd name="connsiteY1" fmla="*/ 0 h 1903098"/>
              <a:gd name="connsiteX2" fmla="*/ 2977663 w 3774032"/>
              <a:gd name="connsiteY2" fmla="*/ 0 h 1903098"/>
              <a:gd name="connsiteX3" fmla="*/ 3415812 w 3774032"/>
              <a:gd name="connsiteY3" fmla="*/ 0 h 1903098"/>
              <a:gd name="connsiteX4" fmla="*/ 3774032 w 3774032"/>
              <a:gd name="connsiteY4" fmla="*/ 0 h 1903098"/>
              <a:gd name="connsiteX5" fmla="*/ 3420546 w 3774032"/>
              <a:gd name="connsiteY5" fmla="*/ 1903098 h 1903098"/>
              <a:gd name="connsiteX6" fmla="*/ 3066445 w 3774032"/>
              <a:gd name="connsiteY6" fmla="*/ 1903098 h 1903098"/>
              <a:gd name="connsiteX7" fmla="*/ 3064367 w 3774032"/>
              <a:gd name="connsiteY7" fmla="*/ 1903098 h 1903098"/>
              <a:gd name="connsiteX8" fmla="*/ 2673586 w 3774032"/>
              <a:gd name="connsiteY8" fmla="*/ 1903098 h 1903098"/>
              <a:gd name="connsiteX9" fmla="*/ 2247059 w 3774032"/>
              <a:gd name="connsiteY9" fmla="*/ 1903098 h 1903098"/>
              <a:gd name="connsiteX10" fmla="*/ 748459 w 3774032"/>
              <a:gd name="connsiteY10" fmla="*/ 1903098 h 1903098"/>
              <a:gd name="connsiteX11" fmla="*/ 0 w 3774032"/>
              <a:gd name="connsiteY11" fmla="*/ 1903098 h 190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74032" h="1903098">
                <a:moveTo>
                  <a:pt x="353562" y="0"/>
                </a:moveTo>
                <a:lnTo>
                  <a:pt x="626892" y="0"/>
                </a:lnTo>
                <a:lnTo>
                  <a:pt x="2977663" y="0"/>
                </a:lnTo>
                <a:lnTo>
                  <a:pt x="3415812" y="0"/>
                </a:lnTo>
                <a:lnTo>
                  <a:pt x="3774032" y="0"/>
                </a:lnTo>
                <a:lnTo>
                  <a:pt x="3420546" y="1903098"/>
                </a:lnTo>
                <a:lnTo>
                  <a:pt x="3066445" y="1903098"/>
                </a:lnTo>
                <a:lnTo>
                  <a:pt x="3064367" y="1903098"/>
                </a:lnTo>
                <a:lnTo>
                  <a:pt x="2673586" y="1903098"/>
                </a:lnTo>
                <a:lnTo>
                  <a:pt x="2247059" y="1903098"/>
                </a:lnTo>
                <a:lnTo>
                  <a:pt x="748459" y="1903098"/>
                </a:lnTo>
                <a:lnTo>
                  <a:pt x="0" y="19030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9B547463-3D85-4200-D054-6220FF5BA9B5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540001" y="1525898"/>
            <a:ext cx="3774033" cy="1903102"/>
          </a:xfrm>
          <a:custGeom>
            <a:avLst/>
            <a:gdLst>
              <a:gd name="connsiteX0" fmla="*/ 709666 w 3774033"/>
              <a:gd name="connsiteY0" fmla="*/ 0 h 1903102"/>
              <a:gd name="connsiteX1" fmla="*/ 1148591 w 3774033"/>
              <a:gd name="connsiteY1" fmla="*/ 0 h 1903102"/>
              <a:gd name="connsiteX2" fmla="*/ 3774033 w 3774033"/>
              <a:gd name="connsiteY2" fmla="*/ 0 h 1903102"/>
              <a:gd name="connsiteX3" fmla="*/ 3420546 w 3774033"/>
              <a:gd name="connsiteY3" fmla="*/ 1903101 h 1903102"/>
              <a:gd name="connsiteX4" fmla="*/ 2673586 w 3774033"/>
              <a:gd name="connsiteY4" fmla="*/ 1903101 h 1903102"/>
              <a:gd name="connsiteX5" fmla="*/ 2673586 w 3774033"/>
              <a:gd name="connsiteY5" fmla="*/ 1903102 h 1903102"/>
              <a:gd name="connsiteX6" fmla="*/ 2317986 w 3774033"/>
              <a:gd name="connsiteY6" fmla="*/ 1903102 h 1903102"/>
              <a:gd name="connsiteX7" fmla="*/ 355600 w 3774033"/>
              <a:gd name="connsiteY7" fmla="*/ 1903102 h 1903102"/>
              <a:gd name="connsiteX8" fmla="*/ 0 w 3774033"/>
              <a:gd name="connsiteY8" fmla="*/ 1903102 h 1903102"/>
              <a:gd name="connsiteX9" fmla="*/ 353562 w 3774033"/>
              <a:gd name="connsiteY9" fmla="*/ 1 h 1903102"/>
              <a:gd name="connsiteX10" fmla="*/ 709162 w 3774033"/>
              <a:gd name="connsiteY10" fmla="*/ 1 h 1903102"/>
              <a:gd name="connsiteX11" fmla="*/ 709666 w 3774033"/>
              <a:gd name="connsiteY11" fmla="*/ 1 h 190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74033" h="1903102">
                <a:moveTo>
                  <a:pt x="709666" y="0"/>
                </a:moveTo>
                <a:lnTo>
                  <a:pt x="1148591" y="0"/>
                </a:lnTo>
                <a:lnTo>
                  <a:pt x="3774033" y="0"/>
                </a:lnTo>
                <a:lnTo>
                  <a:pt x="3420546" y="1903101"/>
                </a:lnTo>
                <a:lnTo>
                  <a:pt x="2673586" y="1903101"/>
                </a:lnTo>
                <a:lnTo>
                  <a:pt x="2673586" y="1903102"/>
                </a:lnTo>
                <a:lnTo>
                  <a:pt x="2317986" y="1903102"/>
                </a:lnTo>
                <a:lnTo>
                  <a:pt x="355600" y="1903102"/>
                </a:lnTo>
                <a:lnTo>
                  <a:pt x="0" y="1903102"/>
                </a:lnTo>
                <a:lnTo>
                  <a:pt x="353562" y="1"/>
                </a:lnTo>
                <a:lnTo>
                  <a:pt x="709162" y="1"/>
                </a:lnTo>
                <a:lnTo>
                  <a:pt x="709666" y="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31" name="Textplatzhalter 11">
            <a:extLst>
              <a:ext uri="{FF2B5EF4-FFF2-40B4-BE49-F238E27FC236}">
                <a16:creationId xmlns:a16="http://schemas.microsoft.com/office/drawing/2014/main" id="{90E5FE3D-2079-532C-0466-D093571DB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69" y="3860357"/>
            <a:ext cx="3416845" cy="1949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88C05203-3B1B-D50D-BA92-31341D696DC4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 bwMode="gray">
          <a:xfrm>
            <a:off x="4208983" y="1525898"/>
            <a:ext cx="3774033" cy="1903102"/>
          </a:xfrm>
          <a:custGeom>
            <a:avLst/>
            <a:gdLst>
              <a:gd name="connsiteX0" fmla="*/ 709666 w 3774033"/>
              <a:gd name="connsiteY0" fmla="*/ 0 h 1903102"/>
              <a:gd name="connsiteX1" fmla="*/ 1148591 w 3774033"/>
              <a:gd name="connsiteY1" fmla="*/ 0 h 1903102"/>
              <a:gd name="connsiteX2" fmla="*/ 3774033 w 3774033"/>
              <a:gd name="connsiteY2" fmla="*/ 0 h 1903102"/>
              <a:gd name="connsiteX3" fmla="*/ 3420546 w 3774033"/>
              <a:gd name="connsiteY3" fmla="*/ 1903101 h 1903102"/>
              <a:gd name="connsiteX4" fmla="*/ 2673586 w 3774033"/>
              <a:gd name="connsiteY4" fmla="*/ 1903101 h 1903102"/>
              <a:gd name="connsiteX5" fmla="*/ 2673586 w 3774033"/>
              <a:gd name="connsiteY5" fmla="*/ 1903102 h 1903102"/>
              <a:gd name="connsiteX6" fmla="*/ 2317986 w 3774033"/>
              <a:gd name="connsiteY6" fmla="*/ 1903102 h 1903102"/>
              <a:gd name="connsiteX7" fmla="*/ 355600 w 3774033"/>
              <a:gd name="connsiteY7" fmla="*/ 1903102 h 1903102"/>
              <a:gd name="connsiteX8" fmla="*/ 0 w 3774033"/>
              <a:gd name="connsiteY8" fmla="*/ 1903102 h 1903102"/>
              <a:gd name="connsiteX9" fmla="*/ 353562 w 3774033"/>
              <a:gd name="connsiteY9" fmla="*/ 1 h 1903102"/>
              <a:gd name="connsiteX10" fmla="*/ 709162 w 3774033"/>
              <a:gd name="connsiteY10" fmla="*/ 1 h 1903102"/>
              <a:gd name="connsiteX11" fmla="*/ 709666 w 3774033"/>
              <a:gd name="connsiteY11" fmla="*/ 1 h 190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74033" h="1903102">
                <a:moveTo>
                  <a:pt x="709666" y="0"/>
                </a:moveTo>
                <a:lnTo>
                  <a:pt x="1148591" y="0"/>
                </a:lnTo>
                <a:lnTo>
                  <a:pt x="3774033" y="0"/>
                </a:lnTo>
                <a:lnTo>
                  <a:pt x="3420546" y="1903101"/>
                </a:lnTo>
                <a:lnTo>
                  <a:pt x="2673586" y="1903101"/>
                </a:lnTo>
                <a:lnTo>
                  <a:pt x="2673586" y="1903102"/>
                </a:lnTo>
                <a:lnTo>
                  <a:pt x="2317986" y="1903102"/>
                </a:lnTo>
                <a:lnTo>
                  <a:pt x="355600" y="1903102"/>
                </a:lnTo>
                <a:lnTo>
                  <a:pt x="0" y="1903102"/>
                </a:lnTo>
                <a:lnTo>
                  <a:pt x="353562" y="1"/>
                </a:lnTo>
                <a:lnTo>
                  <a:pt x="709162" y="1"/>
                </a:lnTo>
                <a:lnTo>
                  <a:pt x="709666" y="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32" name="Textplatzhalter 11">
            <a:extLst>
              <a:ext uri="{FF2B5EF4-FFF2-40B4-BE49-F238E27FC236}">
                <a16:creationId xmlns:a16="http://schemas.microsoft.com/office/drawing/2014/main" id="{615CEDC0-E81F-D5EF-431D-426E719C44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208984" y="3860357"/>
            <a:ext cx="3416845" cy="1949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33" name="Textplatzhalter 11">
            <a:extLst>
              <a:ext uri="{FF2B5EF4-FFF2-40B4-BE49-F238E27FC236}">
                <a16:creationId xmlns:a16="http://schemas.microsoft.com/office/drawing/2014/main" id="{E9D5695F-6C01-CC6F-6B31-308E9A6DDD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7872889" y="3860357"/>
            <a:ext cx="3416845" cy="1949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34" name="Foliennummernplatzhalter 2">
            <a:extLst>
              <a:ext uri="{FF2B5EF4-FFF2-40B4-BE49-F238E27FC236}">
                <a16:creationId xmlns:a16="http://schemas.microsoft.com/office/drawing/2014/main" id="{F1AE200D-DED9-8704-C55D-06465AE0F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35" name="Datumsplatzhalter 3">
            <a:extLst>
              <a:ext uri="{FF2B5EF4-FFF2-40B4-BE49-F238E27FC236}">
                <a16:creationId xmlns:a16="http://schemas.microsoft.com/office/drawing/2014/main" id="{3BCD71B2-EA39-02B7-6DE1-C24A4B6528CC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4F06724-D72B-4106-85AD-336F400B5875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142C8D4-8EA1-1CB7-03DF-1D8FA72D7512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 bwMode="gray">
          <a:xfrm>
            <a:off x="540002" y="1525902"/>
            <a:ext cx="3774033" cy="1903098"/>
          </a:xfrm>
          <a:custGeom>
            <a:avLst/>
            <a:gdLst>
              <a:gd name="connsiteX0" fmla="*/ 353562 w 3774033"/>
              <a:gd name="connsiteY0" fmla="*/ 0 h 1903098"/>
              <a:gd name="connsiteX1" fmla="*/ 506070 w 3774033"/>
              <a:gd name="connsiteY1" fmla="*/ 0 h 1903098"/>
              <a:gd name="connsiteX2" fmla="*/ 2411430 w 3774033"/>
              <a:gd name="connsiteY2" fmla="*/ 0 h 1903098"/>
              <a:gd name="connsiteX3" fmla="*/ 2753620 w 3774033"/>
              <a:gd name="connsiteY3" fmla="*/ 0 h 1903098"/>
              <a:gd name="connsiteX4" fmla="*/ 3720682 w 3774033"/>
              <a:gd name="connsiteY4" fmla="*/ 0 h 1903098"/>
              <a:gd name="connsiteX5" fmla="*/ 3774033 w 3774033"/>
              <a:gd name="connsiteY5" fmla="*/ 0 h 1903098"/>
              <a:gd name="connsiteX6" fmla="*/ 3420546 w 3774033"/>
              <a:gd name="connsiteY6" fmla="*/ 1903098 h 1903098"/>
              <a:gd name="connsiteX7" fmla="*/ 2675501 w 3774033"/>
              <a:gd name="connsiteY7" fmla="*/ 1903098 h 1903098"/>
              <a:gd name="connsiteX8" fmla="*/ 2673586 w 3774033"/>
              <a:gd name="connsiteY8" fmla="*/ 1903098 h 1903098"/>
              <a:gd name="connsiteX9" fmla="*/ 2236483 w 3774033"/>
              <a:gd name="connsiteY9" fmla="*/ 1903098 h 1903098"/>
              <a:gd name="connsiteX10" fmla="*/ 1176901 w 3774033"/>
              <a:gd name="connsiteY10" fmla="*/ 1903098 h 1903098"/>
              <a:gd name="connsiteX11" fmla="*/ 737883 w 3774033"/>
              <a:gd name="connsiteY11" fmla="*/ 1903098 h 1903098"/>
              <a:gd name="connsiteX12" fmla="*/ 357515 w 3774033"/>
              <a:gd name="connsiteY12" fmla="*/ 1903098 h 1903098"/>
              <a:gd name="connsiteX13" fmla="*/ 356179 w 3774033"/>
              <a:gd name="connsiteY13" fmla="*/ 1903098 h 1903098"/>
              <a:gd name="connsiteX14" fmla="*/ 0 w 3774033"/>
              <a:gd name="connsiteY14" fmla="*/ 1903098 h 190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74033" h="1903098">
                <a:moveTo>
                  <a:pt x="353562" y="0"/>
                </a:moveTo>
                <a:lnTo>
                  <a:pt x="506070" y="0"/>
                </a:lnTo>
                <a:lnTo>
                  <a:pt x="2411430" y="0"/>
                </a:lnTo>
                <a:lnTo>
                  <a:pt x="2753620" y="0"/>
                </a:lnTo>
                <a:lnTo>
                  <a:pt x="3720682" y="0"/>
                </a:lnTo>
                <a:lnTo>
                  <a:pt x="3774033" y="0"/>
                </a:lnTo>
                <a:lnTo>
                  <a:pt x="3420546" y="1903098"/>
                </a:lnTo>
                <a:lnTo>
                  <a:pt x="2675501" y="1903098"/>
                </a:lnTo>
                <a:lnTo>
                  <a:pt x="2673586" y="1903098"/>
                </a:lnTo>
                <a:lnTo>
                  <a:pt x="2236483" y="1903098"/>
                </a:lnTo>
                <a:lnTo>
                  <a:pt x="1176901" y="1903098"/>
                </a:lnTo>
                <a:lnTo>
                  <a:pt x="737883" y="1903098"/>
                </a:lnTo>
                <a:lnTo>
                  <a:pt x="357515" y="1903098"/>
                </a:lnTo>
                <a:lnTo>
                  <a:pt x="356179" y="1903098"/>
                </a:lnTo>
                <a:lnTo>
                  <a:pt x="0" y="19030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584125C4-1090-19B0-5CBF-315324EC3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58525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61758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ext &amp; Imag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72A3E73-6A1F-DEEB-63BB-0E05A222A904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 bwMode="gray">
          <a:xfrm>
            <a:off x="540001" y="1525308"/>
            <a:ext cx="2881993" cy="1903101"/>
          </a:xfrm>
          <a:custGeom>
            <a:avLst/>
            <a:gdLst>
              <a:gd name="connsiteX0" fmla="*/ 353562 w 2881993"/>
              <a:gd name="connsiteY0" fmla="*/ 0 h 1903101"/>
              <a:gd name="connsiteX1" fmla="*/ 564007 w 2881993"/>
              <a:gd name="connsiteY1" fmla="*/ 0 h 1903101"/>
              <a:gd name="connsiteX2" fmla="*/ 647425 w 2881993"/>
              <a:gd name="connsiteY2" fmla="*/ 0 h 1903101"/>
              <a:gd name="connsiteX3" fmla="*/ 1003025 w 2881993"/>
              <a:gd name="connsiteY3" fmla="*/ 0 h 1903101"/>
              <a:gd name="connsiteX4" fmla="*/ 2526393 w 2881993"/>
              <a:gd name="connsiteY4" fmla="*/ 0 h 1903101"/>
              <a:gd name="connsiteX5" fmla="*/ 2881993 w 2881993"/>
              <a:gd name="connsiteY5" fmla="*/ 0 h 1903101"/>
              <a:gd name="connsiteX6" fmla="*/ 2528431 w 2881993"/>
              <a:gd name="connsiteY6" fmla="*/ 1903101 h 1903101"/>
              <a:gd name="connsiteX7" fmla="*/ 2172831 w 2881993"/>
              <a:gd name="connsiteY7" fmla="*/ 1903101 h 1903101"/>
              <a:gd name="connsiteX8" fmla="*/ 210445 w 2881993"/>
              <a:gd name="connsiteY8" fmla="*/ 1903101 h 1903101"/>
              <a:gd name="connsiteX9" fmla="*/ 0 w 2881993"/>
              <a:gd name="connsiteY9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1993" h="1903101">
                <a:moveTo>
                  <a:pt x="353562" y="0"/>
                </a:moveTo>
                <a:lnTo>
                  <a:pt x="564007" y="0"/>
                </a:lnTo>
                <a:lnTo>
                  <a:pt x="647425" y="0"/>
                </a:lnTo>
                <a:lnTo>
                  <a:pt x="1003025" y="0"/>
                </a:lnTo>
                <a:lnTo>
                  <a:pt x="2526393" y="0"/>
                </a:lnTo>
                <a:lnTo>
                  <a:pt x="2881993" y="0"/>
                </a:lnTo>
                <a:lnTo>
                  <a:pt x="2528431" y="1903101"/>
                </a:lnTo>
                <a:lnTo>
                  <a:pt x="2172831" y="1903101"/>
                </a:lnTo>
                <a:lnTo>
                  <a:pt x="210445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24212F5-26D1-9B91-4B01-A85083A64978}"/>
              </a:ext>
            </a:extLst>
          </p:cNvPr>
          <p:cNvSpPr>
            <a:spLocks noGrp="1" noChangeAspect="1"/>
          </p:cNvSpPr>
          <p:nvPr>
            <p:ph type="pic" sz="quarter" idx="40" hasCustomPrompt="1"/>
          </p:nvPr>
        </p:nvSpPr>
        <p:spPr bwMode="gray">
          <a:xfrm>
            <a:off x="8767083" y="1525308"/>
            <a:ext cx="2881993" cy="1903101"/>
          </a:xfrm>
          <a:custGeom>
            <a:avLst/>
            <a:gdLst>
              <a:gd name="connsiteX0" fmla="*/ 353562 w 2881993"/>
              <a:gd name="connsiteY0" fmla="*/ 0 h 1903101"/>
              <a:gd name="connsiteX1" fmla="*/ 564007 w 2881993"/>
              <a:gd name="connsiteY1" fmla="*/ 0 h 1903101"/>
              <a:gd name="connsiteX2" fmla="*/ 647425 w 2881993"/>
              <a:gd name="connsiteY2" fmla="*/ 0 h 1903101"/>
              <a:gd name="connsiteX3" fmla="*/ 1003025 w 2881993"/>
              <a:gd name="connsiteY3" fmla="*/ 0 h 1903101"/>
              <a:gd name="connsiteX4" fmla="*/ 2526393 w 2881993"/>
              <a:gd name="connsiteY4" fmla="*/ 0 h 1903101"/>
              <a:gd name="connsiteX5" fmla="*/ 2881993 w 2881993"/>
              <a:gd name="connsiteY5" fmla="*/ 0 h 1903101"/>
              <a:gd name="connsiteX6" fmla="*/ 2528431 w 2881993"/>
              <a:gd name="connsiteY6" fmla="*/ 1903101 h 1903101"/>
              <a:gd name="connsiteX7" fmla="*/ 2172831 w 2881993"/>
              <a:gd name="connsiteY7" fmla="*/ 1903101 h 1903101"/>
              <a:gd name="connsiteX8" fmla="*/ 210445 w 2881993"/>
              <a:gd name="connsiteY8" fmla="*/ 1903101 h 1903101"/>
              <a:gd name="connsiteX9" fmla="*/ 0 w 2881993"/>
              <a:gd name="connsiteY9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1993" h="1903101">
                <a:moveTo>
                  <a:pt x="353562" y="0"/>
                </a:moveTo>
                <a:lnTo>
                  <a:pt x="564007" y="0"/>
                </a:lnTo>
                <a:lnTo>
                  <a:pt x="647425" y="0"/>
                </a:lnTo>
                <a:lnTo>
                  <a:pt x="1003025" y="0"/>
                </a:lnTo>
                <a:lnTo>
                  <a:pt x="2526393" y="0"/>
                </a:lnTo>
                <a:lnTo>
                  <a:pt x="2881993" y="0"/>
                </a:lnTo>
                <a:lnTo>
                  <a:pt x="2528431" y="1903101"/>
                </a:lnTo>
                <a:lnTo>
                  <a:pt x="2172831" y="1903101"/>
                </a:lnTo>
                <a:lnTo>
                  <a:pt x="210445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49" name="Foliennummernplatzhalter 2">
            <a:extLst>
              <a:ext uri="{FF2B5EF4-FFF2-40B4-BE49-F238E27FC236}">
                <a16:creationId xmlns:a16="http://schemas.microsoft.com/office/drawing/2014/main" id="{2463EFB6-13CE-0532-3E9F-647B23369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50" name="Datumsplatzhalter 3">
            <a:extLst>
              <a:ext uri="{FF2B5EF4-FFF2-40B4-BE49-F238E27FC236}">
                <a16:creationId xmlns:a16="http://schemas.microsoft.com/office/drawing/2014/main" id="{8CA829D0-2534-B166-8031-DEF3D9BC2190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D415E74-4F63-4355-83CD-638CD4E10666}" type="datetime4">
              <a:rPr lang="en-US" smtClean="0"/>
              <a:t>June 30, 2026</a:t>
            </a:fld>
            <a:endParaRPr lang="de-DE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BE6FFCEA-7FD1-95B8-1735-982F70281EA0}"/>
              </a:ext>
            </a:extLst>
          </p:cNvPr>
          <p:cNvSpPr>
            <a:spLocks noGrp="1" noChangeAspect="1"/>
          </p:cNvSpPr>
          <p:nvPr>
            <p:ph type="body" sz="quarter" idx="37" hasCustomPrompt="1"/>
          </p:nvPr>
        </p:nvSpPr>
        <p:spPr bwMode="gray">
          <a:xfrm>
            <a:off x="540232" y="1524658"/>
            <a:ext cx="2881762" cy="1904400"/>
          </a:xfrm>
          <a:custGeom>
            <a:avLst/>
            <a:gdLst>
              <a:gd name="connsiteX0" fmla="*/ 353331 w 2881762"/>
              <a:gd name="connsiteY0" fmla="*/ 0 h 1901858"/>
              <a:gd name="connsiteX1" fmla="*/ 359231 w 2881762"/>
              <a:gd name="connsiteY1" fmla="*/ 0 h 1901858"/>
              <a:gd name="connsiteX2" fmla="*/ 2264591 w 2881762"/>
              <a:gd name="connsiteY2" fmla="*/ 0 h 1901858"/>
              <a:gd name="connsiteX3" fmla="*/ 2606781 w 2881762"/>
              <a:gd name="connsiteY3" fmla="*/ 0 h 1901858"/>
              <a:gd name="connsiteX4" fmla="*/ 2881762 w 2881762"/>
              <a:gd name="connsiteY4" fmla="*/ 0 h 1901858"/>
              <a:gd name="connsiteX5" fmla="*/ 2528431 w 2881762"/>
              <a:gd name="connsiteY5" fmla="*/ 1901858 h 1901858"/>
              <a:gd name="connsiteX6" fmla="*/ 2172831 w 2881762"/>
              <a:gd name="connsiteY6" fmla="*/ 1901858 h 1901858"/>
              <a:gd name="connsiteX7" fmla="*/ 2089644 w 2881762"/>
              <a:gd name="connsiteY7" fmla="*/ 1901858 h 1901858"/>
              <a:gd name="connsiteX8" fmla="*/ 1030062 w 2881762"/>
              <a:gd name="connsiteY8" fmla="*/ 1901858 h 1901858"/>
              <a:gd name="connsiteX9" fmla="*/ 591044 w 2881762"/>
              <a:gd name="connsiteY9" fmla="*/ 1901858 h 1901858"/>
              <a:gd name="connsiteX10" fmla="*/ 210676 w 2881762"/>
              <a:gd name="connsiteY10" fmla="*/ 1901858 h 1901858"/>
              <a:gd name="connsiteX11" fmla="*/ 210445 w 2881762"/>
              <a:gd name="connsiteY11" fmla="*/ 1901858 h 1901858"/>
              <a:gd name="connsiteX12" fmla="*/ 0 w 2881762"/>
              <a:gd name="connsiteY12" fmla="*/ 1901858 h 190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1762" h="1901858">
                <a:moveTo>
                  <a:pt x="353331" y="0"/>
                </a:moveTo>
                <a:lnTo>
                  <a:pt x="359231" y="0"/>
                </a:lnTo>
                <a:lnTo>
                  <a:pt x="2264591" y="0"/>
                </a:lnTo>
                <a:lnTo>
                  <a:pt x="2606781" y="0"/>
                </a:lnTo>
                <a:lnTo>
                  <a:pt x="2881762" y="0"/>
                </a:lnTo>
                <a:lnTo>
                  <a:pt x="2528431" y="1901858"/>
                </a:lnTo>
                <a:lnTo>
                  <a:pt x="2172831" y="1901858"/>
                </a:lnTo>
                <a:lnTo>
                  <a:pt x="2089644" y="1901858"/>
                </a:lnTo>
                <a:lnTo>
                  <a:pt x="1030062" y="1901858"/>
                </a:lnTo>
                <a:lnTo>
                  <a:pt x="591044" y="1901858"/>
                </a:lnTo>
                <a:lnTo>
                  <a:pt x="210676" y="1901858"/>
                </a:lnTo>
                <a:lnTo>
                  <a:pt x="210445" y="1901858"/>
                </a:lnTo>
                <a:lnTo>
                  <a:pt x="0" y="190185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F6CAF944-F4CF-1851-F840-895AECB2D631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 bwMode="gray">
          <a:xfrm>
            <a:off x="8767083" y="1524658"/>
            <a:ext cx="2881762" cy="1904400"/>
          </a:xfrm>
          <a:custGeom>
            <a:avLst/>
            <a:gdLst>
              <a:gd name="connsiteX0" fmla="*/ 353331 w 2881762"/>
              <a:gd name="connsiteY0" fmla="*/ 0 h 1901858"/>
              <a:gd name="connsiteX1" fmla="*/ 2229205 w 2881762"/>
              <a:gd name="connsiteY1" fmla="*/ 0 h 1901858"/>
              <a:gd name="connsiteX2" fmla="*/ 2667354 w 2881762"/>
              <a:gd name="connsiteY2" fmla="*/ 0 h 1901858"/>
              <a:gd name="connsiteX3" fmla="*/ 2881762 w 2881762"/>
              <a:gd name="connsiteY3" fmla="*/ 0 h 1901858"/>
              <a:gd name="connsiteX4" fmla="*/ 2528431 w 2881762"/>
              <a:gd name="connsiteY4" fmla="*/ 1901858 h 1901858"/>
              <a:gd name="connsiteX5" fmla="*/ 2317986 w 2881762"/>
              <a:gd name="connsiteY5" fmla="*/ 1901858 h 1901858"/>
              <a:gd name="connsiteX6" fmla="*/ 2172831 w 2881762"/>
              <a:gd name="connsiteY6" fmla="*/ 1901858 h 1901858"/>
              <a:gd name="connsiteX7" fmla="*/ 1498600 w 2881762"/>
              <a:gd name="connsiteY7" fmla="*/ 1901858 h 1901858"/>
              <a:gd name="connsiteX8" fmla="*/ 210445 w 2881762"/>
              <a:gd name="connsiteY8" fmla="*/ 1901858 h 1901858"/>
              <a:gd name="connsiteX9" fmla="*/ 0 w 2881762"/>
              <a:gd name="connsiteY9" fmla="*/ 1901858 h 190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1762" h="1901858">
                <a:moveTo>
                  <a:pt x="353331" y="0"/>
                </a:moveTo>
                <a:lnTo>
                  <a:pt x="2229205" y="0"/>
                </a:lnTo>
                <a:lnTo>
                  <a:pt x="2667354" y="0"/>
                </a:lnTo>
                <a:lnTo>
                  <a:pt x="2881762" y="0"/>
                </a:lnTo>
                <a:lnTo>
                  <a:pt x="2528431" y="1901858"/>
                </a:lnTo>
                <a:lnTo>
                  <a:pt x="2317986" y="1901858"/>
                </a:lnTo>
                <a:lnTo>
                  <a:pt x="2172831" y="1901858"/>
                </a:lnTo>
                <a:lnTo>
                  <a:pt x="1498600" y="1901858"/>
                </a:lnTo>
                <a:lnTo>
                  <a:pt x="210445" y="1901858"/>
                </a:lnTo>
                <a:lnTo>
                  <a:pt x="0" y="190185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82ACE53C-B280-E6C4-1048-93C6DF874DD2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 bwMode="gray">
          <a:xfrm>
            <a:off x="6024723" y="1525308"/>
            <a:ext cx="2881993" cy="1903101"/>
          </a:xfrm>
          <a:custGeom>
            <a:avLst/>
            <a:gdLst>
              <a:gd name="connsiteX0" fmla="*/ 353562 w 2881993"/>
              <a:gd name="connsiteY0" fmla="*/ 0 h 1903101"/>
              <a:gd name="connsiteX1" fmla="*/ 564007 w 2881993"/>
              <a:gd name="connsiteY1" fmla="*/ 0 h 1903101"/>
              <a:gd name="connsiteX2" fmla="*/ 647425 w 2881993"/>
              <a:gd name="connsiteY2" fmla="*/ 0 h 1903101"/>
              <a:gd name="connsiteX3" fmla="*/ 1003025 w 2881993"/>
              <a:gd name="connsiteY3" fmla="*/ 0 h 1903101"/>
              <a:gd name="connsiteX4" fmla="*/ 2526393 w 2881993"/>
              <a:gd name="connsiteY4" fmla="*/ 0 h 1903101"/>
              <a:gd name="connsiteX5" fmla="*/ 2881993 w 2881993"/>
              <a:gd name="connsiteY5" fmla="*/ 0 h 1903101"/>
              <a:gd name="connsiteX6" fmla="*/ 2528431 w 2881993"/>
              <a:gd name="connsiteY6" fmla="*/ 1903101 h 1903101"/>
              <a:gd name="connsiteX7" fmla="*/ 2172831 w 2881993"/>
              <a:gd name="connsiteY7" fmla="*/ 1903101 h 1903101"/>
              <a:gd name="connsiteX8" fmla="*/ 210445 w 2881993"/>
              <a:gd name="connsiteY8" fmla="*/ 1903101 h 1903101"/>
              <a:gd name="connsiteX9" fmla="*/ 0 w 2881993"/>
              <a:gd name="connsiteY9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1993" h="1903101">
                <a:moveTo>
                  <a:pt x="353562" y="0"/>
                </a:moveTo>
                <a:lnTo>
                  <a:pt x="564007" y="0"/>
                </a:lnTo>
                <a:lnTo>
                  <a:pt x="647425" y="0"/>
                </a:lnTo>
                <a:lnTo>
                  <a:pt x="1003025" y="0"/>
                </a:lnTo>
                <a:lnTo>
                  <a:pt x="2526393" y="0"/>
                </a:lnTo>
                <a:lnTo>
                  <a:pt x="2881993" y="0"/>
                </a:lnTo>
                <a:lnTo>
                  <a:pt x="2528431" y="1903101"/>
                </a:lnTo>
                <a:lnTo>
                  <a:pt x="2172831" y="1903101"/>
                </a:lnTo>
                <a:lnTo>
                  <a:pt x="210445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7E31186F-9293-AE8B-934B-92E9899A7C5B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 bwMode="gray">
          <a:xfrm>
            <a:off x="3282362" y="1525308"/>
            <a:ext cx="2881993" cy="1903101"/>
          </a:xfrm>
          <a:custGeom>
            <a:avLst/>
            <a:gdLst>
              <a:gd name="connsiteX0" fmla="*/ 353562 w 2881993"/>
              <a:gd name="connsiteY0" fmla="*/ 0 h 1903101"/>
              <a:gd name="connsiteX1" fmla="*/ 564007 w 2881993"/>
              <a:gd name="connsiteY1" fmla="*/ 0 h 1903101"/>
              <a:gd name="connsiteX2" fmla="*/ 647425 w 2881993"/>
              <a:gd name="connsiteY2" fmla="*/ 0 h 1903101"/>
              <a:gd name="connsiteX3" fmla="*/ 1003025 w 2881993"/>
              <a:gd name="connsiteY3" fmla="*/ 0 h 1903101"/>
              <a:gd name="connsiteX4" fmla="*/ 2526393 w 2881993"/>
              <a:gd name="connsiteY4" fmla="*/ 0 h 1903101"/>
              <a:gd name="connsiteX5" fmla="*/ 2881993 w 2881993"/>
              <a:gd name="connsiteY5" fmla="*/ 0 h 1903101"/>
              <a:gd name="connsiteX6" fmla="*/ 2528431 w 2881993"/>
              <a:gd name="connsiteY6" fmla="*/ 1903101 h 1903101"/>
              <a:gd name="connsiteX7" fmla="*/ 2172831 w 2881993"/>
              <a:gd name="connsiteY7" fmla="*/ 1903101 h 1903101"/>
              <a:gd name="connsiteX8" fmla="*/ 210445 w 2881993"/>
              <a:gd name="connsiteY8" fmla="*/ 1903101 h 1903101"/>
              <a:gd name="connsiteX9" fmla="*/ 0 w 2881993"/>
              <a:gd name="connsiteY9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1993" h="1903101">
                <a:moveTo>
                  <a:pt x="353562" y="0"/>
                </a:moveTo>
                <a:lnTo>
                  <a:pt x="564007" y="0"/>
                </a:lnTo>
                <a:lnTo>
                  <a:pt x="647425" y="0"/>
                </a:lnTo>
                <a:lnTo>
                  <a:pt x="1003025" y="0"/>
                </a:lnTo>
                <a:lnTo>
                  <a:pt x="2526393" y="0"/>
                </a:lnTo>
                <a:lnTo>
                  <a:pt x="2881993" y="0"/>
                </a:lnTo>
                <a:lnTo>
                  <a:pt x="2528431" y="1903101"/>
                </a:lnTo>
                <a:lnTo>
                  <a:pt x="2172831" y="1903101"/>
                </a:lnTo>
                <a:lnTo>
                  <a:pt x="210445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9535FE42-6359-7F91-D3D9-746455CBEB7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3282362" y="3860357"/>
            <a:ext cx="2528431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1" name="Textplatzhalter 11">
            <a:extLst>
              <a:ext uri="{FF2B5EF4-FFF2-40B4-BE49-F238E27FC236}">
                <a16:creationId xmlns:a16="http://schemas.microsoft.com/office/drawing/2014/main" id="{F25FFE1E-8CE0-68F7-3FB9-F39D2245AC9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540001" y="3860357"/>
            <a:ext cx="2528431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2" name="Textplatzhalter 11">
            <a:extLst>
              <a:ext uri="{FF2B5EF4-FFF2-40B4-BE49-F238E27FC236}">
                <a16:creationId xmlns:a16="http://schemas.microsoft.com/office/drawing/2014/main" id="{B5E0B808-3F53-25C2-B40A-70E297D86AA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6024723" y="3860357"/>
            <a:ext cx="2528431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3" name="Textplatzhalter 11">
            <a:extLst>
              <a:ext uri="{FF2B5EF4-FFF2-40B4-BE49-F238E27FC236}">
                <a16:creationId xmlns:a16="http://schemas.microsoft.com/office/drawing/2014/main" id="{23AB4E26-2D7F-E3A1-4CF2-87DAFF14AD9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8767083" y="3860357"/>
            <a:ext cx="2528431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9A1A64BE-9E17-162F-3B58-B8374C5FB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6595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3742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ext &amp; Imag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C85D710-3FDF-CBAD-99B2-2F2D7AB5936B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 bwMode="gray">
          <a:xfrm>
            <a:off x="540070" y="1525900"/>
            <a:ext cx="2326430" cy="1904400"/>
          </a:xfrm>
          <a:custGeom>
            <a:avLst/>
            <a:gdLst>
              <a:gd name="connsiteX0" fmla="*/ 353562 w 2326430"/>
              <a:gd name="connsiteY0" fmla="*/ 0 h 1903101"/>
              <a:gd name="connsiteX1" fmla="*/ 564305 w 2326430"/>
              <a:gd name="connsiteY1" fmla="*/ 0 h 1903101"/>
              <a:gd name="connsiteX2" fmla="*/ 1981151 w 2326430"/>
              <a:gd name="connsiteY2" fmla="*/ 0 h 1903101"/>
              <a:gd name="connsiteX3" fmla="*/ 2326430 w 2326430"/>
              <a:gd name="connsiteY3" fmla="*/ 0 h 1903101"/>
              <a:gd name="connsiteX4" fmla="*/ 1972868 w 2326430"/>
              <a:gd name="connsiteY4" fmla="*/ 1903101 h 1903101"/>
              <a:gd name="connsiteX5" fmla="*/ 1627589 w 2326430"/>
              <a:gd name="connsiteY5" fmla="*/ 1903101 h 1903101"/>
              <a:gd name="connsiteX6" fmla="*/ 210743 w 2326430"/>
              <a:gd name="connsiteY6" fmla="*/ 1903101 h 1903101"/>
              <a:gd name="connsiteX7" fmla="*/ 0 w 2326430"/>
              <a:gd name="connsiteY7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430" h="1903101">
                <a:moveTo>
                  <a:pt x="353562" y="0"/>
                </a:moveTo>
                <a:lnTo>
                  <a:pt x="564305" y="0"/>
                </a:lnTo>
                <a:lnTo>
                  <a:pt x="1981151" y="0"/>
                </a:lnTo>
                <a:lnTo>
                  <a:pt x="2326430" y="0"/>
                </a:lnTo>
                <a:lnTo>
                  <a:pt x="1972868" y="1903101"/>
                </a:lnTo>
                <a:lnTo>
                  <a:pt x="1627589" y="1903101"/>
                </a:lnTo>
                <a:lnTo>
                  <a:pt x="2107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469CE812-16F4-1D51-8962-D11F9347448E}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 bwMode="gray">
          <a:xfrm>
            <a:off x="9322645" y="1525900"/>
            <a:ext cx="2326430" cy="1904400"/>
          </a:xfrm>
          <a:custGeom>
            <a:avLst/>
            <a:gdLst>
              <a:gd name="connsiteX0" fmla="*/ 353562 w 2326430"/>
              <a:gd name="connsiteY0" fmla="*/ 0 h 1903101"/>
              <a:gd name="connsiteX1" fmla="*/ 564305 w 2326430"/>
              <a:gd name="connsiteY1" fmla="*/ 0 h 1903101"/>
              <a:gd name="connsiteX2" fmla="*/ 1981151 w 2326430"/>
              <a:gd name="connsiteY2" fmla="*/ 0 h 1903101"/>
              <a:gd name="connsiteX3" fmla="*/ 2326430 w 2326430"/>
              <a:gd name="connsiteY3" fmla="*/ 0 h 1903101"/>
              <a:gd name="connsiteX4" fmla="*/ 1972868 w 2326430"/>
              <a:gd name="connsiteY4" fmla="*/ 1903101 h 1903101"/>
              <a:gd name="connsiteX5" fmla="*/ 1627589 w 2326430"/>
              <a:gd name="connsiteY5" fmla="*/ 1903101 h 1903101"/>
              <a:gd name="connsiteX6" fmla="*/ 210743 w 2326430"/>
              <a:gd name="connsiteY6" fmla="*/ 1903101 h 1903101"/>
              <a:gd name="connsiteX7" fmla="*/ 0 w 2326430"/>
              <a:gd name="connsiteY7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430" h="1903101">
                <a:moveTo>
                  <a:pt x="353562" y="0"/>
                </a:moveTo>
                <a:lnTo>
                  <a:pt x="564305" y="0"/>
                </a:lnTo>
                <a:lnTo>
                  <a:pt x="1981151" y="0"/>
                </a:lnTo>
                <a:lnTo>
                  <a:pt x="2326430" y="0"/>
                </a:lnTo>
                <a:lnTo>
                  <a:pt x="1972868" y="1903101"/>
                </a:lnTo>
                <a:lnTo>
                  <a:pt x="1627589" y="1903101"/>
                </a:lnTo>
                <a:lnTo>
                  <a:pt x="2107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37" name="Textplatzhalter 11">
            <a:extLst>
              <a:ext uri="{FF2B5EF4-FFF2-40B4-BE49-F238E27FC236}">
                <a16:creationId xmlns:a16="http://schemas.microsoft.com/office/drawing/2014/main" id="{A0943871-48CB-270B-9C77-D45DD0BAA6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3860357"/>
            <a:ext cx="1972868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42" name="Foliennummernplatzhalter 2">
            <a:extLst>
              <a:ext uri="{FF2B5EF4-FFF2-40B4-BE49-F238E27FC236}">
                <a16:creationId xmlns:a16="http://schemas.microsoft.com/office/drawing/2014/main" id="{2E9A07A5-6513-2A94-86A8-4E829FA3CF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3" name="Datumsplatzhalter 3">
            <a:extLst>
              <a:ext uri="{FF2B5EF4-FFF2-40B4-BE49-F238E27FC236}">
                <a16:creationId xmlns:a16="http://schemas.microsoft.com/office/drawing/2014/main" id="{ED21652A-1F24-9FBF-8623-2D1CAAF067DD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30A1768C-9F67-41C1-9DB1-C55B6D06CD09}" type="datetime4">
              <a:rPr lang="en-US" smtClean="0"/>
              <a:t>June 30, 2026</a:t>
            </a:fld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96E4C9FF-17C9-E253-2093-5CD4AFFF60F7}"/>
              </a:ext>
            </a:extLst>
          </p:cNvPr>
          <p:cNvSpPr>
            <a:spLocks noGrp="1" noChangeAspect="1"/>
          </p:cNvSpPr>
          <p:nvPr>
            <p:ph type="body" sz="quarter" idx="46" hasCustomPrompt="1"/>
          </p:nvPr>
        </p:nvSpPr>
        <p:spPr bwMode="gray">
          <a:xfrm>
            <a:off x="540302" y="1525900"/>
            <a:ext cx="2326199" cy="1904400"/>
          </a:xfrm>
          <a:custGeom>
            <a:avLst/>
            <a:gdLst>
              <a:gd name="connsiteX0" fmla="*/ 353331 w 2326199"/>
              <a:gd name="connsiteY0" fmla="*/ 0 h 1901858"/>
              <a:gd name="connsiteX1" fmla="*/ 367564 w 2326199"/>
              <a:gd name="connsiteY1" fmla="*/ 0 h 1901858"/>
              <a:gd name="connsiteX2" fmla="*/ 2272924 w 2326199"/>
              <a:gd name="connsiteY2" fmla="*/ 0 h 1901858"/>
              <a:gd name="connsiteX3" fmla="*/ 2326199 w 2326199"/>
              <a:gd name="connsiteY3" fmla="*/ 0 h 1901858"/>
              <a:gd name="connsiteX4" fmla="*/ 1972868 w 2326199"/>
              <a:gd name="connsiteY4" fmla="*/ 1901858 h 1901858"/>
              <a:gd name="connsiteX5" fmla="*/ 1038395 w 2326199"/>
              <a:gd name="connsiteY5" fmla="*/ 1901858 h 1901858"/>
              <a:gd name="connsiteX6" fmla="*/ 599377 w 2326199"/>
              <a:gd name="connsiteY6" fmla="*/ 1901858 h 1901858"/>
              <a:gd name="connsiteX7" fmla="*/ 219009 w 2326199"/>
              <a:gd name="connsiteY7" fmla="*/ 1901858 h 1901858"/>
              <a:gd name="connsiteX8" fmla="*/ 0 w 2326199"/>
              <a:gd name="connsiteY8" fmla="*/ 1901858 h 190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6199" h="1901858">
                <a:moveTo>
                  <a:pt x="353331" y="0"/>
                </a:moveTo>
                <a:lnTo>
                  <a:pt x="367564" y="0"/>
                </a:lnTo>
                <a:lnTo>
                  <a:pt x="2272924" y="0"/>
                </a:lnTo>
                <a:lnTo>
                  <a:pt x="2326199" y="0"/>
                </a:lnTo>
                <a:lnTo>
                  <a:pt x="1972868" y="1901858"/>
                </a:lnTo>
                <a:lnTo>
                  <a:pt x="1038395" y="1901858"/>
                </a:lnTo>
                <a:lnTo>
                  <a:pt x="599377" y="1901858"/>
                </a:lnTo>
                <a:lnTo>
                  <a:pt x="219009" y="1901858"/>
                </a:lnTo>
                <a:lnTo>
                  <a:pt x="0" y="190185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7FA395FE-A8A0-34A5-FA9C-236B437FA197}"/>
              </a:ext>
            </a:extLst>
          </p:cNvPr>
          <p:cNvSpPr>
            <a:spLocks noGrp="1" noChangeAspect="1"/>
          </p:cNvSpPr>
          <p:nvPr>
            <p:ph type="body" sz="quarter" idx="47" hasCustomPrompt="1"/>
          </p:nvPr>
        </p:nvSpPr>
        <p:spPr bwMode="gray">
          <a:xfrm>
            <a:off x="9322876" y="1525900"/>
            <a:ext cx="2326199" cy="1904400"/>
          </a:xfrm>
          <a:custGeom>
            <a:avLst/>
            <a:gdLst>
              <a:gd name="connsiteX0" fmla="*/ 353331 w 2326199"/>
              <a:gd name="connsiteY0" fmla="*/ 0 h 1901858"/>
              <a:gd name="connsiteX1" fmla="*/ 1672881 w 2326199"/>
              <a:gd name="connsiteY1" fmla="*/ 0 h 1901858"/>
              <a:gd name="connsiteX2" fmla="*/ 2111030 w 2326199"/>
              <a:gd name="connsiteY2" fmla="*/ 0 h 1901858"/>
              <a:gd name="connsiteX3" fmla="*/ 2326199 w 2326199"/>
              <a:gd name="connsiteY3" fmla="*/ 0 h 1901858"/>
              <a:gd name="connsiteX4" fmla="*/ 1972868 w 2326199"/>
              <a:gd name="connsiteY4" fmla="*/ 1901858 h 1901858"/>
              <a:gd name="connsiteX5" fmla="*/ 1761662 w 2326199"/>
              <a:gd name="connsiteY5" fmla="*/ 1901858 h 1901858"/>
              <a:gd name="connsiteX6" fmla="*/ 942276 w 2326199"/>
              <a:gd name="connsiteY6" fmla="*/ 1901858 h 1901858"/>
              <a:gd name="connsiteX7" fmla="*/ 0 w 2326199"/>
              <a:gd name="connsiteY7" fmla="*/ 1901858 h 190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199" h="1901858">
                <a:moveTo>
                  <a:pt x="353331" y="0"/>
                </a:moveTo>
                <a:lnTo>
                  <a:pt x="1672881" y="0"/>
                </a:lnTo>
                <a:lnTo>
                  <a:pt x="2111030" y="0"/>
                </a:lnTo>
                <a:lnTo>
                  <a:pt x="2326199" y="0"/>
                </a:lnTo>
                <a:lnTo>
                  <a:pt x="1972868" y="1901858"/>
                </a:lnTo>
                <a:lnTo>
                  <a:pt x="1761662" y="1901858"/>
                </a:lnTo>
                <a:lnTo>
                  <a:pt x="942276" y="1901858"/>
                </a:lnTo>
                <a:lnTo>
                  <a:pt x="0" y="190185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24000">
                <a:srgbClr val="139591">
                  <a:alpha val="30000"/>
                </a:srgbClr>
              </a:gs>
              <a:gs pos="71000">
                <a:srgbClr val="00A3AD">
                  <a:alpha val="0"/>
                </a:srgb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537048B9-F2BA-6A0E-588D-00B0C5652877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 bwMode="gray">
          <a:xfrm>
            <a:off x="7127002" y="1525900"/>
            <a:ext cx="2326430" cy="1904400"/>
          </a:xfrm>
          <a:custGeom>
            <a:avLst/>
            <a:gdLst>
              <a:gd name="connsiteX0" fmla="*/ 353562 w 2326430"/>
              <a:gd name="connsiteY0" fmla="*/ 0 h 1903101"/>
              <a:gd name="connsiteX1" fmla="*/ 564305 w 2326430"/>
              <a:gd name="connsiteY1" fmla="*/ 0 h 1903101"/>
              <a:gd name="connsiteX2" fmla="*/ 1981151 w 2326430"/>
              <a:gd name="connsiteY2" fmla="*/ 0 h 1903101"/>
              <a:gd name="connsiteX3" fmla="*/ 2326430 w 2326430"/>
              <a:gd name="connsiteY3" fmla="*/ 0 h 1903101"/>
              <a:gd name="connsiteX4" fmla="*/ 1972868 w 2326430"/>
              <a:gd name="connsiteY4" fmla="*/ 1903101 h 1903101"/>
              <a:gd name="connsiteX5" fmla="*/ 1627589 w 2326430"/>
              <a:gd name="connsiteY5" fmla="*/ 1903101 h 1903101"/>
              <a:gd name="connsiteX6" fmla="*/ 210743 w 2326430"/>
              <a:gd name="connsiteY6" fmla="*/ 1903101 h 1903101"/>
              <a:gd name="connsiteX7" fmla="*/ 0 w 2326430"/>
              <a:gd name="connsiteY7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430" h="1903101">
                <a:moveTo>
                  <a:pt x="353562" y="0"/>
                </a:moveTo>
                <a:lnTo>
                  <a:pt x="564305" y="0"/>
                </a:lnTo>
                <a:lnTo>
                  <a:pt x="1981151" y="0"/>
                </a:lnTo>
                <a:lnTo>
                  <a:pt x="2326430" y="0"/>
                </a:lnTo>
                <a:lnTo>
                  <a:pt x="1972868" y="1903101"/>
                </a:lnTo>
                <a:lnTo>
                  <a:pt x="1627589" y="1903101"/>
                </a:lnTo>
                <a:lnTo>
                  <a:pt x="2107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8527FC2-4CC1-29C9-45F2-26D1975D1F36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 bwMode="gray">
          <a:xfrm>
            <a:off x="4931358" y="1525900"/>
            <a:ext cx="2326430" cy="1904400"/>
          </a:xfrm>
          <a:custGeom>
            <a:avLst/>
            <a:gdLst>
              <a:gd name="connsiteX0" fmla="*/ 353562 w 2326430"/>
              <a:gd name="connsiteY0" fmla="*/ 0 h 1903101"/>
              <a:gd name="connsiteX1" fmla="*/ 564305 w 2326430"/>
              <a:gd name="connsiteY1" fmla="*/ 0 h 1903101"/>
              <a:gd name="connsiteX2" fmla="*/ 1981151 w 2326430"/>
              <a:gd name="connsiteY2" fmla="*/ 0 h 1903101"/>
              <a:gd name="connsiteX3" fmla="*/ 2326430 w 2326430"/>
              <a:gd name="connsiteY3" fmla="*/ 0 h 1903101"/>
              <a:gd name="connsiteX4" fmla="*/ 1972868 w 2326430"/>
              <a:gd name="connsiteY4" fmla="*/ 1903101 h 1903101"/>
              <a:gd name="connsiteX5" fmla="*/ 1627589 w 2326430"/>
              <a:gd name="connsiteY5" fmla="*/ 1903101 h 1903101"/>
              <a:gd name="connsiteX6" fmla="*/ 210743 w 2326430"/>
              <a:gd name="connsiteY6" fmla="*/ 1903101 h 1903101"/>
              <a:gd name="connsiteX7" fmla="*/ 0 w 2326430"/>
              <a:gd name="connsiteY7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430" h="1903101">
                <a:moveTo>
                  <a:pt x="353562" y="0"/>
                </a:moveTo>
                <a:lnTo>
                  <a:pt x="564305" y="0"/>
                </a:lnTo>
                <a:lnTo>
                  <a:pt x="1981151" y="0"/>
                </a:lnTo>
                <a:lnTo>
                  <a:pt x="2326430" y="0"/>
                </a:lnTo>
                <a:lnTo>
                  <a:pt x="1972868" y="1903101"/>
                </a:lnTo>
                <a:lnTo>
                  <a:pt x="1627589" y="1903101"/>
                </a:lnTo>
                <a:lnTo>
                  <a:pt x="2107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0B8A3C1-00BE-0D33-375C-BA25945D9181}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 bwMode="gray">
          <a:xfrm>
            <a:off x="2735714" y="1525900"/>
            <a:ext cx="2326430" cy="1904400"/>
          </a:xfrm>
          <a:custGeom>
            <a:avLst/>
            <a:gdLst>
              <a:gd name="connsiteX0" fmla="*/ 353562 w 2326430"/>
              <a:gd name="connsiteY0" fmla="*/ 0 h 1903101"/>
              <a:gd name="connsiteX1" fmla="*/ 564305 w 2326430"/>
              <a:gd name="connsiteY1" fmla="*/ 0 h 1903101"/>
              <a:gd name="connsiteX2" fmla="*/ 1981151 w 2326430"/>
              <a:gd name="connsiteY2" fmla="*/ 0 h 1903101"/>
              <a:gd name="connsiteX3" fmla="*/ 2326430 w 2326430"/>
              <a:gd name="connsiteY3" fmla="*/ 0 h 1903101"/>
              <a:gd name="connsiteX4" fmla="*/ 1972868 w 2326430"/>
              <a:gd name="connsiteY4" fmla="*/ 1903101 h 1903101"/>
              <a:gd name="connsiteX5" fmla="*/ 1627589 w 2326430"/>
              <a:gd name="connsiteY5" fmla="*/ 1903101 h 1903101"/>
              <a:gd name="connsiteX6" fmla="*/ 210743 w 2326430"/>
              <a:gd name="connsiteY6" fmla="*/ 1903101 h 1903101"/>
              <a:gd name="connsiteX7" fmla="*/ 0 w 2326430"/>
              <a:gd name="connsiteY7" fmla="*/ 1903101 h 190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6430" h="1903101">
                <a:moveTo>
                  <a:pt x="353562" y="0"/>
                </a:moveTo>
                <a:lnTo>
                  <a:pt x="564305" y="0"/>
                </a:lnTo>
                <a:lnTo>
                  <a:pt x="1981151" y="0"/>
                </a:lnTo>
                <a:lnTo>
                  <a:pt x="2326430" y="0"/>
                </a:lnTo>
                <a:lnTo>
                  <a:pt x="1972868" y="1903101"/>
                </a:lnTo>
                <a:lnTo>
                  <a:pt x="1627589" y="1903101"/>
                </a:lnTo>
                <a:lnTo>
                  <a:pt x="210743" y="1903101"/>
                </a:lnTo>
                <a:lnTo>
                  <a:pt x="0" y="19031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6C2EDAD-9CAC-CD71-58F6-9E3651B705D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2735714" y="3860357"/>
            <a:ext cx="1972868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8893DAED-1085-D91E-9B32-22E868D18C1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 bwMode="gray">
          <a:xfrm>
            <a:off x="4931358" y="3860357"/>
            <a:ext cx="1972868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F7C34D72-7E5A-015D-DC33-C7494DC2BA4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 bwMode="gray">
          <a:xfrm>
            <a:off x="7127002" y="3860357"/>
            <a:ext cx="1972868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868C4ECB-8716-D3F6-0F8A-D570A559B38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 bwMode="gray">
          <a:xfrm>
            <a:off x="9322645" y="3860357"/>
            <a:ext cx="1972868" cy="1949343"/>
          </a:xfrm>
        </p:spPr>
        <p:txBody>
          <a:bodyPr rIns="108000"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1670D983-1CBD-4F32-E871-2E43578DB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326431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71168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ext &amp; Images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80E59023-A46E-403E-7D95-91F92713049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904264" y="432000"/>
            <a:ext cx="6287736" cy="3707886"/>
          </a:xfrm>
          <a:custGeom>
            <a:avLst/>
            <a:gdLst>
              <a:gd name="connsiteX0" fmla="*/ 687494 w 6287736"/>
              <a:gd name="connsiteY0" fmla="*/ 0 h 3707886"/>
              <a:gd name="connsiteX1" fmla="*/ 6287736 w 6287736"/>
              <a:gd name="connsiteY1" fmla="*/ 0 h 3707886"/>
              <a:gd name="connsiteX2" fmla="*/ 6287736 w 6287736"/>
              <a:gd name="connsiteY2" fmla="*/ 3707886 h 3707886"/>
              <a:gd name="connsiteX3" fmla="*/ 0 w 6287736"/>
              <a:gd name="connsiteY3" fmla="*/ 3707886 h 3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7736" h="3707886">
                <a:moveTo>
                  <a:pt x="687494" y="0"/>
                </a:moveTo>
                <a:lnTo>
                  <a:pt x="6287736" y="0"/>
                </a:lnTo>
                <a:lnTo>
                  <a:pt x="6287736" y="3707886"/>
                </a:lnTo>
                <a:lnTo>
                  <a:pt x="0" y="370788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32D25A14-B855-8026-9A2F-AF4E797C6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5904264" y="4622800"/>
            <a:ext cx="5748936" cy="1186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 marL="270000" indent="-270000"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161A68F-FDB4-FC9C-6EB4-3D02E1ED0579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gray">
          <a:xfrm>
            <a:off x="0" y="0"/>
            <a:ext cx="4920537" cy="6858000"/>
          </a:xfrm>
          <a:custGeom>
            <a:avLst/>
            <a:gdLst>
              <a:gd name="connsiteX0" fmla="*/ 0 w 4920537"/>
              <a:gd name="connsiteY0" fmla="*/ 0 h 6858000"/>
              <a:gd name="connsiteX1" fmla="*/ 3645777 w 4920537"/>
              <a:gd name="connsiteY1" fmla="*/ 0 h 6858000"/>
              <a:gd name="connsiteX2" fmla="*/ 4917348 w 4920537"/>
              <a:gd name="connsiteY2" fmla="*/ 6857998 h 6858000"/>
              <a:gd name="connsiteX3" fmla="*/ 4920536 w 4920537"/>
              <a:gd name="connsiteY3" fmla="*/ 6857998 h 6858000"/>
              <a:gd name="connsiteX4" fmla="*/ 4920537 w 4920537"/>
              <a:gd name="connsiteY4" fmla="*/ 6858000 h 6858000"/>
              <a:gd name="connsiteX5" fmla="*/ 0 w 492053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20537" h="6858000">
                <a:moveTo>
                  <a:pt x="0" y="0"/>
                </a:moveTo>
                <a:lnTo>
                  <a:pt x="3645777" y="0"/>
                </a:lnTo>
                <a:lnTo>
                  <a:pt x="4917348" y="6857998"/>
                </a:lnTo>
                <a:lnTo>
                  <a:pt x="4920536" y="6857998"/>
                </a:lnTo>
                <a:lnTo>
                  <a:pt x="4920537" y="6858000"/>
                </a:lnTo>
                <a:lnTo>
                  <a:pt x="0" y="685800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0269E11-53BF-E027-A75E-98E1DC29929B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4920537" cy="6858000"/>
          </a:xfrm>
          <a:custGeom>
            <a:avLst/>
            <a:gdLst>
              <a:gd name="connsiteX0" fmla="*/ 0 w 4920537"/>
              <a:gd name="connsiteY0" fmla="*/ 0 h 6858000"/>
              <a:gd name="connsiteX1" fmla="*/ 3645777 w 4920537"/>
              <a:gd name="connsiteY1" fmla="*/ 0 h 6858000"/>
              <a:gd name="connsiteX2" fmla="*/ 4917348 w 4920537"/>
              <a:gd name="connsiteY2" fmla="*/ 6857998 h 6858000"/>
              <a:gd name="connsiteX3" fmla="*/ 4920536 w 4920537"/>
              <a:gd name="connsiteY3" fmla="*/ 6857998 h 6858000"/>
              <a:gd name="connsiteX4" fmla="*/ 4920537 w 4920537"/>
              <a:gd name="connsiteY4" fmla="*/ 6858000 h 6858000"/>
              <a:gd name="connsiteX5" fmla="*/ 406206 w 4920537"/>
              <a:gd name="connsiteY5" fmla="*/ 6858000 h 6858000"/>
              <a:gd name="connsiteX6" fmla="*/ 406207 w 4920537"/>
              <a:gd name="connsiteY6" fmla="*/ 6857999 h 6858000"/>
              <a:gd name="connsiteX7" fmla="*/ 0 w 4920537"/>
              <a:gd name="connsiteY7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20537" h="6858000">
                <a:moveTo>
                  <a:pt x="0" y="0"/>
                </a:moveTo>
                <a:lnTo>
                  <a:pt x="3645777" y="0"/>
                </a:lnTo>
                <a:lnTo>
                  <a:pt x="4917348" y="6857998"/>
                </a:lnTo>
                <a:lnTo>
                  <a:pt x="4920536" y="6857998"/>
                </a:lnTo>
                <a:lnTo>
                  <a:pt x="4920537" y="6858000"/>
                </a:lnTo>
                <a:lnTo>
                  <a:pt x="406206" y="6858000"/>
                </a:lnTo>
                <a:lnTo>
                  <a:pt x="406207" y="6857999"/>
                </a:lnTo>
                <a:lnTo>
                  <a:pt x="0" y="6857999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 </a:t>
            </a:r>
          </a:p>
        </p:txBody>
      </p:sp>
      <p:sp>
        <p:nvSpPr>
          <p:cNvPr id="20" name="Foliennummernplatzhalter 2">
            <a:extLst>
              <a:ext uri="{FF2B5EF4-FFF2-40B4-BE49-F238E27FC236}">
                <a16:creationId xmlns:a16="http://schemas.microsoft.com/office/drawing/2014/main" id="{BBCBD094-F324-B2A0-FE69-6065B663D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0EBB204D-E2C3-60BF-1E39-83E1406B6794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D2230220-2B90-45A5-A215-6FC15EC8472D}" type="datetime4">
              <a:rPr lang="en-US" smtClean="0"/>
              <a:t>June 30, 2026</a:t>
            </a:fld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2BABD95-AC45-28AA-E14D-A912B6A863A8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 bwMode="gray">
          <a:xfrm>
            <a:off x="5904264" y="432000"/>
            <a:ext cx="6287736" cy="3707886"/>
          </a:xfrm>
          <a:custGeom>
            <a:avLst/>
            <a:gdLst>
              <a:gd name="connsiteX0" fmla="*/ 687494 w 6287736"/>
              <a:gd name="connsiteY0" fmla="*/ 0 h 3707886"/>
              <a:gd name="connsiteX1" fmla="*/ 6287736 w 6287736"/>
              <a:gd name="connsiteY1" fmla="*/ 0 h 3707886"/>
              <a:gd name="connsiteX2" fmla="*/ 6287736 w 6287736"/>
              <a:gd name="connsiteY2" fmla="*/ 3707886 h 3707886"/>
              <a:gd name="connsiteX3" fmla="*/ 0 w 6287736"/>
              <a:gd name="connsiteY3" fmla="*/ 3707886 h 3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7736" h="3707886">
                <a:moveTo>
                  <a:pt x="687494" y="0"/>
                </a:moveTo>
                <a:lnTo>
                  <a:pt x="6287736" y="0"/>
                </a:lnTo>
                <a:lnTo>
                  <a:pt x="6287736" y="3707886"/>
                </a:lnTo>
                <a:lnTo>
                  <a:pt x="0" y="3707886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D00FECAD-0C72-B8B8-6D7E-7A5639D3C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2749707"/>
            <a:ext cx="2914399" cy="1358586"/>
          </a:xfrm>
        </p:spPr>
        <p:txBody>
          <a:bodyPr anchor="b" anchorCtr="0"/>
          <a:lstStyle>
            <a:lvl1pPr marL="0"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none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ußzeilenplatzhalter 11">
            <a:extLst>
              <a:ext uri="{FF2B5EF4-FFF2-40B4-BE49-F238E27FC236}">
                <a16:creationId xmlns:a16="http://schemas.microsoft.com/office/drawing/2014/main" id="{50A4C033-FE05-8A91-F265-BA73B0A20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0313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89789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ext &amp; Images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ildplatzhalter 34">
            <a:extLst>
              <a:ext uri="{FF2B5EF4-FFF2-40B4-BE49-F238E27FC236}">
                <a16:creationId xmlns:a16="http://schemas.microsoft.com/office/drawing/2014/main" id="{DB8D462E-C97D-843F-0D8F-751C0B09D973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gray">
          <a:xfrm>
            <a:off x="6145556" y="0"/>
            <a:ext cx="5391360" cy="6858000"/>
          </a:xfrm>
          <a:custGeom>
            <a:avLst/>
            <a:gdLst>
              <a:gd name="connsiteX0" fmla="*/ 1274760 w 5391360"/>
              <a:gd name="connsiteY0" fmla="*/ 0 h 6858000"/>
              <a:gd name="connsiteX1" fmla="*/ 1758960 w 5391360"/>
              <a:gd name="connsiteY1" fmla="*/ 0 h 6858000"/>
              <a:gd name="connsiteX2" fmla="*/ 4642060 w 5391360"/>
              <a:gd name="connsiteY2" fmla="*/ 0 h 6858000"/>
              <a:gd name="connsiteX3" fmla="*/ 5391360 w 5391360"/>
              <a:gd name="connsiteY3" fmla="*/ 0 h 6858000"/>
              <a:gd name="connsiteX4" fmla="*/ 4119789 w 5391360"/>
              <a:gd name="connsiteY4" fmla="*/ 6857998 h 6858000"/>
              <a:gd name="connsiteX5" fmla="*/ 4116601 w 5391360"/>
              <a:gd name="connsiteY5" fmla="*/ 6857998 h 6858000"/>
              <a:gd name="connsiteX6" fmla="*/ 4116600 w 5391360"/>
              <a:gd name="connsiteY6" fmla="*/ 6858000 h 6858000"/>
              <a:gd name="connsiteX7" fmla="*/ 3367300 w 5391360"/>
              <a:gd name="connsiteY7" fmla="*/ 6858000 h 6858000"/>
              <a:gd name="connsiteX8" fmla="*/ 484200 w 5391360"/>
              <a:gd name="connsiteY8" fmla="*/ 6858000 h 6858000"/>
              <a:gd name="connsiteX9" fmla="*/ 0 w 5391360"/>
              <a:gd name="connsiteY9" fmla="*/ 6858000 h 6858000"/>
              <a:gd name="connsiteX10" fmla="*/ 1 w 5391360"/>
              <a:gd name="connsiteY10" fmla="*/ 6857998 h 6858000"/>
              <a:gd name="connsiteX11" fmla="*/ 3189 w 5391360"/>
              <a:gd name="connsiteY11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91360" h="6858000">
                <a:moveTo>
                  <a:pt x="1274760" y="0"/>
                </a:moveTo>
                <a:lnTo>
                  <a:pt x="1758960" y="0"/>
                </a:lnTo>
                <a:lnTo>
                  <a:pt x="4642060" y="0"/>
                </a:lnTo>
                <a:lnTo>
                  <a:pt x="5391360" y="0"/>
                </a:lnTo>
                <a:lnTo>
                  <a:pt x="4119789" y="6857998"/>
                </a:lnTo>
                <a:lnTo>
                  <a:pt x="4116601" y="6857998"/>
                </a:lnTo>
                <a:lnTo>
                  <a:pt x="4116600" y="6858000"/>
                </a:lnTo>
                <a:lnTo>
                  <a:pt x="3367300" y="6858000"/>
                </a:lnTo>
                <a:lnTo>
                  <a:pt x="484200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8" name="Bildplatzhalter 27">
            <a:extLst>
              <a:ext uri="{FF2B5EF4-FFF2-40B4-BE49-F238E27FC236}">
                <a16:creationId xmlns:a16="http://schemas.microsoft.com/office/drawing/2014/main" id="{138A4F7E-EB4B-D8F2-2627-B3E4F3332D8D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540001" y="432000"/>
            <a:ext cx="4480771" cy="3707886"/>
          </a:xfrm>
          <a:custGeom>
            <a:avLst/>
            <a:gdLst>
              <a:gd name="connsiteX0" fmla="*/ 0 w 4480771"/>
              <a:gd name="connsiteY0" fmla="*/ 0 h 3707886"/>
              <a:gd name="connsiteX1" fmla="*/ 127000 w 4480771"/>
              <a:gd name="connsiteY1" fmla="*/ 0 h 3707886"/>
              <a:gd name="connsiteX2" fmla="*/ 647700 w 4480771"/>
              <a:gd name="connsiteY2" fmla="*/ 0 h 3707886"/>
              <a:gd name="connsiteX3" fmla="*/ 774700 w 4480771"/>
              <a:gd name="connsiteY3" fmla="*/ 0 h 3707886"/>
              <a:gd name="connsiteX4" fmla="*/ 3018577 w 4480771"/>
              <a:gd name="connsiteY4" fmla="*/ 0 h 3707886"/>
              <a:gd name="connsiteX5" fmla="*/ 3145577 w 4480771"/>
              <a:gd name="connsiteY5" fmla="*/ 0 h 3707886"/>
              <a:gd name="connsiteX6" fmla="*/ 3666277 w 4480771"/>
              <a:gd name="connsiteY6" fmla="*/ 0 h 3707886"/>
              <a:gd name="connsiteX7" fmla="*/ 3793277 w 4480771"/>
              <a:gd name="connsiteY7" fmla="*/ 0 h 3707886"/>
              <a:gd name="connsiteX8" fmla="*/ 4480771 w 4480771"/>
              <a:gd name="connsiteY8" fmla="*/ 3707886 h 3707886"/>
              <a:gd name="connsiteX9" fmla="*/ 4353771 w 4480771"/>
              <a:gd name="connsiteY9" fmla="*/ 3707886 h 3707886"/>
              <a:gd name="connsiteX10" fmla="*/ 3833071 w 4480771"/>
              <a:gd name="connsiteY10" fmla="*/ 3707886 h 3707886"/>
              <a:gd name="connsiteX11" fmla="*/ 3706071 w 4480771"/>
              <a:gd name="connsiteY11" fmla="*/ 3707886 h 3707886"/>
              <a:gd name="connsiteX12" fmla="*/ 1462194 w 4480771"/>
              <a:gd name="connsiteY12" fmla="*/ 3707886 h 3707886"/>
              <a:gd name="connsiteX13" fmla="*/ 1335194 w 4480771"/>
              <a:gd name="connsiteY13" fmla="*/ 3707886 h 3707886"/>
              <a:gd name="connsiteX14" fmla="*/ 814494 w 4480771"/>
              <a:gd name="connsiteY14" fmla="*/ 3707886 h 3707886"/>
              <a:gd name="connsiteX15" fmla="*/ 687494 w 4480771"/>
              <a:gd name="connsiteY15" fmla="*/ 3707886 h 3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80771" h="3707886">
                <a:moveTo>
                  <a:pt x="0" y="0"/>
                </a:moveTo>
                <a:lnTo>
                  <a:pt x="127000" y="0"/>
                </a:lnTo>
                <a:lnTo>
                  <a:pt x="647700" y="0"/>
                </a:lnTo>
                <a:lnTo>
                  <a:pt x="774700" y="0"/>
                </a:lnTo>
                <a:lnTo>
                  <a:pt x="3018577" y="0"/>
                </a:lnTo>
                <a:lnTo>
                  <a:pt x="3145577" y="0"/>
                </a:lnTo>
                <a:lnTo>
                  <a:pt x="3666277" y="0"/>
                </a:lnTo>
                <a:lnTo>
                  <a:pt x="3793277" y="0"/>
                </a:lnTo>
                <a:lnTo>
                  <a:pt x="4480771" y="3707886"/>
                </a:lnTo>
                <a:lnTo>
                  <a:pt x="4353771" y="3707886"/>
                </a:lnTo>
                <a:lnTo>
                  <a:pt x="3833071" y="3707886"/>
                </a:lnTo>
                <a:lnTo>
                  <a:pt x="3706071" y="3707886"/>
                </a:lnTo>
                <a:lnTo>
                  <a:pt x="1462194" y="3707886"/>
                </a:lnTo>
                <a:lnTo>
                  <a:pt x="1335194" y="3707886"/>
                </a:lnTo>
                <a:lnTo>
                  <a:pt x="814494" y="3707886"/>
                </a:lnTo>
                <a:lnTo>
                  <a:pt x="687494" y="3707886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32D25A14-B855-8026-9A2F-AF4E797C6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1227495" y="4622800"/>
            <a:ext cx="3793277" cy="1186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 marL="270000" indent="-270000">
              <a:defRPr>
                <a:solidFill>
                  <a:schemeClr val="bg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D4FADE2-9A89-3CF9-30D6-A7979171EEB7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 bwMode="gray">
          <a:xfrm flipH="1">
            <a:off x="540001" y="432000"/>
            <a:ext cx="4480771" cy="3707886"/>
          </a:xfrm>
          <a:custGeom>
            <a:avLst/>
            <a:gdLst>
              <a:gd name="connsiteX0" fmla="*/ 687494 w 4480771"/>
              <a:gd name="connsiteY0" fmla="*/ 0 h 3707886"/>
              <a:gd name="connsiteX1" fmla="*/ 814494 w 4480771"/>
              <a:gd name="connsiteY1" fmla="*/ 0 h 3707886"/>
              <a:gd name="connsiteX2" fmla="*/ 1335194 w 4480771"/>
              <a:gd name="connsiteY2" fmla="*/ 0 h 3707886"/>
              <a:gd name="connsiteX3" fmla="*/ 1462194 w 4480771"/>
              <a:gd name="connsiteY3" fmla="*/ 0 h 3707886"/>
              <a:gd name="connsiteX4" fmla="*/ 3706071 w 4480771"/>
              <a:gd name="connsiteY4" fmla="*/ 0 h 3707886"/>
              <a:gd name="connsiteX5" fmla="*/ 3833071 w 4480771"/>
              <a:gd name="connsiteY5" fmla="*/ 0 h 3707886"/>
              <a:gd name="connsiteX6" fmla="*/ 4353771 w 4480771"/>
              <a:gd name="connsiteY6" fmla="*/ 0 h 3707886"/>
              <a:gd name="connsiteX7" fmla="*/ 4480771 w 4480771"/>
              <a:gd name="connsiteY7" fmla="*/ 0 h 3707886"/>
              <a:gd name="connsiteX8" fmla="*/ 3793277 w 4480771"/>
              <a:gd name="connsiteY8" fmla="*/ 3707886 h 3707886"/>
              <a:gd name="connsiteX9" fmla="*/ 3666277 w 4480771"/>
              <a:gd name="connsiteY9" fmla="*/ 3707886 h 3707886"/>
              <a:gd name="connsiteX10" fmla="*/ 3145577 w 4480771"/>
              <a:gd name="connsiteY10" fmla="*/ 3707886 h 3707886"/>
              <a:gd name="connsiteX11" fmla="*/ 3018577 w 4480771"/>
              <a:gd name="connsiteY11" fmla="*/ 3707886 h 3707886"/>
              <a:gd name="connsiteX12" fmla="*/ 774700 w 4480771"/>
              <a:gd name="connsiteY12" fmla="*/ 3707886 h 3707886"/>
              <a:gd name="connsiteX13" fmla="*/ 647700 w 4480771"/>
              <a:gd name="connsiteY13" fmla="*/ 3707886 h 3707886"/>
              <a:gd name="connsiteX14" fmla="*/ 127000 w 4480771"/>
              <a:gd name="connsiteY14" fmla="*/ 3707886 h 3707886"/>
              <a:gd name="connsiteX15" fmla="*/ 0 w 4480771"/>
              <a:gd name="connsiteY15" fmla="*/ 3707886 h 3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80771" h="3707886">
                <a:moveTo>
                  <a:pt x="687494" y="0"/>
                </a:moveTo>
                <a:lnTo>
                  <a:pt x="814494" y="0"/>
                </a:lnTo>
                <a:lnTo>
                  <a:pt x="1335194" y="0"/>
                </a:lnTo>
                <a:lnTo>
                  <a:pt x="1462194" y="0"/>
                </a:lnTo>
                <a:lnTo>
                  <a:pt x="3706071" y="0"/>
                </a:lnTo>
                <a:lnTo>
                  <a:pt x="3833071" y="0"/>
                </a:lnTo>
                <a:lnTo>
                  <a:pt x="4353771" y="0"/>
                </a:lnTo>
                <a:lnTo>
                  <a:pt x="4480771" y="0"/>
                </a:lnTo>
                <a:lnTo>
                  <a:pt x="3793277" y="3707886"/>
                </a:lnTo>
                <a:lnTo>
                  <a:pt x="3666277" y="3707886"/>
                </a:lnTo>
                <a:lnTo>
                  <a:pt x="3145577" y="3707886"/>
                </a:lnTo>
                <a:lnTo>
                  <a:pt x="3018577" y="3707886"/>
                </a:lnTo>
                <a:lnTo>
                  <a:pt x="774700" y="3707886"/>
                </a:lnTo>
                <a:lnTo>
                  <a:pt x="647700" y="3707886"/>
                </a:lnTo>
                <a:lnTo>
                  <a:pt x="127000" y="3707886"/>
                </a:lnTo>
                <a:lnTo>
                  <a:pt x="0" y="3707886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0" name="Foliennummernplatzhalter 2">
            <a:extLst>
              <a:ext uri="{FF2B5EF4-FFF2-40B4-BE49-F238E27FC236}">
                <a16:creationId xmlns:a16="http://schemas.microsoft.com/office/drawing/2014/main" id="{BBCBD094-F324-B2A0-FE69-6065B663D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0EBB204D-E2C3-60BF-1E39-83E1406B6794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20ADEA55-3189-4EB5-80CF-F106EBC96696}" type="datetime4">
              <a:rPr lang="en-US" smtClean="0"/>
              <a:t>June 30, 2026</a:t>
            </a:fld>
            <a:endParaRPr lang="de-DE"/>
          </a:p>
        </p:txBody>
      </p:sp>
      <p:sp>
        <p:nvSpPr>
          <p:cNvPr id="36" name="Textplatzhalter 24">
            <a:extLst>
              <a:ext uri="{FF2B5EF4-FFF2-40B4-BE49-F238E27FC236}">
                <a16:creationId xmlns:a16="http://schemas.microsoft.com/office/drawing/2014/main" id="{34B9EC12-E5F0-9F07-9B85-71026B16B83F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6145556" y="0"/>
            <a:ext cx="5391359" cy="6858000"/>
          </a:xfrm>
          <a:custGeom>
            <a:avLst/>
            <a:gdLst>
              <a:gd name="connsiteX0" fmla="*/ 1274759 w 5391359"/>
              <a:gd name="connsiteY0" fmla="*/ 0 h 6858000"/>
              <a:gd name="connsiteX1" fmla="*/ 1758959 w 5391359"/>
              <a:gd name="connsiteY1" fmla="*/ 0 h 6858000"/>
              <a:gd name="connsiteX2" fmla="*/ 4642059 w 5391359"/>
              <a:gd name="connsiteY2" fmla="*/ 0 h 6858000"/>
              <a:gd name="connsiteX3" fmla="*/ 5391359 w 5391359"/>
              <a:gd name="connsiteY3" fmla="*/ 0 h 6858000"/>
              <a:gd name="connsiteX4" fmla="*/ 4119788 w 5391359"/>
              <a:gd name="connsiteY4" fmla="*/ 6857998 h 6858000"/>
              <a:gd name="connsiteX5" fmla="*/ 4116600 w 5391359"/>
              <a:gd name="connsiteY5" fmla="*/ 6857998 h 6858000"/>
              <a:gd name="connsiteX6" fmla="*/ 4116599 w 5391359"/>
              <a:gd name="connsiteY6" fmla="*/ 6858000 h 6858000"/>
              <a:gd name="connsiteX7" fmla="*/ 3367299 w 5391359"/>
              <a:gd name="connsiteY7" fmla="*/ 6858000 h 6858000"/>
              <a:gd name="connsiteX8" fmla="*/ 1810465 w 5391359"/>
              <a:gd name="connsiteY8" fmla="*/ 6858000 h 6858000"/>
              <a:gd name="connsiteX9" fmla="*/ 1810466 w 5391359"/>
              <a:gd name="connsiteY9" fmla="*/ 6857999 h 6858000"/>
              <a:gd name="connsiteX10" fmla="*/ 407048 w 5391359"/>
              <a:gd name="connsiteY10" fmla="*/ 6857999 h 6858000"/>
              <a:gd name="connsiteX11" fmla="*/ 0 w 5391359"/>
              <a:gd name="connsiteY11" fmla="*/ 6857999 h 6858000"/>
              <a:gd name="connsiteX12" fmla="*/ 0 w 5391359"/>
              <a:gd name="connsiteY12" fmla="*/ 6857998 h 6858000"/>
              <a:gd name="connsiteX13" fmla="*/ 3188 w 5391359"/>
              <a:gd name="connsiteY13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91359" h="6858000">
                <a:moveTo>
                  <a:pt x="1274759" y="0"/>
                </a:moveTo>
                <a:lnTo>
                  <a:pt x="1758959" y="0"/>
                </a:lnTo>
                <a:lnTo>
                  <a:pt x="4642059" y="0"/>
                </a:lnTo>
                <a:lnTo>
                  <a:pt x="5391359" y="0"/>
                </a:lnTo>
                <a:lnTo>
                  <a:pt x="4119788" y="6857998"/>
                </a:lnTo>
                <a:lnTo>
                  <a:pt x="4116600" y="6857998"/>
                </a:lnTo>
                <a:lnTo>
                  <a:pt x="4116599" y="6858000"/>
                </a:lnTo>
                <a:lnTo>
                  <a:pt x="3367299" y="6858000"/>
                </a:lnTo>
                <a:lnTo>
                  <a:pt x="1810465" y="6858000"/>
                </a:lnTo>
                <a:lnTo>
                  <a:pt x="1810466" y="6857999"/>
                </a:lnTo>
                <a:lnTo>
                  <a:pt x="407048" y="6857999"/>
                </a:lnTo>
                <a:lnTo>
                  <a:pt x="0" y="6857999"/>
                </a:lnTo>
                <a:lnTo>
                  <a:pt x="0" y="6857998"/>
                </a:lnTo>
                <a:lnTo>
                  <a:pt x="3188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D00FECAD-0C72-B8B8-6D7E-7A5639D3C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384037" y="2749707"/>
            <a:ext cx="2914399" cy="1358586"/>
          </a:xfrm>
        </p:spPr>
        <p:txBody>
          <a:bodyPr anchor="b" anchorCtr="0"/>
          <a:lstStyle>
            <a:lvl1pPr marL="0"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0" kern="1200" cap="none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BD570225-1A68-6A03-0069-8F8300537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6260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3177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ED78E7E-882B-8ABD-5D91-D3F277C4DBC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920998" y="-58056"/>
            <a:ext cx="3597804" cy="6959600"/>
            <a:chOff x="3920998" y="-58056"/>
            <a:chExt cx="3597804" cy="6959600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7570113-0DE1-0609-D83F-7916735996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3143" t="-380" r="17778" b="381"/>
            <a:stretch/>
          </p:blipFill>
          <p:spPr bwMode="gray">
            <a:xfrm>
              <a:off x="3920998" y="-58056"/>
              <a:ext cx="3597804" cy="6959600"/>
            </a:xfrm>
            <a:custGeom>
              <a:avLst/>
              <a:gdLst/>
              <a:ahLst/>
              <a:cxnLst/>
              <a:rect l="l" t="t" r="r" b="b"/>
              <a:pathLst>
                <a:path w="3597804" h="6959600">
                  <a:moveTo>
                    <a:pt x="2019092" y="0"/>
                  </a:moveTo>
                  <a:lnTo>
                    <a:pt x="3597804" y="0"/>
                  </a:lnTo>
                  <a:lnTo>
                    <a:pt x="3597804" y="6959600"/>
                  </a:lnTo>
                  <a:lnTo>
                    <a:pt x="2064395" y="6959600"/>
                  </a:lnTo>
                  <a:lnTo>
                    <a:pt x="2064395" y="2803516"/>
                  </a:lnTo>
                  <a:lnTo>
                    <a:pt x="2079283" y="2113731"/>
                  </a:lnTo>
                  <a:lnTo>
                    <a:pt x="2104095" y="1359433"/>
                  </a:lnTo>
                  <a:cubicBezTo>
                    <a:pt x="1849354" y="1614174"/>
                    <a:pt x="1672359" y="1781244"/>
                    <a:pt x="1573109" y="1860644"/>
                  </a:cubicBezTo>
                  <a:lnTo>
                    <a:pt x="739411" y="2530580"/>
                  </a:lnTo>
                  <a:lnTo>
                    <a:pt x="0" y="16075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23A8CCF-0672-5C21-633E-D3DAE968A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797" t="-380" r="20124" b="381"/>
            <a:stretch/>
          </p:blipFill>
          <p:spPr bwMode="gray">
            <a:xfrm>
              <a:off x="3920998" y="-58056"/>
              <a:ext cx="3597804" cy="6959600"/>
            </a:xfrm>
            <a:custGeom>
              <a:avLst/>
              <a:gdLst/>
              <a:ahLst/>
              <a:cxnLst/>
              <a:rect l="l" t="t" r="r" b="b"/>
              <a:pathLst>
                <a:path w="3597804" h="6959600">
                  <a:moveTo>
                    <a:pt x="2019092" y="0"/>
                  </a:moveTo>
                  <a:lnTo>
                    <a:pt x="3597804" y="0"/>
                  </a:lnTo>
                  <a:lnTo>
                    <a:pt x="3597804" y="6959600"/>
                  </a:lnTo>
                  <a:lnTo>
                    <a:pt x="2064395" y="6959600"/>
                  </a:lnTo>
                  <a:lnTo>
                    <a:pt x="2064395" y="2803516"/>
                  </a:lnTo>
                  <a:lnTo>
                    <a:pt x="2079283" y="2113731"/>
                  </a:lnTo>
                  <a:lnTo>
                    <a:pt x="2104095" y="1359433"/>
                  </a:lnTo>
                  <a:cubicBezTo>
                    <a:pt x="1849354" y="1614174"/>
                    <a:pt x="1672359" y="1781244"/>
                    <a:pt x="1573109" y="1860644"/>
                  </a:cubicBezTo>
                  <a:lnTo>
                    <a:pt x="739411" y="2530580"/>
                  </a:lnTo>
                  <a:lnTo>
                    <a:pt x="0" y="1607557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alpha val="85000"/>
                  </a:schemeClr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</a:gradFill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00646DF5-CDA4-91F7-D08B-4EDA10A5005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7" y="-50800"/>
            <a:ext cx="5146799" cy="6959600"/>
            <a:chOff x="-1454367" y="-50800"/>
            <a:chExt cx="5146799" cy="695960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2BABFDC-305E-3D89-7FFB-C7E312D152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561" t="-380" r="48841" b="381"/>
            <a:stretch/>
          </p:blipFill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D518A109-7A0F-80C3-351B-6E2C36FD195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4F8D69B1-37F8-4914-ADB2-B23C45889570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C638EF7C-DCD2-A838-B283-9543DAAA372A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F482B68F-952A-1806-A96B-FFB57376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7339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4970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ext &amp; Images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B4BCC8A-1B7C-9B82-25BA-FAF1EF310A5D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 bwMode="gray">
          <a:xfrm>
            <a:off x="1" y="2781502"/>
            <a:ext cx="6536634" cy="3028201"/>
          </a:xfrm>
          <a:custGeom>
            <a:avLst/>
            <a:gdLst>
              <a:gd name="connsiteX0" fmla="*/ 0 w 6536634"/>
              <a:gd name="connsiteY0" fmla="*/ 0 h 3028201"/>
              <a:gd name="connsiteX1" fmla="*/ 5975163 w 6536634"/>
              <a:gd name="connsiteY1" fmla="*/ 0 h 3028201"/>
              <a:gd name="connsiteX2" fmla="*/ 6536634 w 6536634"/>
              <a:gd name="connsiteY2" fmla="*/ 3028201 h 3028201"/>
              <a:gd name="connsiteX3" fmla="*/ 0 w 6536634"/>
              <a:gd name="connsiteY3" fmla="*/ 3028201 h 302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634" h="3028201">
                <a:moveTo>
                  <a:pt x="0" y="0"/>
                </a:moveTo>
                <a:lnTo>
                  <a:pt x="5975163" y="0"/>
                </a:lnTo>
                <a:lnTo>
                  <a:pt x="6536634" y="3028201"/>
                </a:lnTo>
                <a:lnTo>
                  <a:pt x="0" y="30282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36FEBD6-69F3-1B06-CA9A-6BEEEA526F77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 flipH="1">
            <a:off x="0" y="2781501"/>
            <a:ext cx="6536927" cy="3028201"/>
          </a:xfrm>
          <a:custGeom>
            <a:avLst/>
            <a:gdLst>
              <a:gd name="connsiteX0" fmla="*/ 561472 w 6536927"/>
              <a:gd name="connsiteY0" fmla="*/ 0 h 3028201"/>
              <a:gd name="connsiteX1" fmla="*/ 6536927 w 6536927"/>
              <a:gd name="connsiteY1" fmla="*/ 0 h 3028201"/>
              <a:gd name="connsiteX2" fmla="*/ 6536927 w 6536927"/>
              <a:gd name="connsiteY2" fmla="*/ 3028201 h 3028201"/>
              <a:gd name="connsiteX3" fmla="*/ 0 w 6536927"/>
              <a:gd name="connsiteY3" fmla="*/ 3028201 h 302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927" h="3028201">
                <a:moveTo>
                  <a:pt x="561472" y="0"/>
                </a:moveTo>
                <a:lnTo>
                  <a:pt x="6536927" y="0"/>
                </a:lnTo>
                <a:lnTo>
                  <a:pt x="6536927" y="3028201"/>
                </a:lnTo>
                <a:lnTo>
                  <a:pt x="0" y="3028201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332638" y="2455130"/>
            <a:ext cx="4320562" cy="939600"/>
          </a:xfrm>
        </p:spPr>
        <p:txBody>
          <a:bodyPr anchor="b" anchorCtr="0"/>
          <a:lstStyle>
            <a:lvl1pPr>
              <a:defRPr lang="de-DE" dirty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858F5BDE-F9E2-401F-BFC0-5DAD06879ABA}" type="datetime4">
              <a:rPr lang="en-US" smtClean="0"/>
              <a:t>June 30, 2026</a:t>
            </a:fld>
            <a:endParaRPr lang="de-DE"/>
          </a:p>
        </p:txBody>
      </p:sp>
      <p:sp>
        <p:nvSpPr>
          <p:cNvPr id="40" name="Textplatzhalter 11">
            <a:extLst>
              <a:ext uri="{FF2B5EF4-FFF2-40B4-BE49-F238E27FC236}">
                <a16:creationId xmlns:a16="http://schemas.microsoft.com/office/drawing/2014/main" id="{0B2F3AAC-A420-5BE8-AE3A-D9F02EE20C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332706" y="3860359"/>
            <a:ext cx="4320494" cy="1949343"/>
          </a:xfrm>
        </p:spPr>
        <p:txBody>
          <a:bodyPr rIns="108000"/>
          <a:lstStyle>
            <a:lvl1pPr>
              <a:defRPr sz="1400">
                <a:solidFill>
                  <a:schemeClr val="bg2"/>
                </a:solidFill>
              </a:defRPr>
            </a:lvl1pPr>
            <a:lvl2pPr>
              <a:defRPr sz="1200">
                <a:solidFill>
                  <a:schemeClr val="bg2"/>
                </a:solidFill>
              </a:defRPr>
            </a:lvl2pPr>
            <a:lvl3pPr>
              <a:defRPr sz="1100"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626124C-39BA-11B2-DE2A-4D8CC87AD541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298788" y="0"/>
            <a:ext cx="5081432" cy="3088462"/>
          </a:xfrm>
          <a:custGeom>
            <a:avLst/>
            <a:gdLst>
              <a:gd name="connsiteX0" fmla="*/ 0 w 5081432"/>
              <a:gd name="connsiteY0" fmla="*/ 0 h 3088462"/>
              <a:gd name="connsiteX1" fmla="*/ 1564009 w 5081432"/>
              <a:gd name="connsiteY1" fmla="*/ 0 h 3088462"/>
              <a:gd name="connsiteX2" fmla="*/ 2945738 w 5081432"/>
              <a:gd name="connsiteY2" fmla="*/ 0 h 3088462"/>
              <a:gd name="connsiteX3" fmla="*/ 4509747 w 5081432"/>
              <a:gd name="connsiteY3" fmla="*/ 0 h 3088462"/>
              <a:gd name="connsiteX4" fmla="*/ 4874589 w 5081432"/>
              <a:gd name="connsiteY4" fmla="*/ 1967713 h 3088462"/>
              <a:gd name="connsiteX5" fmla="*/ 4998949 w 5081432"/>
              <a:gd name="connsiteY5" fmla="*/ 2638422 h 3088462"/>
              <a:gd name="connsiteX6" fmla="*/ 4997988 w 5081432"/>
              <a:gd name="connsiteY6" fmla="*/ 2638422 h 3088462"/>
              <a:gd name="connsiteX7" fmla="*/ 5081432 w 5081432"/>
              <a:gd name="connsiteY7" fmla="*/ 3088462 h 3088462"/>
              <a:gd name="connsiteX8" fmla="*/ 571685 w 5081432"/>
              <a:gd name="connsiteY8" fmla="*/ 3088462 h 3088462"/>
              <a:gd name="connsiteX9" fmla="*/ 116469 w 5081432"/>
              <a:gd name="connsiteY9" fmla="*/ 633332 h 3088462"/>
              <a:gd name="connsiteX10" fmla="*/ 117429 w 5081432"/>
              <a:gd name="connsiteY10" fmla="*/ 633332 h 3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81432" h="3088462">
                <a:moveTo>
                  <a:pt x="0" y="0"/>
                </a:moveTo>
                <a:lnTo>
                  <a:pt x="1564009" y="0"/>
                </a:lnTo>
                <a:lnTo>
                  <a:pt x="2945738" y="0"/>
                </a:lnTo>
                <a:lnTo>
                  <a:pt x="4509747" y="0"/>
                </a:lnTo>
                <a:lnTo>
                  <a:pt x="4874589" y="1967713"/>
                </a:lnTo>
                <a:lnTo>
                  <a:pt x="4998949" y="2638422"/>
                </a:lnTo>
                <a:lnTo>
                  <a:pt x="4997988" y="2638422"/>
                </a:lnTo>
                <a:lnTo>
                  <a:pt x="5081432" y="3088462"/>
                </a:lnTo>
                <a:lnTo>
                  <a:pt x="571685" y="3088462"/>
                </a:lnTo>
                <a:lnTo>
                  <a:pt x="116469" y="633332"/>
                </a:lnTo>
                <a:lnTo>
                  <a:pt x="117429" y="633332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852159F8-94ED-4235-9613-4B2A39D8F204}"/>
              </a:ext>
            </a:extLst>
          </p:cNvPr>
          <p:cNvSpPr>
            <a:spLocks noGrp="1" noChangeAspect="1"/>
          </p:cNvSpPr>
          <p:nvPr>
            <p:ph type="body" sz="quarter" idx="33" hasCustomPrompt="1"/>
          </p:nvPr>
        </p:nvSpPr>
        <p:spPr bwMode="gray">
          <a:xfrm flipH="1">
            <a:off x="298788" y="0"/>
            <a:ext cx="5081432" cy="3088462"/>
          </a:xfrm>
          <a:custGeom>
            <a:avLst/>
            <a:gdLst>
              <a:gd name="connsiteX0" fmla="*/ 5081432 w 5081432"/>
              <a:gd name="connsiteY0" fmla="*/ 0 h 3088462"/>
              <a:gd name="connsiteX1" fmla="*/ 3517423 w 5081432"/>
              <a:gd name="connsiteY1" fmla="*/ 0 h 3088462"/>
              <a:gd name="connsiteX2" fmla="*/ 2135694 w 5081432"/>
              <a:gd name="connsiteY2" fmla="*/ 0 h 3088462"/>
              <a:gd name="connsiteX3" fmla="*/ 571685 w 5081432"/>
              <a:gd name="connsiteY3" fmla="*/ 0 h 3088462"/>
              <a:gd name="connsiteX4" fmla="*/ 206843 w 5081432"/>
              <a:gd name="connsiteY4" fmla="*/ 1967713 h 3088462"/>
              <a:gd name="connsiteX5" fmla="*/ 82483 w 5081432"/>
              <a:gd name="connsiteY5" fmla="*/ 2638422 h 3088462"/>
              <a:gd name="connsiteX6" fmla="*/ 83444 w 5081432"/>
              <a:gd name="connsiteY6" fmla="*/ 2638422 h 3088462"/>
              <a:gd name="connsiteX7" fmla="*/ 0 w 5081432"/>
              <a:gd name="connsiteY7" fmla="*/ 3088462 h 3088462"/>
              <a:gd name="connsiteX8" fmla="*/ 4509747 w 5081432"/>
              <a:gd name="connsiteY8" fmla="*/ 3088462 h 3088462"/>
              <a:gd name="connsiteX9" fmla="*/ 4964963 w 5081432"/>
              <a:gd name="connsiteY9" fmla="*/ 633332 h 3088462"/>
              <a:gd name="connsiteX10" fmla="*/ 4964003 w 5081432"/>
              <a:gd name="connsiteY10" fmla="*/ 633332 h 3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81432" h="3088462">
                <a:moveTo>
                  <a:pt x="5081432" y="0"/>
                </a:moveTo>
                <a:lnTo>
                  <a:pt x="3517423" y="0"/>
                </a:lnTo>
                <a:lnTo>
                  <a:pt x="2135694" y="0"/>
                </a:lnTo>
                <a:lnTo>
                  <a:pt x="571685" y="0"/>
                </a:lnTo>
                <a:lnTo>
                  <a:pt x="206843" y="1967713"/>
                </a:lnTo>
                <a:lnTo>
                  <a:pt x="82483" y="2638422"/>
                </a:lnTo>
                <a:lnTo>
                  <a:pt x="83444" y="2638422"/>
                </a:lnTo>
                <a:lnTo>
                  <a:pt x="0" y="3088462"/>
                </a:lnTo>
                <a:lnTo>
                  <a:pt x="4509747" y="3088462"/>
                </a:lnTo>
                <a:lnTo>
                  <a:pt x="4964963" y="633332"/>
                </a:lnTo>
                <a:lnTo>
                  <a:pt x="4964003" y="633332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C1E5F427-61B8-8AAC-2CF2-22FEAF83F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8826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4607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ext &amp; Images dar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863822B-6479-716F-AFDF-8315AFEEDDE2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5655073" y="2781501"/>
            <a:ext cx="6536927" cy="3028201"/>
          </a:xfrm>
          <a:custGeom>
            <a:avLst/>
            <a:gdLst>
              <a:gd name="connsiteX0" fmla="*/ 561472 w 6536927"/>
              <a:gd name="connsiteY0" fmla="*/ 0 h 3028201"/>
              <a:gd name="connsiteX1" fmla="*/ 6536927 w 6536927"/>
              <a:gd name="connsiteY1" fmla="*/ 0 h 3028201"/>
              <a:gd name="connsiteX2" fmla="*/ 6536927 w 6536927"/>
              <a:gd name="connsiteY2" fmla="*/ 3028201 h 3028201"/>
              <a:gd name="connsiteX3" fmla="*/ 0 w 6536927"/>
              <a:gd name="connsiteY3" fmla="*/ 3028201 h 302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927" h="3028201">
                <a:moveTo>
                  <a:pt x="561472" y="0"/>
                </a:moveTo>
                <a:lnTo>
                  <a:pt x="6536927" y="0"/>
                </a:lnTo>
                <a:lnTo>
                  <a:pt x="6536927" y="3028201"/>
                </a:lnTo>
                <a:lnTo>
                  <a:pt x="0" y="3028201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36FEBD6-69F3-1B06-CA9A-6BEEEA526F77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5655073" y="2781501"/>
            <a:ext cx="6536927" cy="3028201"/>
          </a:xfrm>
          <a:custGeom>
            <a:avLst/>
            <a:gdLst>
              <a:gd name="connsiteX0" fmla="*/ 561472 w 6536927"/>
              <a:gd name="connsiteY0" fmla="*/ 0 h 3028201"/>
              <a:gd name="connsiteX1" fmla="*/ 6536927 w 6536927"/>
              <a:gd name="connsiteY1" fmla="*/ 0 h 3028201"/>
              <a:gd name="connsiteX2" fmla="*/ 6536927 w 6536927"/>
              <a:gd name="connsiteY2" fmla="*/ 3028201 h 3028201"/>
              <a:gd name="connsiteX3" fmla="*/ 0 w 6536927"/>
              <a:gd name="connsiteY3" fmla="*/ 3028201 h 302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6927" h="3028201">
                <a:moveTo>
                  <a:pt x="561472" y="0"/>
                </a:moveTo>
                <a:lnTo>
                  <a:pt x="6536927" y="0"/>
                </a:lnTo>
                <a:lnTo>
                  <a:pt x="6536927" y="3028201"/>
                </a:lnTo>
                <a:lnTo>
                  <a:pt x="0" y="3028201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39" name="Bildplatzhalter 38">
            <a:extLst>
              <a:ext uri="{FF2B5EF4-FFF2-40B4-BE49-F238E27FC236}">
                <a16:creationId xmlns:a16="http://schemas.microsoft.com/office/drawing/2014/main" id="{C9A84CA0-164A-8594-879B-6C1221DCDC60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 bwMode="gray">
          <a:xfrm>
            <a:off x="7193051" y="0"/>
            <a:ext cx="4998949" cy="3088462"/>
          </a:xfrm>
          <a:custGeom>
            <a:avLst/>
            <a:gdLst>
              <a:gd name="connsiteX0" fmla="*/ 572645 w 4998949"/>
              <a:gd name="connsiteY0" fmla="*/ 0 h 3088462"/>
              <a:gd name="connsiteX1" fmla="*/ 4998949 w 4998949"/>
              <a:gd name="connsiteY1" fmla="*/ 0 h 3088462"/>
              <a:gd name="connsiteX2" fmla="*/ 4998949 w 4998949"/>
              <a:gd name="connsiteY2" fmla="*/ 3088462 h 3088462"/>
              <a:gd name="connsiteX3" fmla="*/ 0 w 4998949"/>
              <a:gd name="connsiteY3" fmla="*/ 3088462 h 3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8949" h="3088462">
                <a:moveTo>
                  <a:pt x="572645" y="0"/>
                </a:moveTo>
                <a:lnTo>
                  <a:pt x="4998949" y="0"/>
                </a:lnTo>
                <a:lnTo>
                  <a:pt x="4998949" y="3088462"/>
                </a:lnTo>
                <a:lnTo>
                  <a:pt x="0" y="3088462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9F3841EF-D5DE-5CE0-0CE5-08663262AA47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 bwMode="gray">
          <a:xfrm>
            <a:off x="7193050" y="0"/>
            <a:ext cx="4998950" cy="3088462"/>
          </a:xfrm>
          <a:custGeom>
            <a:avLst/>
            <a:gdLst>
              <a:gd name="connsiteX0" fmla="*/ 572645 w 4998950"/>
              <a:gd name="connsiteY0" fmla="*/ 0 h 3088462"/>
              <a:gd name="connsiteX1" fmla="*/ 4998950 w 4998950"/>
              <a:gd name="connsiteY1" fmla="*/ 0 h 3088462"/>
              <a:gd name="connsiteX2" fmla="*/ 4998950 w 4998950"/>
              <a:gd name="connsiteY2" fmla="*/ 3088462 h 3088462"/>
              <a:gd name="connsiteX3" fmla="*/ 0 w 4998950"/>
              <a:gd name="connsiteY3" fmla="*/ 3088462 h 3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8950" h="3088462">
                <a:moveTo>
                  <a:pt x="572645" y="0"/>
                </a:moveTo>
                <a:lnTo>
                  <a:pt x="4998950" y="0"/>
                </a:lnTo>
                <a:lnTo>
                  <a:pt x="4998950" y="3088462"/>
                </a:lnTo>
                <a:lnTo>
                  <a:pt x="0" y="3088462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2455130"/>
            <a:ext cx="4320562" cy="939600"/>
          </a:xfrm>
        </p:spPr>
        <p:txBody>
          <a:bodyPr anchor="b" anchorCtr="0"/>
          <a:lstStyle>
            <a:lvl1pPr>
              <a:defRPr lang="de-DE" dirty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7BFFD75F-1DB2-4A3E-A796-EB46D3BBCCDB}" type="datetime4">
              <a:rPr lang="en-US" smtClean="0"/>
              <a:t>June 30, 2026</a:t>
            </a:fld>
            <a:endParaRPr lang="de-DE"/>
          </a:p>
        </p:txBody>
      </p:sp>
      <p:sp>
        <p:nvSpPr>
          <p:cNvPr id="40" name="Textplatzhalter 11">
            <a:extLst>
              <a:ext uri="{FF2B5EF4-FFF2-40B4-BE49-F238E27FC236}">
                <a16:creationId xmlns:a16="http://schemas.microsoft.com/office/drawing/2014/main" id="{0B2F3AAC-A420-5BE8-AE3A-D9F02EE20C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3860359"/>
            <a:ext cx="4320494" cy="1949343"/>
          </a:xfrm>
        </p:spPr>
        <p:txBody>
          <a:bodyPr rIns="108000"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681E33CF-6C80-8C31-7F79-A35F86452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8826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66689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ext &amp; Imag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13">
            <a:extLst>
              <a:ext uri="{FF2B5EF4-FFF2-40B4-BE49-F238E27FC236}">
                <a16:creationId xmlns:a16="http://schemas.microsoft.com/office/drawing/2014/main" id="{07B22941-158C-3B83-12EC-7EF67C0A4472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0" y="0"/>
            <a:ext cx="2437200" cy="3751709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DAF8FF7E-E5F4-46D6-8680-A42615287ADE}" type="datetime4">
              <a:rPr lang="en-US" smtClean="0"/>
              <a:t>June 30, 2026</a:t>
            </a:fld>
            <a:endParaRPr lang="de-DE"/>
          </a:p>
        </p:txBody>
      </p:sp>
      <p:sp>
        <p:nvSpPr>
          <p:cNvPr id="11" name="Bildplatzhalter 13">
            <a:extLst>
              <a:ext uri="{FF2B5EF4-FFF2-40B4-BE49-F238E27FC236}">
                <a16:creationId xmlns:a16="http://schemas.microsoft.com/office/drawing/2014/main" id="{1384076E-C343-5FF6-20F6-7A9529049210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 bwMode="gray">
          <a:xfrm>
            <a:off x="2438700" y="0"/>
            <a:ext cx="2437200" cy="3751709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2" name="Bildplatzhalter 13">
            <a:extLst>
              <a:ext uri="{FF2B5EF4-FFF2-40B4-BE49-F238E27FC236}">
                <a16:creationId xmlns:a16="http://schemas.microsoft.com/office/drawing/2014/main" id="{20824CFC-2C81-DDB7-8B7A-FA08961534BA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 bwMode="gray">
          <a:xfrm>
            <a:off x="4877400" y="0"/>
            <a:ext cx="2437200" cy="3751709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3" name="Bildplatzhalter 13">
            <a:extLst>
              <a:ext uri="{FF2B5EF4-FFF2-40B4-BE49-F238E27FC236}">
                <a16:creationId xmlns:a16="http://schemas.microsoft.com/office/drawing/2014/main" id="{C67D36A4-61C1-1246-0800-7291FF5DCFCC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 bwMode="gray">
          <a:xfrm>
            <a:off x="7316100" y="0"/>
            <a:ext cx="2437200" cy="3751709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B1D1C9F8-4558-7D30-BF48-31E3E6D0107B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9754800" y="0"/>
            <a:ext cx="2437200" cy="3751709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marL="270027" lvl="0" indent="-270027" algn="ctr"/>
            <a:r>
              <a:rPr lang="en-US"/>
              <a:t> 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2E0A8871-B78C-9B6F-E635-8583946DA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4049486"/>
            <a:ext cx="5338800" cy="1760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A83C721-A0B8-6C35-39C4-A3603EB5C929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12192000" cy="3751709"/>
          </a:xfrm>
          <a:custGeom>
            <a:avLst/>
            <a:gdLst>
              <a:gd name="connsiteX0" fmla="*/ 0 w 12192000"/>
              <a:gd name="connsiteY0" fmla="*/ 0 h 3751709"/>
              <a:gd name="connsiteX1" fmla="*/ 8546223 w 12192000"/>
              <a:gd name="connsiteY1" fmla="*/ 0 h 3751709"/>
              <a:gd name="connsiteX2" fmla="*/ 12191998 w 12192000"/>
              <a:gd name="connsiteY2" fmla="*/ 0 h 3751709"/>
              <a:gd name="connsiteX3" fmla="*/ 12192000 w 12192000"/>
              <a:gd name="connsiteY3" fmla="*/ 0 h 3751709"/>
              <a:gd name="connsiteX4" fmla="*/ 12192000 w 12192000"/>
              <a:gd name="connsiteY4" fmla="*/ 3751709 h 3751709"/>
              <a:gd name="connsiteX5" fmla="*/ 0 w 12192000"/>
              <a:gd name="connsiteY5" fmla="*/ 3751709 h 3751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751709">
                <a:moveTo>
                  <a:pt x="0" y="0"/>
                </a:moveTo>
                <a:lnTo>
                  <a:pt x="8546223" y="0"/>
                </a:lnTo>
                <a:lnTo>
                  <a:pt x="12191998" y="0"/>
                </a:lnTo>
                <a:lnTo>
                  <a:pt x="12192000" y="0"/>
                </a:lnTo>
                <a:lnTo>
                  <a:pt x="12192000" y="3751709"/>
                </a:lnTo>
                <a:lnTo>
                  <a:pt x="0" y="3751709"/>
                </a:lnTo>
                <a:close/>
              </a:path>
            </a:pathLst>
          </a:custGeom>
          <a:gradFill flip="none" rotWithShape="1">
            <a:gsLst>
              <a:gs pos="0">
                <a:srgbClr val="2C826D"/>
              </a:gs>
              <a:gs pos="50000">
                <a:srgbClr val="139591">
                  <a:alpha val="40000"/>
                </a:srgbClr>
              </a:gs>
              <a:gs pos="100000">
                <a:srgbClr val="00A3AD">
                  <a:alpha val="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21" name="Textplatzhalter 11">
            <a:extLst>
              <a:ext uri="{FF2B5EF4-FFF2-40B4-BE49-F238E27FC236}">
                <a16:creationId xmlns:a16="http://schemas.microsoft.com/office/drawing/2014/main" id="{8CD51F84-325B-B7BB-2B3F-24C2948379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6308122" y="4049486"/>
            <a:ext cx="5338800" cy="1760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4C70328C-2EE9-1979-E0F2-6030E12381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1056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162604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Portfoli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8">
            <a:extLst>
              <a:ext uri="{FF2B5EF4-FFF2-40B4-BE49-F238E27FC236}">
                <a16:creationId xmlns:a16="http://schemas.microsoft.com/office/drawing/2014/main" id="{53224C32-81A3-F25E-C584-F5E68ED419D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 flipV="1">
            <a:off x="9125646" y="-784325"/>
            <a:ext cx="4448483" cy="4370615"/>
            <a:chOff x="1640" y="-1"/>
            <a:chExt cx="4399" cy="4322"/>
          </a:xfrm>
          <a:solidFill>
            <a:schemeClr val="bg1">
              <a:lumMod val="75000"/>
              <a:alpha val="70000"/>
            </a:schemeClr>
          </a:solidFill>
        </p:grpSpPr>
        <p:sp>
          <p:nvSpPr>
            <p:cNvPr id="4" name="Freeform 89">
              <a:extLst>
                <a:ext uri="{FF2B5EF4-FFF2-40B4-BE49-F238E27FC236}">
                  <a16:creationId xmlns:a16="http://schemas.microsoft.com/office/drawing/2014/main" id="{39FCD06C-5093-7757-5099-1655AFA98B2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12" y="2465"/>
              <a:ext cx="519" cy="1030"/>
            </a:xfrm>
            <a:custGeom>
              <a:avLst/>
              <a:gdLst>
                <a:gd name="T0" fmla="*/ 457 w 470"/>
                <a:gd name="T1" fmla="*/ 902 h 931"/>
                <a:gd name="T2" fmla="*/ 22 w 470"/>
                <a:gd name="T3" fmla="*/ 927 h 931"/>
                <a:gd name="T4" fmla="*/ 23 w 470"/>
                <a:gd name="T5" fmla="*/ 929 h 931"/>
                <a:gd name="T6" fmla="*/ 23 w 470"/>
                <a:gd name="T7" fmla="*/ 931 h 931"/>
                <a:gd name="T8" fmla="*/ 457 w 470"/>
                <a:gd name="T9" fmla="*/ 906 h 931"/>
                <a:gd name="T10" fmla="*/ 457 w 470"/>
                <a:gd name="T11" fmla="*/ 904 h 931"/>
                <a:gd name="T12" fmla="*/ 457 w 470"/>
                <a:gd name="T13" fmla="*/ 902 h 931"/>
                <a:gd name="T14" fmla="*/ 5 w 470"/>
                <a:gd name="T15" fmla="*/ 697 h 931"/>
                <a:gd name="T16" fmla="*/ 1 w 470"/>
                <a:gd name="T17" fmla="*/ 701 h 931"/>
                <a:gd name="T18" fmla="*/ 0 w 470"/>
                <a:gd name="T19" fmla="*/ 910 h 931"/>
                <a:gd name="T20" fmla="*/ 1 w 470"/>
                <a:gd name="T21" fmla="*/ 910 h 931"/>
                <a:gd name="T22" fmla="*/ 2 w 470"/>
                <a:gd name="T23" fmla="*/ 910 h 931"/>
                <a:gd name="T24" fmla="*/ 4 w 470"/>
                <a:gd name="T25" fmla="*/ 910 h 931"/>
                <a:gd name="T26" fmla="*/ 5 w 470"/>
                <a:gd name="T27" fmla="*/ 697 h 931"/>
                <a:gd name="T28" fmla="*/ 296 w 470"/>
                <a:gd name="T29" fmla="*/ 544 h 931"/>
                <a:gd name="T30" fmla="*/ 293 w 470"/>
                <a:gd name="T31" fmla="*/ 545 h 931"/>
                <a:gd name="T32" fmla="*/ 467 w 470"/>
                <a:gd name="T33" fmla="*/ 886 h 931"/>
                <a:gd name="T34" fmla="*/ 470 w 470"/>
                <a:gd name="T35" fmla="*/ 884 h 931"/>
                <a:gd name="T36" fmla="*/ 296 w 470"/>
                <a:gd name="T37" fmla="*/ 544 h 931"/>
                <a:gd name="T38" fmla="*/ 255 w 470"/>
                <a:gd name="T39" fmla="*/ 463 h 931"/>
                <a:gd name="T40" fmla="*/ 252 w 470"/>
                <a:gd name="T41" fmla="*/ 465 h 931"/>
                <a:gd name="T42" fmla="*/ 274 w 470"/>
                <a:gd name="T43" fmla="*/ 509 h 931"/>
                <a:gd name="T44" fmla="*/ 278 w 470"/>
                <a:gd name="T45" fmla="*/ 507 h 931"/>
                <a:gd name="T46" fmla="*/ 255 w 470"/>
                <a:gd name="T47" fmla="*/ 463 h 931"/>
                <a:gd name="T48" fmla="*/ 5 w 470"/>
                <a:gd name="T49" fmla="*/ 3 h 931"/>
                <a:gd name="T50" fmla="*/ 1 w 470"/>
                <a:gd name="T51" fmla="*/ 695 h 931"/>
                <a:gd name="T52" fmla="*/ 5 w 470"/>
                <a:gd name="T53" fmla="*/ 691 h 931"/>
                <a:gd name="T54" fmla="*/ 9 w 470"/>
                <a:gd name="T55" fmla="*/ 3 h 931"/>
                <a:gd name="T56" fmla="*/ 9 w 470"/>
                <a:gd name="T57" fmla="*/ 3 h 931"/>
                <a:gd name="T58" fmla="*/ 7 w 470"/>
                <a:gd name="T59" fmla="*/ 3 h 931"/>
                <a:gd name="T60" fmla="*/ 5 w 470"/>
                <a:gd name="T61" fmla="*/ 3 h 931"/>
                <a:gd name="T62" fmla="*/ 19 w 470"/>
                <a:gd name="T63" fmla="*/ 0 h 931"/>
                <a:gd name="T64" fmla="*/ 15 w 470"/>
                <a:gd name="T65" fmla="*/ 2 h 931"/>
                <a:gd name="T66" fmla="*/ 250 w 470"/>
                <a:gd name="T67" fmla="*/ 462 h 931"/>
                <a:gd name="T68" fmla="*/ 253 w 470"/>
                <a:gd name="T69" fmla="*/ 459 h 931"/>
                <a:gd name="T70" fmla="*/ 19 w 470"/>
                <a:gd name="T71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" h="931">
                  <a:moveTo>
                    <a:pt x="457" y="902"/>
                  </a:moveTo>
                  <a:cubicBezTo>
                    <a:pt x="22" y="927"/>
                    <a:pt x="22" y="927"/>
                    <a:pt x="22" y="927"/>
                  </a:cubicBezTo>
                  <a:cubicBezTo>
                    <a:pt x="22" y="928"/>
                    <a:pt x="22" y="929"/>
                    <a:pt x="23" y="929"/>
                  </a:cubicBezTo>
                  <a:cubicBezTo>
                    <a:pt x="23" y="930"/>
                    <a:pt x="23" y="931"/>
                    <a:pt x="23" y="931"/>
                  </a:cubicBezTo>
                  <a:cubicBezTo>
                    <a:pt x="457" y="906"/>
                    <a:pt x="457" y="906"/>
                    <a:pt x="457" y="906"/>
                  </a:cubicBezTo>
                  <a:cubicBezTo>
                    <a:pt x="457" y="906"/>
                    <a:pt x="457" y="905"/>
                    <a:pt x="457" y="904"/>
                  </a:cubicBezTo>
                  <a:cubicBezTo>
                    <a:pt x="457" y="903"/>
                    <a:pt x="457" y="903"/>
                    <a:pt x="457" y="902"/>
                  </a:cubicBezTo>
                  <a:moveTo>
                    <a:pt x="5" y="697"/>
                  </a:moveTo>
                  <a:cubicBezTo>
                    <a:pt x="1" y="701"/>
                    <a:pt x="1" y="701"/>
                    <a:pt x="1" y="701"/>
                  </a:cubicBezTo>
                  <a:cubicBezTo>
                    <a:pt x="0" y="910"/>
                    <a:pt x="0" y="910"/>
                    <a:pt x="0" y="910"/>
                  </a:cubicBezTo>
                  <a:cubicBezTo>
                    <a:pt x="0" y="910"/>
                    <a:pt x="0" y="910"/>
                    <a:pt x="1" y="910"/>
                  </a:cubicBezTo>
                  <a:cubicBezTo>
                    <a:pt x="1" y="910"/>
                    <a:pt x="2" y="910"/>
                    <a:pt x="2" y="910"/>
                  </a:cubicBezTo>
                  <a:cubicBezTo>
                    <a:pt x="3" y="910"/>
                    <a:pt x="3" y="910"/>
                    <a:pt x="4" y="910"/>
                  </a:cubicBezTo>
                  <a:cubicBezTo>
                    <a:pt x="5" y="697"/>
                    <a:pt x="5" y="697"/>
                    <a:pt x="5" y="697"/>
                  </a:cubicBezTo>
                  <a:moveTo>
                    <a:pt x="296" y="544"/>
                  </a:moveTo>
                  <a:cubicBezTo>
                    <a:pt x="295" y="544"/>
                    <a:pt x="294" y="545"/>
                    <a:pt x="293" y="545"/>
                  </a:cubicBezTo>
                  <a:cubicBezTo>
                    <a:pt x="467" y="886"/>
                    <a:pt x="467" y="886"/>
                    <a:pt x="467" y="886"/>
                  </a:cubicBezTo>
                  <a:cubicBezTo>
                    <a:pt x="468" y="885"/>
                    <a:pt x="469" y="884"/>
                    <a:pt x="470" y="884"/>
                  </a:cubicBezTo>
                  <a:cubicBezTo>
                    <a:pt x="296" y="544"/>
                    <a:pt x="296" y="544"/>
                    <a:pt x="296" y="544"/>
                  </a:cubicBezTo>
                  <a:moveTo>
                    <a:pt x="255" y="463"/>
                  </a:moveTo>
                  <a:cubicBezTo>
                    <a:pt x="252" y="465"/>
                    <a:pt x="252" y="465"/>
                    <a:pt x="252" y="465"/>
                  </a:cubicBezTo>
                  <a:cubicBezTo>
                    <a:pt x="274" y="509"/>
                    <a:pt x="274" y="509"/>
                    <a:pt x="274" y="509"/>
                  </a:cubicBezTo>
                  <a:cubicBezTo>
                    <a:pt x="275" y="508"/>
                    <a:pt x="276" y="507"/>
                    <a:pt x="278" y="507"/>
                  </a:cubicBezTo>
                  <a:cubicBezTo>
                    <a:pt x="255" y="463"/>
                    <a:pt x="255" y="463"/>
                    <a:pt x="255" y="463"/>
                  </a:cubicBezTo>
                  <a:moveTo>
                    <a:pt x="5" y="3"/>
                  </a:moveTo>
                  <a:cubicBezTo>
                    <a:pt x="1" y="695"/>
                    <a:pt x="1" y="695"/>
                    <a:pt x="1" y="695"/>
                  </a:cubicBezTo>
                  <a:cubicBezTo>
                    <a:pt x="5" y="691"/>
                    <a:pt x="5" y="691"/>
                    <a:pt x="5" y="69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6" y="3"/>
                    <a:pt x="5" y="3"/>
                  </a:cubicBezTo>
                  <a:moveTo>
                    <a:pt x="19" y="0"/>
                  </a:moveTo>
                  <a:cubicBezTo>
                    <a:pt x="17" y="1"/>
                    <a:pt x="16" y="1"/>
                    <a:pt x="15" y="2"/>
                  </a:cubicBezTo>
                  <a:cubicBezTo>
                    <a:pt x="250" y="462"/>
                    <a:pt x="250" y="462"/>
                    <a:pt x="250" y="462"/>
                  </a:cubicBezTo>
                  <a:cubicBezTo>
                    <a:pt x="253" y="459"/>
                    <a:pt x="253" y="459"/>
                    <a:pt x="253" y="459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90">
              <a:extLst>
                <a:ext uri="{FF2B5EF4-FFF2-40B4-BE49-F238E27FC236}">
                  <a16:creationId xmlns:a16="http://schemas.microsoft.com/office/drawing/2014/main" id="{017715D6-8FB9-F2C9-BE50-08031C86257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25" y="2467"/>
              <a:ext cx="291" cy="1045"/>
            </a:xfrm>
            <a:custGeom>
              <a:avLst/>
              <a:gdLst>
                <a:gd name="T0" fmla="*/ 240 w 263"/>
                <a:gd name="T1" fmla="*/ 928 h 944"/>
                <a:gd name="T2" fmla="*/ 16 w 263"/>
                <a:gd name="T3" fmla="*/ 940 h 944"/>
                <a:gd name="T4" fmla="*/ 17 w 263"/>
                <a:gd name="T5" fmla="*/ 942 h 944"/>
                <a:gd name="T6" fmla="*/ 17 w 263"/>
                <a:gd name="T7" fmla="*/ 944 h 944"/>
                <a:gd name="T8" fmla="*/ 240 w 263"/>
                <a:gd name="T9" fmla="*/ 932 h 944"/>
                <a:gd name="T10" fmla="*/ 240 w 263"/>
                <a:gd name="T11" fmla="*/ 930 h 944"/>
                <a:gd name="T12" fmla="*/ 240 w 263"/>
                <a:gd name="T13" fmla="*/ 928 h 944"/>
                <a:gd name="T14" fmla="*/ 259 w 263"/>
                <a:gd name="T15" fmla="*/ 0 h 944"/>
                <a:gd name="T16" fmla="*/ 0 w 263"/>
                <a:gd name="T17" fmla="*/ 923 h 944"/>
                <a:gd name="T18" fmla="*/ 3 w 263"/>
                <a:gd name="T19" fmla="*/ 924 h 944"/>
                <a:gd name="T20" fmla="*/ 263 w 263"/>
                <a:gd name="T21" fmla="*/ 1 h 944"/>
                <a:gd name="T22" fmla="*/ 259 w 263"/>
                <a:gd name="T2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3" h="944">
                  <a:moveTo>
                    <a:pt x="240" y="928"/>
                  </a:moveTo>
                  <a:cubicBezTo>
                    <a:pt x="16" y="940"/>
                    <a:pt x="16" y="940"/>
                    <a:pt x="16" y="940"/>
                  </a:cubicBezTo>
                  <a:cubicBezTo>
                    <a:pt x="17" y="941"/>
                    <a:pt x="17" y="942"/>
                    <a:pt x="17" y="942"/>
                  </a:cubicBezTo>
                  <a:cubicBezTo>
                    <a:pt x="17" y="943"/>
                    <a:pt x="17" y="944"/>
                    <a:pt x="17" y="944"/>
                  </a:cubicBezTo>
                  <a:cubicBezTo>
                    <a:pt x="240" y="932"/>
                    <a:pt x="240" y="932"/>
                    <a:pt x="240" y="932"/>
                  </a:cubicBezTo>
                  <a:cubicBezTo>
                    <a:pt x="240" y="931"/>
                    <a:pt x="240" y="930"/>
                    <a:pt x="240" y="930"/>
                  </a:cubicBezTo>
                  <a:cubicBezTo>
                    <a:pt x="240" y="929"/>
                    <a:pt x="240" y="928"/>
                    <a:pt x="240" y="928"/>
                  </a:cubicBezTo>
                  <a:moveTo>
                    <a:pt x="259" y="0"/>
                  </a:moveTo>
                  <a:cubicBezTo>
                    <a:pt x="0" y="923"/>
                    <a:pt x="0" y="923"/>
                    <a:pt x="0" y="923"/>
                  </a:cubicBezTo>
                  <a:cubicBezTo>
                    <a:pt x="1" y="924"/>
                    <a:pt x="2" y="924"/>
                    <a:pt x="3" y="924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1" y="1"/>
                    <a:pt x="260" y="0"/>
                    <a:pt x="25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91">
              <a:extLst>
                <a:ext uri="{FF2B5EF4-FFF2-40B4-BE49-F238E27FC236}">
                  <a16:creationId xmlns:a16="http://schemas.microsoft.com/office/drawing/2014/main" id="{A392E5CD-9C2F-7184-2402-7934425DF7E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00" y="2818"/>
              <a:ext cx="512" cy="682"/>
            </a:xfrm>
            <a:custGeom>
              <a:avLst/>
              <a:gdLst>
                <a:gd name="T0" fmla="*/ 13 w 463"/>
                <a:gd name="T1" fmla="*/ 339 h 617"/>
                <a:gd name="T2" fmla="*/ 11 w 463"/>
                <a:gd name="T3" fmla="*/ 342 h 617"/>
                <a:gd name="T4" fmla="*/ 452 w 463"/>
                <a:gd name="T5" fmla="*/ 617 h 617"/>
                <a:gd name="T6" fmla="*/ 455 w 463"/>
                <a:gd name="T7" fmla="*/ 614 h 617"/>
                <a:gd name="T8" fmla="*/ 13 w 463"/>
                <a:gd name="T9" fmla="*/ 339 h 617"/>
                <a:gd name="T10" fmla="*/ 115 w 463"/>
                <a:gd name="T11" fmla="*/ 2 h 617"/>
                <a:gd name="T12" fmla="*/ 0 w 463"/>
                <a:gd name="T13" fmla="*/ 309 h 617"/>
                <a:gd name="T14" fmla="*/ 4 w 463"/>
                <a:gd name="T15" fmla="*/ 311 h 617"/>
                <a:gd name="T16" fmla="*/ 119 w 463"/>
                <a:gd name="T17" fmla="*/ 3 h 617"/>
                <a:gd name="T18" fmla="*/ 115 w 463"/>
                <a:gd name="T19" fmla="*/ 2 h 617"/>
                <a:gd name="T20" fmla="*/ 135 w 463"/>
                <a:gd name="T21" fmla="*/ 0 h 617"/>
                <a:gd name="T22" fmla="*/ 132 w 463"/>
                <a:gd name="T23" fmla="*/ 2 h 617"/>
                <a:gd name="T24" fmla="*/ 459 w 463"/>
                <a:gd name="T25" fmla="*/ 609 h 617"/>
                <a:gd name="T26" fmla="*/ 463 w 463"/>
                <a:gd name="T27" fmla="*/ 608 h 617"/>
                <a:gd name="T28" fmla="*/ 135 w 463"/>
                <a:gd name="T29" fmla="*/ 0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3" h="617">
                  <a:moveTo>
                    <a:pt x="13" y="339"/>
                  </a:moveTo>
                  <a:cubicBezTo>
                    <a:pt x="12" y="340"/>
                    <a:pt x="11" y="341"/>
                    <a:pt x="11" y="342"/>
                  </a:cubicBezTo>
                  <a:cubicBezTo>
                    <a:pt x="452" y="617"/>
                    <a:pt x="452" y="617"/>
                    <a:pt x="452" y="617"/>
                  </a:cubicBezTo>
                  <a:cubicBezTo>
                    <a:pt x="453" y="616"/>
                    <a:pt x="454" y="615"/>
                    <a:pt x="455" y="614"/>
                  </a:cubicBezTo>
                  <a:cubicBezTo>
                    <a:pt x="13" y="339"/>
                    <a:pt x="13" y="339"/>
                    <a:pt x="13" y="339"/>
                  </a:cubicBezTo>
                  <a:moveTo>
                    <a:pt x="115" y="2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" y="309"/>
                    <a:pt x="3" y="310"/>
                    <a:pt x="4" y="311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7" y="3"/>
                    <a:pt x="116" y="2"/>
                    <a:pt x="115" y="2"/>
                  </a:cubicBezTo>
                  <a:moveTo>
                    <a:pt x="135" y="0"/>
                  </a:moveTo>
                  <a:cubicBezTo>
                    <a:pt x="134" y="1"/>
                    <a:pt x="133" y="1"/>
                    <a:pt x="132" y="2"/>
                  </a:cubicBezTo>
                  <a:cubicBezTo>
                    <a:pt x="459" y="609"/>
                    <a:pt x="459" y="609"/>
                    <a:pt x="459" y="609"/>
                  </a:cubicBezTo>
                  <a:cubicBezTo>
                    <a:pt x="461" y="609"/>
                    <a:pt x="462" y="608"/>
                    <a:pt x="463" y="608"/>
                  </a:cubicBezTo>
                  <a:cubicBezTo>
                    <a:pt x="135" y="0"/>
                    <a:pt x="135" y="0"/>
                    <a:pt x="13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2">
              <a:extLst>
                <a:ext uri="{FF2B5EF4-FFF2-40B4-BE49-F238E27FC236}">
                  <a16:creationId xmlns:a16="http://schemas.microsoft.com/office/drawing/2014/main" id="{CF90021C-7AFA-05C7-580C-DE6EE4549AB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640" y="2804"/>
              <a:ext cx="1066" cy="1174"/>
            </a:xfrm>
            <a:custGeom>
              <a:avLst/>
              <a:gdLst>
                <a:gd name="T0" fmla="*/ 961 w 964"/>
                <a:gd name="T1" fmla="*/ 653 h 1062"/>
                <a:gd name="T2" fmla="*/ 580 w 964"/>
                <a:gd name="T3" fmla="*/ 1059 h 1062"/>
                <a:gd name="T4" fmla="*/ 583 w 964"/>
                <a:gd name="T5" fmla="*/ 1062 h 1062"/>
                <a:gd name="T6" fmla="*/ 964 w 964"/>
                <a:gd name="T7" fmla="*/ 656 h 1062"/>
                <a:gd name="T8" fmla="*/ 961 w 964"/>
                <a:gd name="T9" fmla="*/ 653 h 1062"/>
                <a:gd name="T10" fmla="*/ 504 w 964"/>
                <a:gd name="T11" fmla="*/ 362 h 1062"/>
                <a:gd name="T12" fmla="*/ 502 w 964"/>
                <a:gd name="T13" fmla="*/ 363 h 1062"/>
                <a:gd name="T14" fmla="*/ 500 w 964"/>
                <a:gd name="T15" fmla="*/ 363 h 1062"/>
                <a:gd name="T16" fmla="*/ 500 w 964"/>
                <a:gd name="T17" fmla="*/ 363 h 1062"/>
                <a:gd name="T18" fmla="*/ 563 w 964"/>
                <a:gd name="T19" fmla="*/ 1055 h 1062"/>
                <a:gd name="T20" fmla="*/ 566 w 964"/>
                <a:gd name="T21" fmla="*/ 1055 h 1062"/>
                <a:gd name="T22" fmla="*/ 567 w 964"/>
                <a:gd name="T23" fmla="*/ 1055 h 1062"/>
                <a:gd name="T24" fmla="*/ 567 w 964"/>
                <a:gd name="T25" fmla="*/ 1055 h 1062"/>
                <a:gd name="T26" fmla="*/ 504 w 964"/>
                <a:gd name="T27" fmla="*/ 362 h 1062"/>
                <a:gd name="T28" fmla="*/ 609 w 964"/>
                <a:gd name="T29" fmla="*/ 0 h 1062"/>
                <a:gd name="T30" fmla="*/ 0 w 964"/>
                <a:gd name="T31" fmla="*/ 195 h 1062"/>
                <a:gd name="T32" fmla="*/ 480 w 964"/>
                <a:gd name="T33" fmla="*/ 339 h 1062"/>
                <a:gd name="T34" fmla="*/ 481 w 964"/>
                <a:gd name="T35" fmla="*/ 335 h 1062"/>
                <a:gd name="T36" fmla="*/ 14 w 964"/>
                <a:gd name="T37" fmla="*/ 195 h 1062"/>
                <a:gd name="T38" fmla="*/ 611 w 964"/>
                <a:gd name="T39" fmla="*/ 4 h 1062"/>
                <a:gd name="T40" fmla="*/ 609 w 964"/>
                <a:gd name="T41" fmla="*/ 0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4" h="1062">
                  <a:moveTo>
                    <a:pt x="961" y="653"/>
                  </a:moveTo>
                  <a:cubicBezTo>
                    <a:pt x="580" y="1059"/>
                    <a:pt x="580" y="1059"/>
                    <a:pt x="580" y="1059"/>
                  </a:cubicBezTo>
                  <a:cubicBezTo>
                    <a:pt x="581" y="1060"/>
                    <a:pt x="582" y="1061"/>
                    <a:pt x="583" y="1062"/>
                  </a:cubicBezTo>
                  <a:cubicBezTo>
                    <a:pt x="964" y="656"/>
                    <a:pt x="964" y="656"/>
                    <a:pt x="964" y="656"/>
                  </a:cubicBezTo>
                  <a:cubicBezTo>
                    <a:pt x="963" y="655"/>
                    <a:pt x="962" y="654"/>
                    <a:pt x="961" y="653"/>
                  </a:cubicBezTo>
                  <a:moveTo>
                    <a:pt x="504" y="362"/>
                  </a:moveTo>
                  <a:cubicBezTo>
                    <a:pt x="503" y="363"/>
                    <a:pt x="503" y="363"/>
                    <a:pt x="502" y="363"/>
                  </a:cubicBezTo>
                  <a:cubicBezTo>
                    <a:pt x="501" y="363"/>
                    <a:pt x="501" y="363"/>
                    <a:pt x="500" y="363"/>
                  </a:cubicBezTo>
                  <a:cubicBezTo>
                    <a:pt x="500" y="363"/>
                    <a:pt x="500" y="363"/>
                    <a:pt x="500" y="363"/>
                  </a:cubicBezTo>
                  <a:cubicBezTo>
                    <a:pt x="563" y="1055"/>
                    <a:pt x="563" y="1055"/>
                    <a:pt x="563" y="1055"/>
                  </a:cubicBezTo>
                  <a:cubicBezTo>
                    <a:pt x="564" y="1055"/>
                    <a:pt x="565" y="1055"/>
                    <a:pt x="566" y="1055"/>
                  </a:cubicBezTo>
                  <a:cubicBezTo>
                    <a:pt x="566" y="1055"/>
                    <a:pt x="567" y="1055"/>
                    <a:pt x="567" y="1055"/>
                  </a:cubicBezTo>
                  <a:cubicBezTo>
                    <a:pt x="567" y="1055"/>
                    <a:pt x="567" y="1055"/>
                    <a:pt x="567" y="1055"/>
                  </a:cubicBezTo>
                  <a:cubicBezTo>
                    <a:pt x="504" y="362"/>
                    <a:pt x="504" y="362"/>
                    <a:pt x="504" y="362"/>
                  </a:cubicBezTo>
                  <a:moveTo>
                    <a:pt x="609" y="0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480" y="339"/>
                    <a:pt x="480" y="339"/>
                    <a:pt x="480" y="339"/>
                  </a:cubicBezTo>
                  <a:cubicBezTo>
                    <a:pt x="480" y="337"/>
                    <a:pt x="481" y="336"/>
                    <a:pt x="481" y="335"/>
                  </a:cubicBezTo>
                  <a:cubicBezTo>
                    <a:pt x="14" y="195"/>
                    <a:pt x="14" y="195"/>
                    <a:pt x="14" y="195"/>
                  </a:cubicBezTo>
                  <a:cubicBezTo>
                    <a:pt x="611" y="4"/>
                    <a:pt x="611" y="4"/>
                    <a:pt x="611" y="4"/>
                  </a:cubicBezTo>
                  <a:cubicBezTo>
                    <a:pt x="610" y="3"/>
                    <a:pt x="610" y="2"/>
                    <a:pt x="60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3">
              <a:extLst>
                <a:ext uri="{FF2B5EF4-FFF2-40B4-BE49-F238E27FC236}">
                  <a16:creationId xmlns:a16="http://schemas.microsoft.com/office/drawing/2014/main" id="{63F69E2C-B5E8-10B6-F87A-364E630EC47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89" y="3529"/>
              <a:ext cx="856" cy="655"/>
            </a:xfrm>
            <a:custGeom>
              <a:avLst/>
              <a:gdLst>
                <a:gd name="T0" fmla="*/ 774 w 774"/>
                <a:gd name="T1" fmla="*/ 591 h 592"/>
                <a:gd name="T2" fmla="*/ 770 w 774"/>
                <a:gd name="T3" fmla="*/ 591 h 592"/>
                <a:gd name="T4" fmla="*/ 774 w 774"/>
                <a:gd name="T5" fmla="*/ 592 h 592"/>
                <a:gd name="T6" fmla="*/ 774 w 774"/>
                <a:gd name="T7" fmla="*/ 591 h 592"/>
                <a:gd name="T8" fmla="*/ 403 w 774"/>
                <a:gd name="T9" fmla="*/ 0 h 592"/>
                <a:gd name="T10" fmla="*/ 399 w 774"/>
                <a:gd name="T11" fmla="*/ 2 h 592"/>
                <a:gd name="T12" fmla="*/ 766 w 774"/>
                <a:gd name="T13" fmla="*/ 586 h 592"/>
                <a:gd name="T14" fmla="*/ 1 w 774"/>
                <a:gd name="T15" fmla="*/ 422 h 592"/>
                <a:gd name="T16" fmla="*/ 0 w 774"/>
                <a:gd name="T17" fmla="*/ 426 h 592"/>
                <a:gd name="T18" fmla="*/ 765 w 774"/>
                <a:gd name="T19" fmla="*/ 590 h 592"/>
                <a:gd name="T20" fmla="*/ 769 w 774"/>
                <a:gd name="T21" fmla="*/ 587 h 592"/>
                <a:gd name="T22" fmla="*/ 770 w 774"/>
                <a:gd name="T23" fmla="*/ 585 h 592"/>
                <a:gd name="T24" fmla="*/ 403 w 774"/>
                <a:gd name="T2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4" h="592">
                  <a:moveTo>
                    <a:pt x="774" y="591"/>
                  </a:moveTo>
                  <a:cubicBezTo>
                    <a:pt x="770" y="591"/>
                    <a:pt x="770" y="591"/>
                    <a:pt x="770" y="591"/>
                  </a:cubicBezTo>
                  <a:cubicBezTo>
                    <a:pt x="774" y="592"/>
                    <a:pt x="774" y="592"/>
                    <a:pt x="774" y="592"/>
                  </a:cubicBezTo>
                  <a:cubicBezTo>
                    <a:pt x="774" y="591"/>
                    <a:pt x="774" y="591"/>
                    <a:pt x="774" y="591"/>
                  </a:cubicBezTo>
                  <a:moveTo>
                    <a:pt x="403" y="0"/>
                  </a:moveTo>
                  <a:cubicBezTo>
                    <a:pt x="402" y="1"/>
                    <a:pt x="400" y="2"/>
                    <a:pt x="399" y="2"/>
                  </a:cubicBezTo>
                  <a:cubicBezTo>
                    <a:pt x="766" y="586"/>
                    <a:pt x="766" y="586"/>
                    <a:pt x="766" y="586"/>
                  </a:cubicBezTo>
                  <a:cubicBezTo>
                    <a:pt x="1" y="422"/>
                    <a:pt x="1" y="422"/>
                    <a:pt x="1" y="422"/>
                  </a:cubicBezTo>
                  <a:cubicBezTo>
                    <a:pt x="0" y="423"/>
                    <a:pt x="0" y="424"/>
                    <a:pt x="0" y="426"/>
                  </a:cubicBezTo>
                  <a:cubicBezTo>
                    <a:pt x="765" y="590"/>
                    <a:pt x="765" y="590"/>
                    <a:pt x="765" y="590"/>
                  </a:cubicBezTo>
                  <a:cubicBezTo>
                    <a:pt x="769" y="587"/>
                    <a:pt x="769" y="587"/>
                    <a:pt x="769" y="587"/>
                  </a:cubicBezTo>
                  <a:cubicBezTo>
                    <a:pt x="770" y="585"/>
                    <a:pt x="770" y="585"/>
                    <a:pt x="770" y="585"/>
                  </a:cubicBezTo>
                  <a:cubicBezTo>
                    <a:pt x="403" y="0"/>
                    <a:pt x="403" y="0"/>
                    <a:pt x="40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4">
              <a:extLst>
                <a:ext uri="{FF2B5EF4-FFF2-40B4-BE49-F238E27FC236}">
                  <a16:creationId xmlns:a16="http://schemas.microsoft.com/office/drawing/2014/main" id="{8FE68464-DC9A-DCE4-7A96-321A58BC6FC4}"/>
                </a:ext>
              </a:extLst>
            </p:cNvPr>
            <p:cNvSpPr>
              <a:spLocks/>
            </p:cNvSpPr>
            <p:nvPr/>
          </p:nvSpPr>
          <p:spPr bwMode="gray">
            <a:xfrm>
              <a:off x="3140" y="3483"/>
              <a:ext cx="391" cy="695"/>
            </a:xfrm>
            <a:custGeom>
              <a:avLst/>
              <a:gdLst>
                <a:gd name="T0" fmla="*/ 350 w 354"/>
                <a:gd name="T1" fmla="*/ 0 h 629"/>
                <a:gd name="T2" fmla="*/ 1 w 354"/>
                <a:gd name="T3" fmla="*/ 627 h 629"/>
                <a:gd name="T4" fmla="*/ 0 w 354"/>
                <a:gd name="T5" fmla="*/ 629 h 629"/>
                <a:gd name="T6" fmla="*/ 0 w 354"/>
                <a:gd name="T7" fmla="*/ 629 h 629"/>
                <a:gd name="T8" fmla="*/ 6 w 354"/>
                <a:gd name="T9" fmla="*/ 625 h 629"/>
                <a:gd name="T10" fmla="*/ 354 w 354"/>
                <a:gd name="T11" fmla="*/ 2 h 629"/>
                <a:gd name="T12" fmla="*/ 350 w 354"/>
                <a:gd name="T1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629">
                  <a:moveTo>
                    <a:pt x="350" y="0"/>
                  </a:moveTo>
                  <a:cubicBezTo>
                    <a:pt x="1" y="627"/>
                    <a:pt x="1" y="627"/>
                    <a:pt x="1" y="627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1" y="628"/>
                    <a:pt x="3" y="627"/>
                    <a:pt x="6" y="625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2" y="1"/>
                    <a:pt x="351" y="1"/>
                    <a:pt x="35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5">
              <a:extLst>
                <a:ext uri="{FF2B5EF4-FFF2-40B4-BE49-F238E27FC236}">
                  <a16:creationId xmlns:a16="http://schemas.microsoft.com/office/drawing/2014/main" id="{3272B34E-EC07-529C-753F-CCB2494EB41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26" y="2769"/>
              <a:ext cx="713" cy="773"/>
            </a:xfrm>
            <a:custGeom>
              <a:avLst/>
              <a:gdLst>
                <a:gd name="T0" fmla="*/ 33 w 645"/>
                <a:gd name="T1" fmla="*/ 628 h 699"/>
                <a:gd name="T2" fmla="*/ 33 w 645"/>
                <a:gd name="T3" fmla="*/ 632 h 699"/>
                <a:gd name="T4" fmla="*/ 637 w 645"/>
                <a:gd name="T5" fmla="*/ 699 h 699"/>
                <a:gd name="T6" fmla="*/ 637 w 645"/>
                <a:gd name="T7" fmla="*/ 695 h 699"/>
                <a:gd name="T8" fmla="*/ 33 w 645"/>
                <a:gd name="T9" fmla="*/ 628 h 699"/>
                <a:gd name="T10" fmla="*/ 6 w 645"/>
                <a:gd name="T11" fmla="*/ 352 h 699"/>
                <a:gd name="T12" fmla="*/ 10 w 645"/>
                <a:gd name="T13" fmla="*/ 607 h 699"/>
                <a:gd name="T14" fmla="*/ 12 w 645"/>
                <a:gd name="T15" fmla="*/ 607 h 699"/>
                <a:gd name="T16" fmla="*/ 13 w 645"/>
                <a:gd name="T17" fmla="*/ 607 h 699"/>
                <a:gd name="T18" fmla="*/ 14 w 645"/>
                <a:gd name="T19" fmla="*/ 607 h 699"/>
                <a:gd name="T20" fmla="*/ 10 w 645"/>
                <a:gd name="T21" fmla="*/ 354 h 699"/>
                <a:gd name="T22" fmla="*/ 6 w 645"/>
                <a:gd name="T23" fmla="*/ 352 h 699"/>
                <a:gd name="T24" fmla="*/ 4 w 645"/>
                <a:gd name="T25" fmla="*/ 7 h 699"/>
                <a:gd name="T26" fmla="*/ 3 w 645"/>
                <a:gd name="T27" fmla="*/ 7 h 699"/>
                <a:gd name="T28" fmla="*/ 2 w 645"/>
                <a:gd name="T29" fmla="*/ 7 h 699"/>
                <a:gd name="T30" fmla="*/ 0 w 645"/>
                <a:gd name="T31" fmla="*/ 7 h 699"/>
                <a:gd name="T32" fmla="*/ 6 w 645"/>
                <a:gd name="T33" fmla="*/ 347 h 699"/>
                <a:gd name="T34" fmla="*/ 10 w 645"/>
                <a:gd name="T35" fmla="*/ 349 h 699"/>
                <a:gd name="T36" fmla="*/ 4 w 645"/>
                <a:gd name="T37" fmla="*/ 7 h 699"/>
                <a:gd name="T38" fmla="*/ 17 w 645"/>
                <a:gd name="T39" fmla="*/ 0 h 699"/>
                <a:gd name="T40" fmla="*/ 14 w 645"/>
                <a:gd name="T41" fmla="*/ 3 h 699"/>
                <a:gd name="T42" fmla="*/ 642 w 645"/>
                <a:gd name="T43" fmla="*/ 685 h 699"/>
                <a:gd name="T44" fmla="*/ 645 w 645"/>
                <a:gd name="T45" fmla="*/ 683 h 699"/>
                <a:gd name="T46" fmla="*/ 17 w 645"/>
                <a:gd name="T47" fmla="*/ 0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5" h="699">
                  <a:moveTo>
                    <a:pt x="33" y="628"/>
                  </a:moveTo>
                  <a:cubicBezTo>
                    <a:pt x="33" y="630"/>
                    <a:pt x="33" y="631"/>
                    <a:pt x="33" y="632"/>
                  </a:cubicBezTo>
                  <a:cubicBezTo>
                    <a:pt x="637" y="699"/>
                    <a:pt x="637" y="699"/>
                    <a:pt x="637" y="699"/>
                  </a:cubicBezTo>
                  <a:cubicBezTo>
                    <a:pt x="637" y="697"/>
                    <a:pt x="637" y="696"/>
                    <a:pt x="637" y="695"/>
                  </a:cubicBezTo>
                  <a:cubicBezTo>
                    <a:pt x="33" y="628"/>
                    <a:pt x="33" y="628"/>
                    <a:pt x="33" y="628"/>
                  </a:cubicBezTo>
                  <a:moveTo>
                    <a:pt x="6" y="352"/>
                  </a:moveTo>
                  <a:cubicBezTo>
                    <a:pt x="10" y="607"/>
                    <a:pt x="10" y="607"/>
                    <a:pt x="10" y="607"/>
                  </a:cubicBezTo>
                  <a:cubicBezTo>
                    <a:pt x="11" y="607"/>
                    <a:pt x="11" y="607"/>
                    <a:pt x="12" y="607"/>
                  </a:cubicBezTo>
                  <a:cubicBezTo>
                    <a:pt x="12" y="607"/>
                    <a:pt x="12" y="607"/>
                    <a:pt x="13" y="607"/>
                  </a:cubicBezTo>
                  <a:cubicBezTo>
                    <a:pt x="13" y="607"/>
                    <a:pt x="14" y="607"/>
                    <a:pt x="14" y="607"/>
                  </a:cubicBezTo>
                  <a:cubicBezTo>
                    <a:pt x="10" y="354"/>
                    <a:pt x="10" y="354"/>
                    <a:pt x="10" y="354"/>
                  </a:cubicBezTo>
                  <a:cubicBezTo>
                    <a:pt x="6" y="352"/>
                    <a:pt x="6" y="352"/>
                    <a:pt x="6" y="352"/>
                  </a:cubicBezTo>
                  <a:moveTo>
                    <a:pt x="4" y="7"/>
                  </a:moveTo>
                  <a:cubicBezTo>
                    <a:pt x="4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6" y="347"/>
                    <a:pt x="6" y="347"/>
                    <a:pt x="6" y="347"/>
                  </a:cubicBezTo>
                  <a:cubicBezTo>
                    <a:pt x="10" y="349"/>
                    <a:pt x="10" y="349"/>
                    <a:pt x="10" y="349"/>
                  </a:cubicBezTo>
                  <a:cubicBezTo>
                    <a:pt x="4" y="7"/>
                    <a:pt x="4" y="7"/>
                    <a:pt x="4" y="7"/>
                  </a:cubicBezTo>
                  <a:moveTo>
                    <a:pt x="17" y="0"/>
                  </a:moveTo>
                  <a:cubicBezTo>
                    <a:pt x="16" y="1"/>
                    <a:pt x="15" y="2"/>
                    <a:pt x="14" y="3"/>
                  </a:cubicBezTo>
                  <a:cubicBezTo>
                    <a:pt x="642" y="685"/>
                    <a:pt x="642" y="685"/>
                    <a:pt x="642" y="685"/>
                  </a:cubicBezTo>
                  <a:cubicBezTo>
                    <a:pt x="643" y="684"/>
                    <a:pt x="644" y="683"/>
                    <a:pt x="645" y="683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6">
              <a:extLst>
                <a:ext uri="{FF2B5EF4-FFF2-40B4-BE49-F238E27FC236}">
                  <a16:creationId xmlns:a16="http://schemas.microsoft.com/office/drawing/2014/main" id="{580648B2-7F2C-A92D-9532-DAB7551C0AA5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2" y="3550"/>
              <a:ext cx="1861" cy="633"/>
            </a:xfrm>
            <a:custGeom>
              <a:avLst/>
              <a:gdLst>
                <a:gd name="T0" fmla="*/ 994 w 1682"/>
                <a:gd name="T1" fmla="*/ 0 h 572"/>
                <a:gd name="T2" fmla="*/ 13 w 1682"/>
                <a:gd name="T3" fmla="*/ 564 h 572"/>
                <a:gd name="T4" fmla="*/ 7 w 1682"/>
                <a:gd name="T5" fmla="*/ 568 h 572"/>
                <a:gd name="T6" fmla="*/ 7 w 1682"/>
                <a:gd name="T7" fmla="*/ 568 h 572"/>
                <a:gd name="T8" fmla="*/ 3 w 1682"/>
                <a:gd name="T9" fmla="*/ 571 h 572"/>
                <a:gd name="T10" fmla="*/ 0 w 1682"/>
                <a:gd name="T11" fmla="*/ 572 h 572"/>
                <a:gd name="T12" fmla="*/ 8 w 1682"/>
                <a:gd name="T13" fmla="*/ 572 h 572"/>
                <a:gd name="T14" fmla="*/ 12 w 1682"/>
                <a:gd name="T15" fmla="*/ 572 h 572"/>
                <a:gd name="T16" fmla="*/ 1676 w 1682"/>
                <a:gd name="T17" fmla="*/ 518 h 572"/>
                <a:gd name="T18" fmla="*/ 1682 w 1682"/>
                <a:gd name="T19" fmla="*/ 518 h 572"/>
                <a:gd name="T20" fmla="*/ 1680 w 1682"/>
                <a:gd name="T21" fmla="*/ 516 h 572"/>
                <a:gd name="T22" fmla="*/ 1677 w 1682"/>
                <a:gd name="T23" fmla="*/ 517 h 572"/>
                <a:gd name="T24" fmla="*/ 1676 w 1682"/>
                <a:gd name="T25" fmla="*/ 516 h 572"/>
                <a:gd name="T26" fmla="*/ 1676 w 1682"/>
                <a:gd name="T27" fmla="*/ 516 h 572"/>
                <a:gd name="T28" fmla="*/ 1675 w 1682"/>
                <a:gd name="T29" fmla="*/ 517 h 572"/>
                <a:gd name="T30" fmla="*/ 1672 w 1682"/>
                <a:gd name="T31" fmla="*/ 510 h 572"/>
                <a:gd name="T32" fmla="*/ 1031 w 1682"/>
                <a:gd name="T33" fmla="*/ 4 h 572"/>
                <a:gd name="T34" fmla="*/ 1028 w 1682"/>
                <a:gd name="T35" fmla="*/ 7 h 572"/>
                <a:gd name="T36" fmla="*/ 1671 w 1682"/>
                <a:gd name="T37" fmla="*/ 514 h 572"/>
                <a:gd name="T38" fmla="*/ 16 w 1682"/>
                <a:gd name="T39" fmla="*/ 568 h 572"/>
                <a:gd name="T40" fmla="*/ 995 w 1682"/>
                <a:gd name="T41" fmla="*/ 3 h 572"/>
                <a:gd name="T42" fmla="*/ 994 w 1682"/>
                <a:gd name="T43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82" h="572">
                  <a:moveTo>
                    <a:pt x="994" y="0"/>
                  </a:moveTo>
                  <a:cubicBezTo>
                    <a:pt x="861" y="68"/>
                    <a:pt x="98" y="515"/>
                    <a:pt x="13" y="564"/>
                  </a:cubicBezTo>
                  <a:cubicBezTo>
                    <a:pt x="10" y="566"/>
                    <a:pt x="8" y="567"/>
                    <a:pt x="7" y="568"/>
                  </a:cubicBezTo>
                  <a:cubicBezTo>
                    <a:pt x="7" y="568"/>
                    <a:pt x="7" y="568"/>
                    <a:pt x="7" y="568"/>
                  </a:cubicBezTo>
                  <a:cubicBezTo>
                    <a:pt x="3" y="571"/>
                    <a:pt x="3" y="571"/>
                    <a:pt x="3" y="571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8" y="572"/>
                    <a:pt x="8" y="572"/>
                    <a:pt x="8" y="572"/>
                  </a:cubicBezTo>
                  <a:cubicBezTo>
                    <a:pt x="12" y="572"/>
                    <a:pt x="12" y="572"/>
                    <a:pt x="12" y="572"/>
                  </a:cubicBezTo>
                  <a:cubicBezTo>
                    <a:pt x="1676" y="518"/>
                    <a:pt x="1676" y="518"/>
                    <a:pt x="1676" y="518"/>
                  </a:cubicBezTo>
                  <a:cubicBezTo>
                    <a:pt x="1682" y="518"/>
                    <a:pt x="1682" y="518"/>
                    <a:pt x="1682" y="518"/>
                  </a:cubicBezTo>
                  <a:cubicBezTo>
                    <a:pt x="1680" y="516"/>
                    <a:pt x="1680" y="516"/>
                    <a:pt x="1680" y="516"/>
                  </a:cubicBezTo>
                  <a:cubicBezTo>
                    <a:pt x="1677" y="517"/>
                    <a:pt x="1677" y="517"/>
                    <a:pt x="1677" y="517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5" y="517"/>
                    <a:pt x="1675" y="517"/>
                    <a:pt x="1675" y="517"/>
                  </a:cubicBezTo>
                  <a:cubicBezTo>
                    <a:pt x="1672" y="510"/>
                    <a:pt x="1672" y="510"/>
                    <a:pt x="1672" y="510"/>
                  </a:cubicBezTo>
                  <a:cubicBezTo>
                    <a:pt x="1031" y="4"/>
                    <a:pt x="1031" y="4"/>
                    <a:pt x="1031" y="4"/>
                  </a:cubicBezTo>
                  <a:cubicBezTo>
                    <a:pt x="1030" y="5"/>
                    <a:pt x="1029" y="6"/>
                    <a:pt x="1028" y="7"/>
                  </a:cubicBezTo>
                  <a:cubicBezTo>
                    <a:pt x="1671" y="514"/>
                    <a:pt x="1671" y="514"/>
                    <a:pt x="1671" y="514"/>
                  </a:cubicBezTo>
                  <a:cubicBezTo>
                    <a:pt x="16" y="568"/>
                    <a:pt x="16" y="568"/>
                    <a:pt x="16" y="568"/>
                  </a:cubicBezTo>
                  <a:cubicBezTo>
                    <a:pt x="327" y="385"/>
                    <a:pt x="887" y="59"/>
                    <a:pt x="995" y="3"/>
                  </a:cubicBezTo>
                  <a:cubicBezTo>
                    <a:pt x="995" y="2"/>
                    <a:pt x="994" y="1"/>
                    <a:pt x="9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7">
              <a:extLst>
                <a:ext uri="{FF2B5EF4-FFF2-40B4-BE49-F238E27FC236}">
                  <a16:creationId xmlns:a16="http://schemas.microsoft.com/office/drawing/2014/main" id="{8A9F147D-62F9-DA7D-22D1-4C9463160382}"/>
                </a:ext>
              </a:extLst>
            </p:cNvPr>
            <p:cNvSpPr>
              <a:spLocks/>
            </p:cNvSpPr>
            <p:nvPr/>
          </p:nvSpPr>
          <p:spPr bwMode="gray">
            <a:xfrm>
              <a:off x="2736" y="2768"/>
              <a:ext cx="777" cy="729"/>
            </a:xfrm>
            <a:custGeom>
              <a:avLst/>
              <a:gdLst>
                <a:gd name="T0" fmla="*/ 699 w 702"/>
                <a:gd name="T1" fmla="*/ 0 h 659"/>
                <a:gd name="T2" fmla="*/ 502 w 702"/>
                <a:gd name="T3" fmla="*/ 185 h 659"/>
                <a:gd name="T4" fmla="*/ 499 w 702"/>
                <a:gd name="T5" fmla="*/ 188 h 659"/>
                <a:gd name="T6" fmla="*/ 254 w 702"/>
                <a:gd name="T7" fmla="*/ 417 h 659"/>
                <a:gd name="T8" fmla="*/ 250 w 702"/>
                <a:gd name="T9" fmla="*/ 421 h 659"/>
                <a:gd name="T10" fmla="*/ 0 w 702"/>
                <a:gd name="T11" fmla="*/ 656 h 659"/>
                <a:gd name="T12" fmla="*/ 2 w 702"/>
                <a:gd name="T13" fmla="*/ 659 h 659"/>
                <a:gd name="T14" fmla="*/ 250 w 702"/>
                <a:gd name="T15" fmla="*/ 427 h 659"/>
                <a:gd name="T16" fmla="*/ 254 w 702"/>
                <a:gd name="T17" fmla="*/ 423 h 659"/>
                <a:gd name="T18" fmla="*/ 501 w 702"/>
                <a:gd name="T19" fmla="*/ 191 h 659"/>
                <a:gd name="T20" fmla="*/ 504 w 702"/>
                <a:gd name="T21" fmla="*/ 189 h 659"/>
                <a:gd name="T22" fmla="*/ 702 w 702"/>
                <a:gd name="T23" fmla="*/ 3 h 659"/>
                <a:gd name="T24" fmla="*/ 699 w 702"/>
                <a:gd name="T25" fmla="*/ 0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2" h="659">
                  <a:moveTo>
                    <a:pt x="699" y="0"/>
                  </a:moveTo>
                  <a:cubicBezTo>
                    <a:pt x="502" y="185"/>
                    <a:pt x="502" y="185"/>
                    <a:pt x="502" y="185"/>
                  </a:cubicBezTo>
                  <a:cubicBezTo>
                    <a:pt x="499" y="188"/>
                    <a:pt x="499" y="188"/>
                    <a:pt x="499" y="188"/>
                  </a:cubicBezTo>
                  <a:cubicBezTo>
                    <a:pt x="254" y="417"/>
                    <a:pt x="254" y="417"/>
                    <a:pt x="254" y="417"/>
                  </a:cubicBezTo>
                  <a:cubicBezTo>
                    <a:pt x="250" y="421"/>
                    <a:pt x="250" y="421"/>
                    <a:pt x="250" y="421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1" y="657"/>
                    <a:pt x="2" y="658"/>
                    <a:pt x="2" y="659"/>
                  </a:cubicBezTo>
                  <a:cubicBezTo>
                    <a:pt x="250" y="427"/>
                    <a:pt x="250" y="427"/>
                    <a:pt x="250" y="427"/>
                  </a:cubicBezTo>
                  <a:cubicBezTo>
                    <a:pt x="254" y="423"/>
                    <a:pt x="254" y="423"/>
                    <a:pt x="254" y="423"/>
                  </a:cubicBezTo>
                  <a:cubicBezTo>
                    <a:pt x="501" y="191"/>
                    <a:pt x="501" y="191"/>
                    <a:pt x="501" y="191"/>
                  </a:cubicBezTo>
                  <a:cubicBezTo>
                    <a:pt x="504" y="189"/>
                    <a:pt x="504" y="189"/>
                    <a:pt x="504" y="189"/>
                  </a:cubicBezTo>
                  <a:cubicBezTo>
                    <a:pt x="702" y="3"/>
                    <a:pt x="702" y="3"/>
                    <a:pt x="702" y="3"/>
                  </a:cubicBezTo>
                  <a:cubicBezTo>
                    <a:pt x="701" y="2"/>
                    <a:pt x="700" y="1"/>
                    <a:pt x="69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8">
              <a:extLst>
                <a:ext uri="{FF2B5EF4-FFF2-40B4-BE49-F238E27FC236}">
                  <a16:creationId xmlns:a16="http://schemas.microsoft.com/office/drawing/2014/main" id="{B83A647E-BA51-F26C-0D21-7FFEB541CFC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25" y="2659"/>
              <a:ext cx="1225" cy="875"/>
            </a:xfrm>
            <a:custGeom>
              <a:avLst/>
              <a:gdLst>
                <a:gd name="T0" fmla="*/ 259 w 1108"/>
                <a:gd name="T1" fmla="*/ 365 h 791"/>
                <a:gd name="T2" fmla="*/ 0 w 1108"/>
                <a:gd name="T3" fmla="*/ 737 h 791"/>
                <a:gd name="T4" fmla="*/ 3 w 1108"/>
                <a:gd name="T5" fmla="*/ 740 h 791"/>
                <a:gd name="T6" fmla="*/ 262 w 1108"/>
                <a:gd name="T7" fmla="*/ 367 h 791"/>
                <a:gd name="T8" fmla="*/ 259 w 1108"/>
                <a:gd name="T9" fmla="*/ 365 h 791"/>
                <a:gd name="T10" fmla="*/ 293 w 1108"/>
                <a:gd name="T11" fmla="*/ 358 h 791"/>
                <a:gd name="T12" fmla="*/ 292 w 1108"/>
                <a:gd name="T13" fmla="*/ 362 h 791"/>
                <a:gd name="T14" fmla="*/ 459 w 1108"/>
                <a:gd name="T15" fmla="*/ 452 h 791"/>
                <a:gd name="T16" fmla="*/ 463 w 1108"/>
                <a:gd name="T17" fmla="*/ 454 h 791"/>
                <a:gd name="T18" fmla="*/ 1091 w 1108"/>
                <a:gd name="T19" fmla="*/ 791 h 791"/>
                <a:gd name="T20" fmla="*/ 1093 w 1108"/>
                <a:gd name="T21" fmla="*/ 788 h 791"/>
                <a:gd name="T22" fmla="*/ 463 w 1108"/>
                <a:gd name="T23" fmla="*/ 449 h 791"/>
                <a:gd name="T24" fmla="*/ 459 w 1108"/>
                <a:gd name="T25" fmla="*/ 447 h 791"/>
                <a:gd name="T26" fmla="*/ 293 w 1108"/>
                <a:gd name="T27" fmla="*/ 358 h 791"/>
                <a:gd name="T28" fmla="*/ 441 w 1108"/>
                <a:gd name="T29" fmla="*/ 102 h 791"/>
                <a:gd name="T30" fmla="*/ 282 w 1108"/>
                <a:gd name="T31" fmla="*/ 331 h 791"/>
                <a:gd name="T32" fmla="*/ 286 w 1108"/>
                <a:gd name="T33" fmla="*/ 333 h 791"/>
                <a:gd name="T34" fmla="*/ 445 w 1108"/>
                <a:gd name="T35" fmla="*/ 104 h 791"/>
                <a:gd name="T36" fmla="*/ 441 w 1108"/>
                <a:gd name="T37" fmla="*/ 102 h 791"/>
                <a:gd name="T38" fmla="*/ 942 w 1108"/>
                <a:gd name="T39" fmla="*/ 10 h 791"/>
                <a:gd name="T40" fmla="*/ 938 w 1108"/>
                <a:gd name="T41" fmla="*/ 11 h 791"/>
                <a:gd name="T42" fmla="*/ 1104 w 1108"/>
                <a:gd name="T43" fmla="*/ 779 h 791"/>
                <a:gd name="T44" fmla="*/ 1108 w 1108"/>
                <a:gd name="T45" fmla="*/ 779 h 791"/>
                <a:gd name="T46" fmla="*/ 942 w 1108"/>
                <a:gd name="T47" fmla="*/ 10 h 791"/>
                <a:gd name="T48" fmla="*/ 885 w 1108"/>
                <a:gd name="T49" fmla="*/ 0 h 791"/>
                <a:gd name="T50" fmla="*/ 475 w 1108"/>
                <a:gd name="T51" fmla="*/ 84 h 791"/>
                <a:gd name="T52" fmla="*/ 475 w 1108"/>
                <a:gd name="T53" fmla="*/ 84 h 791"/>
                <a:gd name="T54" fmla="*/ 885 w 1108"/>
                <a:gd name="T55" fmla="*/ 0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08" h="791">
                  <a:moveTo>
                    <a:pt x="259" y="365"/>
                  </a:moveTo>
                  <a:cubicBezTo>
                    <a:pt x="0" y="737"/>
                    <a:pt x="0" y="737"/>
                    <a:pt x="0" y="737"/>
                  </a:cubicBezTo>
                  <a:cubicBezTo>
                    <a:pt x="1" y="738"/>
                    <a:pt x="2" y="739"/>
                    <a:pt x="3" y="740"/>
                  </a:cubicBezTo>
                  <a:cubicBezTo>
                    <a:pt x="262" y="367"/>
                    <a:pt x="262" y="367"/>
                    <a:pt x="262" y="367"/>
                  </a:cubicBezTo>
                  <a:cubicBezTo>
                    <a:pt x="261" y="366"/>
                    <a:pt x="260" y="366"/>
                    <a:pt x="259" y="365"/>
                  </a:cubicBezTo>
                  <a:moveTo>
                    <a:pt x="293" y="358"/>
                  </a:moveTo>
                  <a:cubicBezTo>
                    <a:pt x="293" y="359"/>
                    <a:pt x="292" y="361"/>
                    <a:pt x="292" y="362"/>
                  </a:cubicBezTo>
                  <a:cubicBezTo>
                    <a:pt x="459" y="452"/>
                    <a:pt x="459" y="452"/>
                    <a:pt x="459" y="452"/>
                  </a:cubicBezTo>
                  <a:cubicBezTo>
                    <a:pt x="463" y="454"/>
                    <a:pt x="463" y="454"/>
                    <a:pt x="463" y="454"/>
                  </a:cubicBezTo>
                  <a:cubicBezTo>
                    <a:pt x="1091" y="791"/>
                    <a:pt x="1091" y="791"/>
                    <a:pt x="1091" y="791"/>
                  </a:cubicBezTo>
                  <a:cubicBezTo>
                    <a:pt x="1092" y="790"/>
                    <a:pt x="1092" y="789"/>
                    <a:pt x="1093" y="788"/>
                  </a:cubicBezTo>
                  <a:cubicBezTo>
                    <a:pt x="463" y="449"/>
                    <a:pt x="463" y="449"/>
                    <a:pt x="463" y="449"/>
                  </a:cubicBezTo>
                  <a:cubicBezTo>
                    <a:pt x="459" y="447"/>
                    <a:pt x="459" y="447"/>
                    <a:pt x="459" y="447"/>
                  </a:cubicBezTo>
                  <a:cubicBezTo>
                    <a:pt x="293" y="358"/>
                    <a:pt x="293" y="358"/>
                    <a:pt x="293" y="358"/>
                  </a:cubicBezTo>
                  <a:moveTo>
                    <a:pt x="441" y="102"/>
                  </a:moveTo>
                  <a:cubicBezTo>
                    <a:pt x="282" y="331"/>
                    <a:pt x="282" y="331"/>
                    <a:pt x="282" y="331"/>
                  </a:cubicBezTo>
                  <a:cubicBezTo>
                    <a:pt x="283" y="332"/>
                    <a:pt x="285" y="333"/>
                    <a:pt x="286" y="333"/>
                  </a:cubicBezTo>
                  <a:cubicBezTo>
                    <a:pt x="445" y="104"/>
                    <a:pt x="445" y="104"/>
                    <a:pt x="445" y="104"/>
                  </a:cubicBezTo>
                  <a:cubicBezTo>
                    <a:pt x="444" y="104"/>
                    <a:pt x="443" y="103"/>
                    <a:pt x="441" y="102"/>
                  </a:cubicBezTo>
                  <a:moveTo>
                    <a:pt x="942" y="10"/>
                  </a:moveTo>
                  <a:cubicBezTo>
                    <a:pt x="941" y="10"/>
                    <a:pt x="940" y="11"/>
                    <a:pt x="938" y="11"/>
                  </a:cubicBezTo>
                  <a:cubicBezTo>
                    <a:pt x="1104" y="779"/>
                    <a:pt x="1104" y="779"/>
                    <a:pt x="1104" y="779"/>
                  </a:cubicBezTo>
                  <a:cubicBezTo>
                    <a:pt x="1105" y="779"/>
                    <a:pt x="1107" y="779"/>
                    <a:pt x="1108" y="779"/>
                  </a:cubicBezTo>
                  <a:cubicBezTo>
                    <a:pt x="942" y="10"/>
                    <a:pt x="942" y="10"/>
                    <a:pt x="942" y="10"/>
                  </a:cubicBezTo>
                  <a:moveTo>
                    <a:pt x="885" y="0"/>
                  </a:moveTo>
                  <a:cubicBezTo>
                    <a:pt x="475" y="84"/>
                    <a:pt x="475" y="84"/>
                    <a:pt x="475" y="84"/>
                  </a:cubicBezTo>
                  <a:cubicBezTo>
                    <a:pt x="475" y="84"/>
                    <a:pt x="475" y="84"/>
                    <a:pt x="475" y="84"/>
                  </a:cubicBezTo>
                  <a:cubicBezTo>
                    <a:pt x="885" y="0"/>
                    <a:pt x="885" y="0"/>
                    <a:pt x="88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9">
              <a:extLst>
                <a:ext uri="{FF2B5EF4-FFF2-40B4-BE49-F238E27FC236}">
                  <a16:creationId xmlns:a16="http://schemas.microsoft.com/office/drawing/2014/main" id="{2B808817-E79D-36E1-7C0D-40438BD0A90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64" y="2295"/>
              <a:ext cx="820" cy="381"/>
            </a:xfrm>
            <a:custGeom>
              <a:avLst/>
              <a:gdLst>
                <a:gd name="T0" fmla="*/ 17 w 742"/>
                <a:gd name="T1" fmla="*/ 315 h 345"/>
                <a:gd name="T2" fmla="*/ 17 w 742"/>
                <a:gd name="T3" fmla="*/ 318 h 345"/>
                <a:gd name="T4" fmla="*/ 17 w 742"/>
                <a:gd name="T5" fmla="*/ 319 h 345"/>
                <a:gd name="T6" fmla="*/ 739 w 742"/>
                <a:gd name="T7" fmla="*/ 345 h 345"/>
                <a:gd name="T8" fmla="*/ 739 w 742"/>
                <a:gd name="T9" fmla="*/ 345 h 345"/>
                <a:gd name="T10" fmla="*/ 739 w 742"/>
                <a:gd name="T11" fmla="*/ 341 h 345"/>
                <a:gd name="T12" fmla="*/ 17 w 742"/>
                <a:gd name="T13" fmla="*/ 315 h 345"/>
                <a:gd name="T14" fmla="*/ 97 w 742"/>
                <a:gd name="T15" fmla="*/ 10 h 345"/>
                <a:gd name="T16" fmla="*/ 0 w 742"/>
                <a:gd name="T17" fmla="*/ 299 h 345"/>
                <a:gd name="T18" fmla="*/ 4 w 742"/>
                <a:gd name="T19" fmla="*/ 300 h 345"/>
                <a:gd name="T20" fmla="*/ 101 w 742"/>
                <a:gd name="T21" fmla="*/ 12 h 345"/>
                <a:gd name="T22" fmla="*/ 97 w 742"/>
                <a:gd name="T23" fmla="*/ 10 h 345"/>
                <a:gd name="T24" fmla="*/ 125 w 742"/>
                <a:gd name="T25" fmla="*/ 0 h 345"/>
                <a:gd name="T26" fmla="*/ 123 w 742"/>
                <a:gd name="T27" fmla="*/ 3 h 345"/>
                <a:gd name="T28" fmla="*/ 740 w 742"/>
                <a:gd name="T29" fmla="*/ 336 h 345"/>
                <a:gd name="T30" fmla="*/ 742 w 742"/>
                <a:gd name="T31" fmla="*/ 332 h 345"/>
                <a:gd name="T32" fmla="*/ 125 w 742"/>
                <a:gd name="T33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2" h="345">
                  <a:moveTo>
                    <a:pt x="17" y="315"/>
                  </a:moveTo>
                  <a:cubicBezTo>
                    <a:pt x="17" y="316"/>
                    <a:pt x="17" y="317"/>
                    <a:pt x="17" y="318"/>
                  </a:cubicBezTo>
                  <a:cubicBezTo>
                    <a:pt x="17" y="319"/>
                    <a:pt x="17" y="319"/>
                    <a:pt x="17" y="319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8" y="343"/>
                    <a:pt x="738" y="342"/>
                    <a:pt x="739" y="341"/>
                  </a:cubicBezTo>
                  <a:cubicBezTo>
                    <a:pt x="17" y="315"/>
                    <a:pt x="17" y="315"/>
                    <a:pt x="17" y="315"/>
                  </a:cubicBezTo>
                  <a:moveTo>
                    <a:pt x="97" y="10"/>
                  </a:moveTo>
                  <a:cubicBezTo>
                    <a:pt x="0" y="299"/>
                    <a:pt x="0" y="299"/>
                    <a:pt x="0" y="299"/>
                  </a:cubicBezTo>
                  <a:cubicBezTo>
                    <a:pt x="2" y="299"/>
                    <a:pt x="3" y="300"/>
                    <a:pt x="4" y="30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0" y="11"/>
                    <a:pt x="99" y="11"/>
                    <a:pt x="97" y="10"/>
                  </a:cubicBezTo>
                  <a:moveTo>
                    <a:pt x="125" y="0"/>
                  </a:moveTo>
                  <a:cubicBezTo>
                    <a:pt x="124" y="1"/>
                    <a:pt x="124" y="2"/>
                    <a:pt x="123" y="3"/>
                  </a:cubicBezTo>
                  <a:cubicBezTo>
                    <a:pt x="740" y="336"/>
                    <a:pt x="740" y="336"/>
                    <a:pt x="740" y="336"/>
                  </a:cubicBezTo>
                  <a:cubicBezTo>
                    <a:pt x="741" y="334"/>
                    <a:pt x="741" y="333"/>
                    <a:pt x="742" y="332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0">
              <a:extLst>
                <a:ext uri="{FF2B5EF4-FFF2-40B4-BE49-F238E27FC236}">
                  <a16:creationId xmlns:a16="http://schemas.microsoft.com/office/drawing/2014/main" id="{0F05F2F5-8293-9CBC-A286-BD979A25A49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45" y="1732"/>
              <a:ext cx="1131" cy="1805"/>
            </a:xfrm>
            <a:custGeom>
              <a:avLst/>
              <a:gdLst>
                <a:gd name="T0" fmla="*/ 1015 w 1023"/>
                <a:gd name="T1" fmla="*/ 1493 h 1632"/>
                <a:gd name="T2" fmla="*/ 659 w 1023"/>
                <a:gd name="T3" fmla="*/ 1628 h 1632"/>
                <a:gd name="T4" fmla="*/ 660 w 1023"/>
                <a:gd name="T5" fmla="*/ 1632 h 1632"/>
                <a:gd name="T6" fmla="*/ 1016 w 1023"/>
                <a:gd name="T7" fmla="*/ 1497 h 1632"/>
                <a:gd name="T8" fmla="*/ 1015 w 1023"/>
                <a:gd name="T9" fmla="*/ 1493 h 1632"/>
                <a:gd name="T10" fmla="*/ 481 w 1023"/>
                <a:gd name="T11" fmla="*/ 841 h 1632"/>
                <a:gd name="T12" fmla="*/ 479 w 1023"/>
                <a:gd name="T13" fmla="*/ 844 h 1632"/>
                <a:gd name="T14" fmla="*/ 1020 w 1023"/>
                <a:gd name="T15" fmla="*/ 1474 h 1632"/>
                <a:gd name="T16" fmla="*/ 1023 w 1023"/>
                <a:gd name="T17" fmla="*/ 1471 h 1632"/>
                <a:gd name="T18" fmla="*/ 481 w 1023"/>
                <a:gd name="T19" fmla="*/ 841 h 1632"/>
                <a:gd name="T20" fmla="*/ 445 w 1023"/>
                <a:gd name="T21" fmla="*/ 828 h 1632"/>
                <a:gd name="T22" fmla="*/ 5 w 1023"/>
                <a:gd name="T23" fmla="*/ 918 h 1632"/>
                <a:gd name="T24" fmla="*/ 5 w 1023"/>
                <a:gd name="T25" fmla="*/ 922 h 1632"/>
                <a:gd name="T26" fmla="*/ 415 w 1023"/>
                <a:gd name="T27" fmla="*/ 838 h 1632"/>
                <a:gd name="T28" fmla="*/ 445 w 1023"/>
                <a:gd name="T29" fmla="*/ 832 h 1632"/>
                <a:gd name="T30" fmla="*/ 445 w 1023"/>
                <a:gd name="T31" fmla="*/ 830 h 1632"/>
                <a:gd name="T32" fmla="*/ 445 w 1023"/>
                <a:gd name="T33" fmla="*/ 828 h 1632"/>
                <a:gd name="T34" fmla="*/ 557 w 1023"/>
                <a:gd name="T35" fmla="*/ 511 h 1632"/>
                <a:gd name="T36" fmla="*/ 0 w 1023"/>
                <a:gd name="T37" fmla="*/ 911 h 1632"/>
                <a:gd name="T38" fmla="*/ 3 w 1023"/>
                <a:gd name="T39" fmla="*/ 914 h 1632"/>
                <a:gd name="T40" fmla="*/ 559 w 1023"/>
                <a:gd name="T41" fmla="*/ 514 h 1632"/>
                <a:gd name="T42" fmla="*/ 557 w 1023"/>
                <a:gd name="T43" fmla="*/ 511 h 1632"/>
                <a:gd name="T44" fmla="*/ 462 w 1023"/>
                <a:gd name="T45" fmla="*/ 215 h 1632"/>
                <a:gd name="T46" fmla="*/ 459 w 1023"/>
                <a:gd name="T47" fmla="*/ 217 h 1632"/>
                <a:gd name="T48" fmla="*/ 565 w 1023"/>
                <a:gd name="T49" fmla="*/ 482 h 1632"/>
                <a:gd name="T50" fmla="*/ 569 w 1023"/>
                <a:gd name="T51" fmla="*/ 481 h 1632"/>
                <a:gd name="T52" fmla="*/ 462 w 1023"/>
                <a:gd name="T53" fmla="*/ 215 h 1632"/>
                <a:gd name="T54" fmla="*/ 898 w 1023"/>
                <a:gd name="T55" fmla="*/ 0 h 1632"/>
                <a:gd name="T56" fmla="*/ 468 w 1023"/>
                <a:gd name="T57" fmla="*/ 184 h 1632"/>
                <a:gd name="T58" fmla="*/ 470 w 1023"/>
                <a:gd name="T59" fmla="*/ 188 h 1632"/>
                <a:gd name="T60" fmla="*/ 899 w 1023"/>
                <a:gd name="T61" fmla="*/ 4 h 1632"/>
                <a:gd name="T62" fmla="*/ 898 w 1023"/>
                <a:gd name="T63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3" h="1632">
                  <a:moveTo>
                    <a:pt x="1015" y="1493"/>
                  </a:moveTo>
                  <a:cubicBezTo>
                    <a:pt x="659" y="1628"/>
                    <a:pt x="659" y="1628"/>
                    <a:pt x="659" y="1628"/>
                  </a:cubicBezTo>
                  <a:cubicBezTo>
                    <a:pt x="659" y="1629"/>
                    <a:pt x="660" y="1630"/>
                    <a:pt x="660" y="1632"/>
                  </a:cubicBezTo>
                  <a:cubicBezTo>
                    <a:pt x="1016" y="1497"/>
                    <a:pt x="1016" y="1497"/>
                    <a:pt x="1016" y="1497"/>
                  </a:cubicBezTo>
                  <a:cubicBezTo>
                    <a:pt x="1016" y="1496"/>
                    <a:pt x="1015" y="1495"/>
                    <a:pt x="1015" y="1493"/>
                  </a:cubicBezTo>
                  <a:moveTo>
                    <a:pt x="481" y="841"/>
                  </a:moveTo>
                  <a:cubicBezTo>
                    <a:pt x="481" y="843"/>
                    <a:pt x="480" y="843"/>
                    <a:pt x="479" y="844"/>
                  </a:cubicBezTo>
                  <a:cubicBezTo>
                    <a:pt x="1020" y="1474"/>
                    <a:pt x="1020" y="1474"/>
                    <a:pt x="1020" y="1474"/>
                  </a:cubicBezTo>
                  <a:cubicBezTo>
                    <a:pt x="1021" y="1473"/>
                    <a:pt x="1022" y="1472"/>
                    <a:pt x="1023" y="1471"/>
                  </a:cubicBezTo>
                  <a:cubicBezTo>
                    <a:pt x="481" y="841"/>
                    <a:pt x="481" y="841"/>
                    <a:pt x="481" y="841"/>
                  </a:cubicBezTo>
                  <a:moveTo>
                    <a:pt x="445" y="828"/>
                  </a:moveTo>
                  <a:cubicBezTo>
                    <a:pt x="5" y="918"/>
                    <a:pt x="5" y="918"/>
                    <a:pt x="5" y="918"/>
                  </a:cubicBezTo>
                  <a:cubicBezTo>
                    <a:pt x="5" y="919"/>
                    <a:pt x="5" y="921"/>
                    <a:pt x="5" y="922"/>
                  </a:cubicBezTo>
                  <a:cubicBezTo>
                    <a:pt x="415" y="838"/>
                    <a:pt x="415" y="838"/>
                    <a:pt x="415" y="838"/>
                  </a:cubicBezTo>
                  <a:cubicBezTo>
                    <a:pt x="445" y="832"/>
                    <a:pt x="445" y="832"/>
                    <a:pt x="445" y="832"/>
                  </a:cubicBezTo>
                  <a:cubicBezTo>
                    <a:pt x="445" y="831"/>
                    <a:pt x="445" y="830"/>
                    <a:pt x="445" y="830"/>
                  </a:cubicBezTo>
                  <a:cubicBezTo>
                    <a:pt x="445" y="829"/>
                    <a:pt x="445" y="828"/>
                    <a:pt x="445" y="828"/>
                  </a:cubicBezTo>
                  <a:moveTo>
                    <a:pt x="557" y="511"/>
                  </a:moveTo>
                  <a:cubicBezTo>
                    <a:pt x="0" y="911"/>
                    <a:pt x="0" y="911"/>
                    <a:pt x="0" y="911"/>
                  </a:cubicBezTo>
                  <a:cubicBezTo>
                    <a:pt x="1" y="912"/>
                    <a:pt x="2" y="913"/>
                    <a:pt x="3" y="914"/>
                  </a:cubicBezTo>
                  <a:cubicBezTo>
                    <a:pt x="559" y="514"/>
                    <a:pt x="559" y="514"/>
                    <a:pt x="559" y="514"/>
                  </a:cubicBezTo>
                  <a:cubicBezTo>
                    <a:pt x="558" y="513"/>
                    <a:pt x="558" y="512"/>
                    <a:pt x="557" y="511"/>
                  </a:cubicBezTo>
                  <a:moveTo>
                    <a:pt x="462" y="215"/>
                  </a:moveTo>
                  <a:cubicBezTo>
                    <a:pt x="461" y="216"/>
                    <a:pt x="460" y="216"/>
                    <a:pt x="459" y="217"/>
                  </a:cubicBezTo>
                  <a:cubicBezTo>
                    <a:pt x="565" y="482"/>
                    <a:pt x="565" y="482"/>
                    <a:pt x="565" y="482"/>
                  </a:cubicBezTo>
                  <a:cubicBezTo>
                    <a:pt x="566" y="482"/>
                    <a:pt x="568" y="481"/>
                    <a:pt x="569" y="481"/>
                  </a:cubicBezTo>
                  <a:cubicBezTo>
                    <a:pt x="462" y="215"/>
                    <a:pt x="462" y="215"/>
                    <a:pt x="462" y="215"/>
                  </a:cubicBezTo>
                  <a:moveTo>
                    <a:pt x="898" y="0"/>
                  </a:moveTo>
                  <a:cubicBezTo>
                    <a:pt x="468" y="184"/>
                    <a:pt x="468" y="184"/>
                    <a:pt x="468" y="184"/>
                  </a:cubicBezTo>
                  <a:cubicBezTo>
                    <a:pt x="469" y="185"/>
                    <a:pt x="470" y="187"/>
                    <a:pt x="470" y="188"/>
                  </a:cubicBezTo>
                  <a:cubicBezTo>
                    <a:pt x="899" y="4"/>
                    <a:pt x="899" y="4"/>
                    <a:pt x="899" y="4"/>
                  </a:cubicBezTo>
                  <a:cubicBezTo>
                    <a:pt x="899" y="3"/>
                    <a:pt x="898" y="2"/>
                    <a:pt x="89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1">
              <a:extLst>
                <a:ext uri="{FF2B5EF4-FFF2-40B4-BE49-F238E27FC236}">
                  <a16:creationId xmlns:a16="http://schemas.microsoft.com/office/drawing/2014/main" id="{0BC0C392-18A5-95EF-05AD-CC1C4649439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92" y="1743"/>
              <a:ext cx="707" cy="1614"/>
            </a:xfrm>
            <a:custGeom>
              <a:avLst/>
              <a:gdLst>
                <a:gd name="T0" fmla="*/ 635 w 639"/>
                <a:gd name="T1" fmla="*/ 862 h 1459"/>
                <a:gd name="T2" fmla="*/ 454 w 639"/>
                <a:gd name="T3" fmla="*/ 1458 h 1459"/>
                <a:gd name="T4" fmla="*/ 458 w 639"/>
                <a:gd name="T5" fmla="*/ 1459 h 1459"/>
                <a:gd name="T6" fmla="*/ 639 w 639"/>
                <a:gd name="T7" fmla="*/ 863 h 1459"/>
                <a:gd name="T8" fmla="*/ 635 w 639"/>
                <a:gd name="T9" fmla="*/ 862 h 1459"/>
                <a:gd name="T10" fmla="*/ 341 w 639"/>
                <a:gd name="T11" fmla="*/ 3 h 1459"/>
                <a:gd name="T12" fmla="*/ 338 w 639"/>
                <a:gd name="T13" fmla="*/ 4 h 1459"/>
                <a:gd name="T14" fmla="*/ 634 w 639"/>
                <a:gd name="T15" fmla="*/ 824 h 1459"/>
                <a:gd name="T16" fmla="*/ 638 w 639"/>
                <a:gd name="T17" fmla="*/ 823 h 1459"/>
                <a:gd name="T18" fmla="*/ 341 w 639"/>
                <a:gd name="T19" fmla="*/ 3 h 1459"/>
                <a:gd name="T20" fmla="*/ 319 w 639"/>
                <a:gd name="T21" fmla="*/ 0 h 1459"/>
                <a:gd name="T22" fmla="*/ 0 w 639"/>
                <a:gd name="T23" fmla="*/ 472 h 1459"/>
                <a:gd name="T24" fmla="*/ 3 w 639"/>
                <a:gd name="T25" fmla="*/ 475 h 1459"/>
                <a:gd name="T26" fmla="*/ 323 w 639"/>
                <a:gd name="T27" fmla="*/ 2 h 1459"/>
                <a:gd name="T28" fmla="*/ 319 w 639"/>
                <a:gd name="T29" fmla="*/ 0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9" h="1459">
                  <a:moveTo>
                    <a:pt x="635" y="862"/>
                  </a:moveTo>
                  <a:cubicBezTo>
                    <a:pt x="454" y="1458"/>
                    <a:pt x="454" y="1458"/>
                    <a:pt x="454" y="1458"/>
                  </a:cubicBezTo>
                  <a:cubicBezTo>
                    <a:pt x="455" y="1458"/>
                    <a:pt x="457" y="1458"/>
                    <a:pt x="458" y="1459"/>
                  </a:cubicBezTo>
                  <a:cubicBezTo>
                    <a:pt x="639" y="863"/>
                    <a:pt x="639" y="863"/>
                    <a:pt x="639" y="863"/>
                  </a:cubicBezTo>
                  <a:cubicBezTo>
                    <a:pt x="638" y="863"/>
                    <a:pt x="636" y="862"/>
                    <a:pt x="635" y="862"/>
                  </a:cubicBezTo>
                  <a:moveTo>
                    <a:pt x="341" y="3"/>
                  </a:moveTo>
                  <a:cubicBezTo>
                    <a:pt x="340" y="3"/>
                    <a:pt x="339" y="4"/>
                    <a:pt x="338" y="4"/>
                  </a:cubicBezTo>
                  <a:cubicBezTo>
                    <a:pt x="634" y="824"/>
                    <a:pt x="634" y="824"/>
                    <a:pt x="634" y="824"/>
                  </a:cubicBezTo>
                  <a:cubicBezTo>
                    <a:pt x="635" y="823"/>
                    <a:pt x="637" y="823"/>
                    <a:pt x="638" y="823"/>
                  </a:cubicBezTo>
                  <a:cubicBezTo>
                    <a:pt x="341" y="3"/>
                    <a:pt x="341" y="3"/>
                    <a:pt x="341" y="3"/>
                  </a:cubicBezTo>
                  <a:moveTo>
                    <a:pt x="319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" y="473"/>
                    <a:pt x="2" y="474"/>
                    <a:pt x="3" y="475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2" y="2"/>
                    <a:pt x="320" y="1"/>
                    <a:pt x="3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2">
              <a:extLst>
                <a:ext uri="{FF2B5EF4-FFF2-40B4-BE49-F238E27FC236}">
                  <a16:creationId xmlns:a16="http://schemas.microsoft.com/office/drawing/2014/main" id="{88A600FE-A324-606C-F545-5214F69E80F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12" y="1129"/>
              <a:ext cx="1003" cy="582"/>
            </a:xfrm>
            <a:custGeom>
              <a:avLst/>
              <a:gdLst>
                <a:gd name="T0" fmla="*/ 904 w 907"/>
                <a:gd name="T1" fmla="*/ 130 h 526"/>
                <a:gd name="T2" fmla="*/ 509 w 907"/>
                <a:gd name="T3" fmla="*/ 523 h 526"/>
                <a:gd name="T4" fmla="*/ 512 w 907"/>
                <a:gd name="T5" fmla="*/ 526 h 526"/>
                <a:gd name="T6" fmla="*/ 907 w 907"/>
                <a:gd name="T7" fmla="*/ 133 h 526"/>
                <a:gd name="T8" fmla="*/ 904 w 907"/>
                <a:gd name="T9" fmla="*/ 130 h 526"/>
                <a:gd name="T10" fmla="*/ 3 w 907"/>
                <a:gd name="T11" fmla="*/ 13 h 526"/>
                <a:gd name="T12" fmla="*/ 0 w 907"/>
                <a:gd name="T13" fmla="*/ 16 h 526"/>
                <a:gd name="T14" fmla="*/ 480 w 907"/>
                <a:gd name="T15" fmla="*/ 525 h 526"/>
                <a:gd name="T16" fmla="*/ 483 w 907"/>
                <a:gd name="T17" fmla="*/ 523 h 526"/>
                <a:gd name="T18" fmla="*/ 3 w 907"/>
                <a:gd name="T19" fmla="*/ 13 h 526"/>
                <a:gd name="T20" fmla="*/ 8 w 907"/>
                <a:gd name="T21" fmla="*/ 0 h 526"/>
                <a:gd name="T22" fmla="*/ 7 w 907"/>
                <a:gd name="T23" fmla="*/ 4 h 526"/>
                <a:gd name="T24" fmla="*/ 899 w 907"/>
                <a:gd name="T25" fmla="*/ 116 h 526"/>
                <a:gd name="T26" fmla="*/ 900 w 907"/>
                <a:gd name="T27" fmla="*/ 112 h 526"/>
                <a:gd name="T28" fmla="*/ 8 w 907"/>
                <a:gd name="T2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7" h="526">
                  <a:moveTo>
                    <a:pt x="904" y="130"/>
                  </a:moveTo>
                  <a:cubicBezTo>
                    <a:pt x="509" y="523"/>
                    <a:pt x="509" y="523"/>
                    <a:pt x="509" y="523"/>
                  </a:cubicBezTo>
                  <a:cubicBezTo>
                    <a:pt x="510" y="524"/>
                    <a:pt x="511" y="525"/>
                    <a:pt x="512" y="526"/>
                  </a:cubicBezTo>
                  <a:cubicBezTo>
                    <a:pt x="907" y="133"/>
                    <a:pt x="907" y="133"/>
                    <a:pt x="907" y="133"/>
                  </a:cubicBezTo>
                  <a:cubicBezTo>
                    <a:pt x="906" y="132"/>
                    <a:pt x="905" y="131"/>
                    <a:pt x="904" y="130"/>
                  </a:cubicBezTo>
                  <a:moveTo>
                    <a:pt x="3" y="13"/>
                  </a:moveTo>
                  <a:cubicBezTo>
                    <a:pt x="2" y="14"/>
                    <a:pt x="1" y="15"/>
                    <a:pt x="0" y="16"/>
                  </a:cubicBezTo>
                  <a:cubicBezTo>
                    <a:pt x="480" y="525"/>
                    <a:pt x="480" y="525"/>
                    <a:pt x="480" y="525"/>
                  </a:cubicBezTo>
                  <a:cubicBezTo>
                    <a:pt x="481" y="524"/>
                    <a:pt x="482" y="524"/>
                    <a:pt x="483" y="523"/>
                  </a:cubicBezTo>
                  <a:cubicBezTo>
                    <a:pt x="3" y="13"/>
                    <a:pt x="3" y="13"/>
                    <a:pt x="3" y="13"/>
                  </a:cubicBezTo>
                  <a:moveTo>
                    <a:pt x="8" y="0"/>
                  </a:moveTo>
                  <a:cubicBezTo>
                    <a:pt x="8" y="2"/>
                    <a:pt x="8" y="3"/>
                    <a:pt x="7" y="4"/>
                  </a:cubicBezTo>
                  <a:cubicBezTo>
                    <a:pt x="899" y="116"/>
                    <a:pt x="899" y="116"/>
                    <a:pt x="899" y="116"/>
                  </a:cubicBezTo>
                  <a:cubicBezTo>
                    <a:pt x="899" y="115"/>
                    <a:pt x="900" y="113"/>
                    <a:pt x="900" y="112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3">
              <a:extLst>
                <a:ext uri="{FF2B5EF4-FFF2-40B4-BE49-F238E27FC236}">
                  <a16:creationId xmlns:a16="http://schemas.microsoft.com/office/drawing/2014/main" id="{B384AB3E-31FD-0DCA-081D-7462E977E57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96" y="684"/>
              <a:ext cx="566" cy="560"/>
            </a:xfrm>
            <a:custGeom>
              <a:avLst/>
              <a:gdLst>
                <a:gd name="T0" fmla="*/ 3 w 512"/>
                <a:gd name="T1" fmla="*/ 142 h 507"/>
                <a:gd name="T2" fmla="*/ 0 w 512"/>
                <a:gd name="T3" fmla="*/ 145 h 507"/>
                <a:gd name="T4" fmla="*/ 376 w 512"/>
                <a:gd name="T5" fmla="*/ 507 h 507"/>
                <a:gd name="T6" fmla="*/ 379 w 512"/>
                <a:gd name="T7" fmla="*/ 504 h 507"/>
                <a:gd name="T8" fmla="*/ 3 w 512"/>
                <a:gd name="T9" fmla="*/ 142 h 507"/>
                <a:gd name="T10" fmla="*/ 508 w 512"/>
                <a:gd name="T11" fmla="*/ 17 h 507"/>
                <a:gd name="T12" fmla="*/ 395 w 512"/>
                <a:gd name="T13" fmla="*/ 499 h 507"/>
                <a:gd name="T14" fmla="*/ 399 w 512"/>
                <a:gd name="T15" fmla="*/ 500 h 507"/>
                <a:gd name="T16" fmla="*/ 512 w 512"/>
                <a:gd name="T17" fmla="*/ 18 h 507"/>
                <a:gd name="T18" fmla="*/ 508 w 512"/>
                <a:gd name="T19" fmla="*/ 17 h 507"/>
                <a:gd name="T20" fmla="*/ 494 w 512"/>
                <a:gd name="T21" fmla="*/ 0 h 507"/>
                <a:gd name="T22" fmla="*/ 4 w 512"/>
                <a:gd name="T23" fmla="*/ 121 h 507"/>
                <a:gd name="T24" fmla="*/ 6 w 512"/>
                <a:gd name="T25" fmla="*/ 125 h 507"/>
                <a:gd name="T26" fmla="*/ 495 w 512"/>
                <a:gd name="T27" fmla="*/ 4 h 507"/>
                <a:gd name="T28" fmla="*/ 494 w 512"/>
                <a:gd name="T29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2" h="507">
                  <a:moveTo>
                    <a:pt x="3" y="142"/>
                  </a:moveTo>
                  <a:cubicBezTo>
                    <a:pt x="2" y="143"/>
                    <a:pt x="1" y="144"/>
                    <a:pt x="0" y="145"/>
                  </a:cubicBezTo>
                  <a:cubicBezTo>
                    <a:pt x="376" y="507"/>
                    <a:pt x="376" y="507"/>
                    <a:pt x="376" y="507"/>
                  </a:cubicBezTo>
                  <a:cubicBezTo>
                    <a:pt x="377" y="506"/>
                    <a:pt x="378" y="505"/>
                    <a:pt x="379" y="504"/>
                  </a:cubicBezTo>
                  <a:cubicBezTo>
                    <a:pt x="3" y="142"/>
                    <a:pt x="3" y="142"/>
                    <a:pt x="3" y="142"/>
                  </a:cubicBezTo>
                  <a:moveTo>
                    <a:pt x="508" y="17"/>
                  </a:moveTo>
                  <a:cubicBezTo>
                    <a:pt x="395" y="499"/>
                    <a:pt x="395" y="499"/>
                    <a:pt x="395" y="499"/>
                  </a:cubicBezTo>
                  <a:cubicBezTo>
                    <a:pt x="396" y="499"/>
                    <a:pt x="397" y="500"/>
                    <a:pt x="399" y="500"/>
                  </a:cubicBezTo>
                  <a:cubicBezTo>
                    <a:pt x="512" y="18"/>
                    <a:pt x="512" y="18"/>
                    <a:pt x="512" y="18"/>
                  </a:cubicBezTo>
                  <a:cubicBezTo>
                    <a:pt x="511" y="18"/>
                    <a:pt x="509" y="17"/>
                    <a:pt x="508" y="17"/>
                  </a:cubicBezTo>
                  <a:moveTo>
                    <a:pt x="494" y="0"/>
                  </a:moveTo>
                  <a:cubicBezTo>
                    <a:pt x="4" y="121"/>
                    <a:pt x="4" y="121"/>
                    <a:pt x="4" y="121"/>
                  </a:cubicBezTo>
                  <a:cubicBezTo>
                    <a:pt x="5" y="122"/>
                    <a:pt x="5" y="124"/>
                    <a:pt x="6" y="125"/>
                  </a:cubicBezTo>
                  <a:cubicBezTo>
                    <a:pt x="495" y="4"/>
                    <a:pt x="495" y="4"/>
                    <a:pt x="495" y="4"/>
                  </a:cubicBezTo>
                  <a:cubicBezTo>
                    <a:pt x="495" y="3"/>
                    <a:pt x="495" y="2"/>
                    <a:pt x="4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4">
              <a:extLst>
                <a:ext uri="{FF2B5EF4-FFF2-40B4-BE49-F238E27FC236}">
                  <a16:creationId xmlns:a16="http://schemas.microsoft.com/office/drawing/2014/main" id="{E7B8FACF-D561-3B0B-E041-A3AAE2CAF44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53" y="-1"/>
              <a:ext cx="655" cy="683"/>
            </a:xfrm>
            <a:custGeom>
              <a:avLst/>
              <a:gdLst>
                <a:gd name="T0" fmla="*/ 584 w 592"/>
                <a:gd name="T1" fmla="*/ 610 h 618"/>
                <a:gd name="T2" fmla="*/ 212 w 592"/>
                <a:gd name="T3" fmla="*/ 614 h 618"/>
                <a:gd name="T4" fmla="*/ 212 w 592"/>
                <a:gd name="T5" fmla="*/ 615 h 618"/>
                <a:gd name="T6" fmla="*/ 212 w 592"/>
                <a:gd name="T7" fmla="*/ 618 h 618"/>
                <a:gd name="T8" fmla="*/ 584 w 592"/>
                <a:gd name="T9" fmla="*/ 614 h 618"/>
                <a:gd name="T10" fmla="*/ 584 w 592"/>
                <a:gd name="T11" fmla="*/ 610 h 618"/>
                <a:gd name="T12" fmla="*/ 0 w 592"/>
                <a:gd name="T13" fmla="*/ 0 h 618"/>
                <a:gd name="T14" fmla="*/ 184 w 592"/>
                <a:gd name="T15" fmla="*/ 597 h 618"/>
                <a:gd name="T16" fmla="*/ 188 w 592"/>
                <a:gd name="T17" fmla="*/ 596 h 618"/>
                <a:gd name="T18" fmla="*/ 8 w 592"/>
                <a:gd name="T19" fmla="*/ 15 h 618"/>
                <a:gd name="T20" fmla="*/ 589 w 592"/>
                <a:gd name="T21" fmla="*/ 599 h 618"/>
                <a:gd name="T22" fmla="*/ 592 w 592"/>
                <a:gd name="T23" fmla="*/ 596 h 618"/>
                <a:gd name="T24" fmla="*/ 0 w 592"/>
                <a:gd name="T25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2" h="618">
                  <a:moveTo>
                    <a:pt x="584" y="610"/>
                  </a:moveTo>
                  <a:cubicBezTo>
                    <a:pt x="212" y="614"/>
                    <a:pt x="212" y="614"/>
                    <a:pt x="212" y="614"/>
                  </a:cubicBezTo>
                  <a:cubicBezTo>
                    <a:pt x="212" y="614"/>
                    <a:pt x="212" y="615"/>
                    <a:pt x="212" y="615"/>
                  </a:cubicBezTo>
                  <a:cubicBezTo>
                    <a:pt x="213" y="616"/>
                    <a:pt x="213" y="617"/>
                    <a:pt x="212" y="618"/>
                  </a:cubicBezTo>
                  <a:cubicBezTo>
                    <a:pt x="584" y="614"/>
                    <a:pt x="584" y="614"/>
                    <a:pt x="584" y="614"/>
                  </a:cubicBezTo>
                  <a:cubicBezTo>
                    <a:pt x="584" y="612"/>
                    <a:pt x="584" y="611"/>
                    <a:pt x="584" y="610"/>
                  </a:cubicBezTo>
                  <a:moveTo>
                    <a:pt x="0" y="0"/>
                  </a:moveTo>
                  <a:cubicBezTo>
                    <a:pt x="184" y="597"/>
                    <a:pt x="184" y="597"/>
                    <a:pt x="184" y="597"/>
                  </a:cubicBezTo>
                  <a:cubicBezTo>
                    <a:pt x="185" y="597"/>
                    <a:pt x="186" y="596"/>
                    <a:pt x="188" y="59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589" y="599"/>
                    <a:pt x="589" y="599"/>
                    <a:pt x="589" y="599"/>
                  </a:cubicBezTo>
                  <a:cubicBezTo>
                    <a:pt x="590" y="598"/>
                    <a:pt x="591" y="597"/>
                    <a:pt x="592" y="59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5">
              <a:extLst>
                <a:ext uri="{FF2B5EF4-FFF2-40B4-BE49-F238E27FC236}">
                  <a16:creationId xmlns:a16="http://schemas.microsoft.com/office/drawing/2014/main" id="{902EAFB1-D1B0-BDD4-63AA-4697321A602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51" y="701"/>
              <a:ext cx="337" cy="621"/>
            </a:xfrm>
            <a:custGeom>
              <a:avLst/>
              <a:gdLst>
                <a:gd name="T0" fmla="*/ 1 w 304"/>
                <a:gd name="T1" fmla="*/ 505 h 561"/>
                <a:gd name="T2" fmla="*/ 0 w 304"/>
                <a:gd name="T3" fmla="*/ 509 h 561"/>
                <a:gd name="T4" fmla="*/ 288 w 304"/>
                <a:gd name="T5" fmla="*/ 561 h 561"/>
                <a:gd name="T6" fmla="*/ 289 w 304"/>
                <a:gd name="T7" fmla="*/ 557 h 561"/>
                <a:gd name="T8" fmla="*/ 1 w 304"/>
                <a:gd name="T9" fmla="*/ 505 h 561"/>
                <a:gd name="T10" fmla="*/ 112 w 304"/>
                <a:gd name="T11" fmla="*/ 0 h 561"/>
                <a:gd name="T12" fmla="*/ 108 w 304"/>
                <a:gd name="T13" fmla="*/ 1 h 561"/>
                <a:gd name="T14" fmla="*/ 300 w 304"/>
                <a:gd name="T15" fmla="*/ 544 h 561"/>
                <a:gd name="T16" fmla="*/ 304 w 304"/>
                <a:gd name="T17" fmla="*/ 542 h 561"/>
                <a:gd name="T18" fmla="*/ 112 w 304"/>
                <a:gd name="T19" fmla="*/ 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561">
                  <a:moveTo>
                    <a:pt x="1" y="505"/>
                  </a:moveTo>
                  <a:cubicBezTo>
                    <a:pt x="0" y="507"/>
                    <a:pt x="0" y="508"/>
                    <a:pt x="0" y="509"/>
                  </a:cubicBezTo>
                  <a:cubicBezTo>
                    <a:pt x="288" y="561"/>
                    <a:pt x="288" y="561"/>
                    <a:pt x="288" y="561"/>
                  </a:cubicBezTo>
                  <a:cubicBezTo>
                    <a:pt x="288" y="559"/>
                    <a:pt x="288" y="558"/>
                    <a:pt x="289" y="557"/>
                  </a:cubicBezTo>
                  <a:cubicBezTo>
                    <a:pt x="1" y="505"/>
                    <a:pt x="1" y="505"/>
                    <a:pt x="1" y="505"/>
                  </a:cubicBezTo>
                  <a:moveTo>
                    <a:pt x="112" y="0"/>
                  </a:moveTo>
                  <a:cubicBezTo>
                    <a:pt x="110" y="1"/>
                    <a:pt x="109" y="1"/>
                    <a:pt x="108" y="1"/>
                  </a:cubicBezTo>
                  <a:cubicBezTo>
                    <a:pt x="300" y="544"/>
                    <a:pt x="300" y="544"/>
                    <a:pt x="300" y="544"/>
                  </a:cubicBezTo>
                  <a:cubicBezTo>
                    <a:pt x="301" y="543"/>
                    <a:pt x="302" y="543"/>
                    <a:pt x="304" y="542"/>
                  </a:cubicBezTo>
                  <a:cubicBezTo>
                    <a:pt x="112" y="0"/>
                    <a:pt x="112" y="0"/>
                    <a:pt x="11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6">
              <a:extLst>
                <a:ext uri="{FF2B5EF4-FFF2-40B4-BE49-F238E27FC236}">
                  <a16:creationId xmlns:a16="http://schemas.microsoft.com/office/drawing/2014/main" id="{7308459B-313D-443B-5F85-C0F0D4893C44}"/>
                </a:ext>
              </a:extLst>
            </p:cNvPr>
            <p:cNvSpPr>
              <a:spLocks/>
            </p:cNvSpPr>
            <p:nvPr/>
          </p:nvSpPr>
          <p:spPr bwMode="gray">
            <a:xfrm>
              <a:off x="5399" y="698"/>
              <a:ext cx="216" cy="605"/>
            </a:xfrm>
            <a:custGeom>
              <a:avLst/>
              <a:gdLst>
                <a:gd name="T0" fmla="*/ 192 w 196"/>
                <a:gd name="T1" fmla="*/ 0 h 547"/>
                <a:gd name="T2" fmla="*/ 0 w 196"/>
                <a:gd name="T3" fmla="*/ 545 h 547"/>
                <a:gd name="T4" fmla="*/ 3 w 196"/>
                <a:gd name="T5" fmla="*/ 547 h 547"/>
                <a:gd name="T6" fmla="*/ 196 w 196"/>
                <a:gd name="T7" fmla="*/ 1 h 547"/>
                <a:gd name="T8" fmla="*/ 192 w 196"/>
                <a:gd name="T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547">
                  <a:moveTo>
                    <a:pt x="192" y="0"/>
                  </a:moveTo>
                  <a:cubicBezTo>
                    <a:pt x="0" y="545"/>
                    <a:pt x="0" y="545"/>
                    <a:pt x="0" y="545"/>
                  </a:cubicBezTo>
                  <a:cubicBezTo>
                    <a:pt x="1" y="546"/>
                    <a:pt x="2" y="546"/>
                    <a:pt x="3" y="547"/>
                  </a:cubicBezTo>
                  <a:cubicBezTo>
                    <a:pt x="196" y="1"/>
                    <a:pt x="196" y="1"/>
                    <a:pt x="196" y="1"/>
                  </a:cubicBezTo>
                  <a:cubicBezTo>
                    <a:pt x="194" y="1"/>
                    <a:pt x="193" y="0"/>
                    <a:pt x="19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07">
              <a:extLst>
                <a:ext uri="{FF2B5EF4-FFF2-40B4-BE49-F238E27FC236}">
                  <a16:creationId xmlns:a16="http://schemas.microsoft.com/office/drawing/2014/main" id="{50C6CBD1-14C9-9C53-F8FE-FD91ED198FC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78" y="1332"/>
              <a:ext cx="811" cy="1323"/>
            </a:xfrm>
            <a:custGeom>
              <a:avLst/>
              <a:gdLst>
                <a:gd name="T0" fmla="*/ 529 w 733"/>
                <a:gd name="T1" fmla="*/ 753 h 1197"/>
                <a:gd name="T2" fmla="*/ 302 w 733"/>
                <a:gd name="T3" fmla="*/ 1195 h 1197"/>
                <a:gd name="T4" fmla="*/ 305 w 733"/>
                <a:gd name="T5" fmla="*/ 1197 h 1197"/>
                <a:gd name="T6" fmla="*/ 533 w 733"/>
                <a:gd name="T7" fmla="*/ 755 h 1197"/>
                <a:gd name="T8" fmla="*/ 529 w 733"/>
                <a:gd name="T9" fmla="*/ 753 h 1197"/>
                <a:gd name="T10" fmla="*/ 2 w 733"/>
                <a:gd name="T11" fmla="*/ 366 h 1197"/>
                <a:gd name="T12" fmla="*/ 0 w 733"/>
                <a:gd name="T13" fmla="*/ 369 h 1197"/>
                <a:gd name="T14" fmla="*/ 525 w 733"/>
                <a:gd name="T15" fmla="*/ 724 h 1197"/>
                <a:gd name="T16" fmla="*/ 528 w 733"/>
                <a:gd name="T17" fmla="*/ 721 h 1197"/>
                <a:gd name="T18" fmla="*/ 2 w 733"/>
                <a:gd name="T19" fmla="*/ 366 h 1197"/>
                <a:gd name="T20" fmla="*/ 729 w 733"/>
                <a:gd name="T21" fmla="*/ 12 h 1197"/>
                <a:gd name="T22" fmla="*/ 544 w 733"/>
                <a:gd name="T23" fmla="*/ 716 h 1197"/>
                <a:gd name="T24" fmla="*/ 548 w 733"/>
                <a:gd name="T25" fmla="*/ 716 h 1197"/>
                <a:gd name="T26" fmla="*/ 733 w 733"/>
                <a:gd name="T27" fmla="*/ 13 h 1197"/>
                <a:gd name="T28" fmla="*/ 729 w 733"/>
                <a:gd name="T29" fmla="*/ 12 h 1197"/>
                <a:gd name="T30" fmla="*/ 717 w 733"/>
                <a:gd name="T31" fmla="*/ 0 h 1197"/>
                <a:gd name="T32" fmla="*/ 1 w 733"/>
                <a:gd name="T33" fmla="*/ 345 h 1197"/>
                <a:gd name="T34" fmla="*/ 3 w 733"/>
                <a:gd name="T35" fmla="*/ 349 h 1197"/>
                <a:gd name="T36" fmla="*/ 719 w 733"/>
                <a:gd name="T37" fmla="*/ 3 h 1197"/>
                <a:gd name="T38" fmla="*/ 717 w 733"/>
                <a:gd name="T39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3" h="1197">
                  <a:moveTo>
                    <a:pt x="529" y="753"/>
                  </a:moveTo>
                  <a:cubicBezTo>
                    <a:pt x="302" y="1195"/>
                    <a:pt x="302" y="1195"/>
                    <a:pt x="302" y="1195"/>
                  </a:cubicBezTo>
                  <a:cubicBezTo>
                    <a:pt x="303" y="1196"/>
                    <a:pt x="304" y="1197"/>
                    <a:pt x="305" y="1197"/>
                  </a:cubicBezTo>
                  <a:cubicBezTo>
                    <a:pt x="533" y="755"/>
                    <a:pt x="533" y="755"/>
                    <a:pt x="533" y="755"/>
                  </a:cubicBezTo>
                  <a:cubicBezTo>
                    <a:pt x="532" y="754"/>
                    <a:pt x="530" y="753"/>
                    <a:pt x="529" y="753"/>
                  </a:cubicBezTo>
                  <a:moveTo>
                    <a:pt x="2" y="366"/>
                  </a:moveTo>
                  <a:cubicBezTo>
                    <a:pt x="1" y="367"/>
                    <a:pt x="0" y="368"/>
                    <a:pt x="0" y="369"/>
                  </a:cubicBezTo>
                  <a:cubicBezTo>
                    <a:pt x="525" y="724"/>
                    <a:pt x="525" y="724"/>
                    <a:pt x="525" y="724"/>
                  </a:cubicBezTo>
                  <a:cubicBezTo>
                    <a:pt x="526" y="723"/>
                    <a:pt x="527" y="722"/>
                    <a:pt x="528" y="721"/>
                  </a:cubicBezTo>
                  <a:cubicBezTo>
                    <a:pt x="2" y="366"/>
                    <a:pt x="2" y="366"/>
                    <a:pt x="2" y="366"/>
                  </a:cubicBezTo>
                  <a:moveTo>
                    <a:pt x="729" y="12"/>
                  </a:moveTo>
                  <a:cubicBezTo>
                    <a:pt x="544" y="716"/>
                    <a:pt x="544" y="716"/>
                    <a:pt x="544" y="716"/>
                  </a:cubicBezTo>
                  <a:cubicBezTo>
                    <a:pt x="546" y="716"/>
                    <a:pt x="547" y="716"/>
                    <a:pt x="548" y="716"/>
                  </a:cubicBezTo>
                  <a:cubicBezTo>
                    <a:pt x="733" y="13"/>
                    <a:pt x="733" y="13"/>
                    <a:pt x="733" y="13"/>
                  </a:cubicBezTo>
                  <a:cubicBezTo>
                    <a:pt x="732" y="13"/>
                    <a:pt x="731" y="12"/>
                    <a:pt x="729" y="12"/>
                  </a:cubicBezTo>
                  <a:moveTo>
                    <a:pt x="717" y="0"/>
                  </a:moveTo>
                  <a:cubicBezTo>
                    <a:pt x="1" y="345"/>
                    <a:pt x="1" y="345"/>
                    <a:pt x="1" y="345"/>
                  </a:cubicBezTo>
                  <a:cubicBezTo>
                    <a:pt x="2" y="346"/>
                    <a:pt x="3" y="348"/>
                    <a:pt x="3" y="349"/>
                  </a:cubicBezTo>
                  <a:cubicBezTo>
                    <a:pt x="719" y="3"/>
                    <a:pt x="719" y="3"/>
                    <a:pt x="719" y="3"/>
                  </a:cubicBezTo>
                  <a:cubicBezTo>
                    <a:pt x="718" y="2"/>
                    <a:pt x="718" y="1"/>
                    <a:pt x="7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08">
              <a:extLst>
                <a:ext uri="{FF2B5EF4-FFF2-40B4-BE49-F238E27FC236}">
                  <a16:creationId xmlns:a16="http://schemas.microsoft.com/office/drawing/2014/main" id="{BC14ABC7-5E33-DBF7-645A-5A7D241D2DE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06" y="1334"/>
              <a:ext cx="1004" cy="2056"/>
            </a:xfrm>
            <a:custGeom>
              <a:avLst/>
              <a:gdLst>
                <a:gd name="T0" fmla="*/ 4 w 907"/>
                <a:gd name="T1" fmla="*/ 1232 h 1859"/>
                <a:gd name="T2" fmla="*/ 0 w 907"/>
                <a:gd name="T3" fmla="*/ 1233 h 1859"/>
                <a:gd name="T4" fmla="*/ 155 w 907"/>
                <a:gd name="T5" fmla="*/ 1859 h 1859"/>
                <a:gd name="T6" fmla="*/ 158 w 907"/>
                <a:gd name="T7" fmla="*/ 1858 h 1859"/>
                <a:gd name="T8" fmla="*/ 4 w 907"/>
                <a:gd name="T9" fmla="*/ 1232 h 1859"/>
                <a:gd name="T10" fmla="*/ 18 w 907"/>
                <a:gd name="T11" fmla="*/ 1212 h 1859"/>
                <a:gd name="T12" fmla="*/ 18 w 907"/>
                <a:gd name="T13" fmla="*/ 1216 h 1859"/>
                <a:gd name="T14" fmla="*/ 273 w 907"/>
                <a:gd name="T15" fmla="*/ 1229 h 1859"/>
                <a:gd name="T16" fmla="*/ 274 w 907"/>
                <a:gd name="T17" fmla="*/ 1225 h 1859"/>
                <a:gd name="T18" fmla="*/ 18 w 907"/>
                <a:gd name="T19" fmla="*/ 1212 h 1859"/>
                <a:gd name="T20" fmla="*/ 249 w 907"/>
                <a:gd name="T21" fmla="*/ 754 h 1859"/>
                <a:gd name="T22" fmla="*/ 246 w 907"/>
                <a:gd name="T23" fmla="*/ 755 h 1859"/>
                <a:gd name="T24" fmla="*/ 245 w 907"/>
                <a:gd name="T25" fmla="*/ 755 h 1859"/>
                <a:gd name="T26" fmla="*/ 290 w 907"/>
                <a:gd name="T27" fmla="*/ 1207 h 1859"/>
                <a:gd name="T28" fmla="*/ 293 w 907"/>
                <a:gd name="T29" fmla="*/ 1207 h 1859"/>
                <a:gd name="T30" fmla="*/ 294 w 907"/>
                <a:gd name="T31" fmla="*/ 1207 h 1859"/>
                <a:gd name="T32" fmla="*/ 249 w 907"/>
                <a:gd name="T33" fmla="*/ 754 h 1859"/>
                <a:gd name="T34" fmla="*/ 906 w 907"/>
                <a:gd name="T35" fmla="*/ 304 h 1859"/>
                <a:gd name="T36" fmla="*/ 906 w 907"/>
                <a:gd name="T37" fmla="*/ 305 h 1859"/>
                <a:gd name="T38" fmla="*/ 906 w 907"/>
                <a:gd name="T39" fmla="*/ 306 h 1859"/>
                <a:gd name="T40" fmla="*/ 907 w 907"/>
                <a:gd name="T41" fmla="*/ 305 h 1859"/>
                <a:gd name="T42" fmla="*/ 906 w 907"/>
                <a:gd name="T43" fmla="*/ 304 h 1859"/>
                <a:gd name="T44" fmla="*/ 458 w 907"/>
                <a:gd name="T45" fmla="*/ 0 h 1859"/>
                <a:gd name="T46" fmla="*/ 456 w 907"/>
                <a:gd name="T47" fmla="*/ 4 h 1859"/>
                <a:gd name="T48" fmla="*/ 900 w 907"/>
                <a:gd name="T49" fmla="*/ 305 h 1859"/>
                <a:gd name="T50" fmla="*/ 259 w 907"/>
                <a:gd name="T51" fmla="*/ 719 h 1859"/>
                <a:gd name="T52" fmla="*/ 262 w 907"/>
                <a:gd name="T53" fmla="*/ 722 h 1859"/>
                <a:gd name="T54" fmla="*/ 902 w 907"/>
                <a:gd name="T55" fmla="*/ 308 h 1859"/>
                <a:gd name="T56" fmla="*/ 902 w 907"/>
                <a:gd name="T57" fmla="*/ 305 h 1859"/>
                <a:gd name="T58" fmla="*/ 900 w 907"/>
                <a:gd name="T59" fmla="*/ 300 h 1859"/>
                <a:gd name="T60" fmla="*/ 458 w 907"/>
                <a:gd name="T61" fmla="*/ 0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7" h="1859">
                  <a:moveTo>
                    <a:pt x="4" y="1232"/>
                  </a:moveTo>
                  <a:cubicBezTo>
                    <a:pt x="3" y="1233"/>
                    <a:pt x="1" y="1233"/>
                    <a:pt x="0" y="1233"/>
                  </a:cubicBezTo>
                  <a:cubicBezTo>
                    <a:pt x="155" y="1859"/>
                    <a:pt x="155" y="1859"/>
                    <a:pt x="155" y="1859"/>
                  </a:cubicBezTo>
                  <a:cubicBezTo>
                    <a:pt x="156" y="1859"/>
                    <a:pt x="157" y="1859"/>
                    <a:pt x="158" y="1858"/>
                  </a:cubicBezTo>
                  <a:cubicBezTo>
                    <a:pt x="4" y="1232"/>
                    <a:pt x="4" y="1232"/>
                    <a:pt x="4" y="1232"/>
                  </a:cubicBezTo>
                  <a:moveTo>
                    <a:pt x="18" y="1212"/>
                  </a:moveTo>
                  <a:cubicBezTo>
                    <a:pt x="18" y="1213"/>
                    <a:pt x="18" y="1214"/>
                    <a:pt x="18" y="1216"/>
                  </a:cubicBezTo>
                  <a:cubicBezTo>
                    <a:pt x="273" y="1229"/>
                    <a:pt x="273" y="1229"/>
                    <a:pt x="273" y="1229"/>
                  </a:cubicBezTo>
                  <a:cubicBezTo>
                    <a:pt x="273" y="1227"/>
                    <a:pt x="273" y="1226"/>
                    <a:pt x="274" y="1225"/>
                  </a:cubicBezTo>
                  <a:cubicBezTo>
                    <a:pt x="18" y="1212"/>
                    <a:pt x="18" y="1212"/>
                    <a:pt x="18" y="1212"/>
                  </a:cubicBezTo>
                  <a:moveTo>
                    <a:pt x="249" y="754"/>
                  </a:moveTo>
                  <a:cubicBezTo>
                    <a:pt x="248" y="755"/>
                    <a:pt x="247" y="755"/>
                    <a:pt x="246" y="755"/>
                  </a:cubicBezTo>
                  <a:cubicBezTo>
                    <a:pt x="246" y="755"/>
                    <a:pt x="245" y="755"/>
                    <a:pt x="245" y="755"/>
                  </a:cubicBezTo>
                  <a:cubicBezTo>
                    <a:pt x="290" y="1207"/>
                    <a:pt x="290" y="1207"/>
                    <a:pt x="290" y="1207"/>
                  </a:cubicBezTo>
                  <a:cubicBezTo>
                    <a:pt x="291" y="1207"/>
                    <a:pt x="292" y="1207"/>
                    <a:pt x="293" y="1207"/>
                  </a:cubicBezTo>
                  <a:cubicBezTo>
                    <a:pt x="293" y="1207"/>
                    <a:pt x="294" y="1207"/>
                    <a:pt x="294" y="1207"/>
                  </a:cubicBezTo>
                  <a:cubicBezTo>
                    <a:pt x="249" y="754"/>
                    <a:pt x="249" y="754"/>
                    <a:pt x="249" y="754"/>
                  </a:cubicBezTo>
                  <a:moveTo>
                    <a:pt x="906" y="304"/>
                  </a:moveTo>
                  <a:cubicBezTo>
                    <a:pt x="906" y="305"/>
                    <a:pt x="906" y="305"/>
                    <a:pt x="906" y="305"/>
                  </a:cubicBezTo>
                  <a:cubicBezTo>
                    <a:pt x="906" y="306"/>
                    <a:pt x="906" y="306"/>
                    <a:pt x="906" y="306"/>
                  </a:cubicBezTo>
                  <a:cubicBezTo>
                    <a:pt x="907" y="305"/>
                    <a:pt x="907" y="305"/>
                    <a:pt x="907" y="305"/>
                  </a:cubicBezTo>
                  <a:cubicBezTo>
                    <a:pt x="906" y="304"/>
                    <a:pt x="906" y="304"/>
                    <a:pt x="906" y="304"/>
                  </a:cubicBezTo>
                  <a:moveTo>
                    <a:pt x="458" y="0"/>
                  </a:moveTo>
                  <a:cubicBezTo>
                    <a:pt x="457" y="2"/>
                    <a:pt x="456" y="3"/>
                    <a:pt x="456" y="4"/>
                  </a:cubicBezTo>
                  <a:cubicBezTo>
                    <a:pt x="900" y="305"/>
                    <a:pt x="900" y="305"/>
                    <a:pt x="900" y="305"/>
                  </a:cubicBezTo>
                  <a:cubicBezTo>
                    <a:pt x="259" y="719"/>
                    <a:pt x="259" y="719"/>
                    <a:pt x="259" y="719"/>
                  </a:cubicBezTo>
                  <a:cubicBezTo>
                    <a:pt x="260" y="720"/>
                    <a:pt x="261" y="721"/>
                    <a:pt x="262" y="722"/>
                  </a:cubicBezTo>
                  <a:cubicBezTo>
                    <a:pt x="902" y="308"/>
                    <a:pt x="902" y="308"/>
                    <a:pt x="902" y="308"/>
                  </a:cubicBezTo>
                  <a:cubicBezTo>
                    <a:pt x="902" y="305"/>
                    <a:pt x="902" y="305"/>
                    <a:pt x="902" y="305"/>
                  </a:cubicBezTo>
                  <a:cubicBezTo>
                    <a:pt x="900" y="300"/>
                    <a:pt x="900" y="300"/>
                    <a:pt x="900" y="300"/>
                  </a:cubicBezTo>
                  <a:cubicBezTo>
                    <a:pt x="458" y="0"/>
                    <a:pt x="458" y="0"/>
                    <a:pt x="45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9">
              <a:extLst>
                <a:ext uri="{FF2B5EF4-FFF2-40B4-BE49-F238E27FC236}">
                  <a16:creationId xmlns:a16="http://schemas.microsoft.com/office/drawing/2014/main" id="{686350F8-9095-596C-B304-FD5C7D973C3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96" y="2713"/>
              <a:ext cx="533" cy="1409"/>
            </a:xfrm>
            <a:custGeom>
              <a:avLst/>
              <a:gdLst>
                <a:gd name="T0" fmla="*/ 4 w 482"/>
                <a:gd name="T1" fmla="*/ 619 h 1274"/>
                <a:gd name="T2" fmla="*/ 0 w 482"/>
                <a:gd name="T3" fmla="*/ 621 h 1274"/>
                <a:gd name="T4" fmla="*/ 258 w 482"/>
                <a:gd name="T5" fmla="*/ 1267 h 1274"/>
                <a:gd name="T6" fmla="*/ 261 w 482"/>
                <a:gd name="T7" fmla="*/ 1274 h 1274"/>
                <a:gd name="T8" fmla="*/ 262 w 482"/>
                <a:gd name="T9" fmla="*/ 1273 h 1274"/>
                <a:gd name="T10" fmla="*/ 260 w 482"/>
                <a:gd name="T11" fmla="*/ 1272 h 1274"/>
                <a:gd name="T12" fmla="*/ 261 w 482"/>
                <a:gd name="T13" fmla="*/ 1265 h 1274"/>
                <a:gd name="T14" fmla="*/ 4 w 482"/>
                <a:gd name="T15" fmla="*/ 619 h 1274"/>
                <a:gd name="T16" fmla="*/ 15 w 482"/>
                <a:gd name="T17" fmla="*/ 601 h 1274"/>
                <a:gd name="T18" fmla="*/ 14 w 482"/>
                <a:gd name="T19" fmla="*/ 605 h 1274"/>
                <a:gd name="T20" fmla="*/ 331 w 482"/>
                <a:gd name="T21" fmla="*/ 632 h 1274"/>
                <a:gd name="T22" fmla="*/ 331 w 482"/>
                <a:gd name="T23" fmla="*/ 628 h 1274"/>
                <a:gd name="T24" fmla="*/ 15 w 482"/>
                <a:gd name="T25" fmla="*/ 601 h 1274"/>
                <a:gd name="T26" fmla="*/ 478 w 482"/>
                <a:gd name="T27" fmla="*/ 0 h 1274"/>
                <a:gd name="T28" fmla="*/ 354 w 482"/>
                <a:gd name="T29" fmla="*/ 611 h 1274"/>
                <a:gd name="T30" fmla="*/ 357 w 482"/>
                <a:gd name="T31" fmla="*/ 612 h 1274"/>
                <a:gd name="T32" fmla="*/ 482 w 482"/>
                <a:gd name="T33" fmla="*/ 1 h 1274"/>
                <a:gd name="T34" fmla="*/ 478 w 482"/>
                <a:gd name="T35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2" h="1274">
                  <a:moveTo>
                    <a:pt x="4" y="619"/>
                  </a:moveTo>
                  <a:cubicBezTo>
                    <a:pt x="2" y="620"/>
                    <a:pt x="1" y="621"/>
                    <a:pt x="0" y="621"/>
                  </a:cubicBezTo>
                  <a:cubicBezTo>
                    <a:pt x="258" y="1267"/>
                    <a:pt x="258" y="1267"/>
                    <a:pt x="258" y="1267"/>
                  </a:cubicBezTo>
                  <a:cubicBezTo>
                    <a:pt x="261" y="1274"/>
                    <a:pt x="261" y="1274"/>
                    <a:pt x="261" y="1274"/>
                  </a:cubicBezTo>
                  <a:cubicBezTo>
                    <a:pt x="262" y="1273"/>
                    <a:pt x="262" y="1273"/>
                    <a:pt x="262" y="1273"/>
                  </a:cubicBezTo>
                  <a:cubicBezTo>
                    <a:pt x="260" y="1272"/>
                    <a:pt x="260" y="1272"/>
                    <a:pt x="260" y="1272"/>
                  </a:cubicBezTo>
                  <a:cubicBezTo>
                    <a:pt x="261" y="1265"/>
                    <a:pt x="261" y="1265"/>
                    <a:pt x="261" y="1265"/>
                  </a:cubicBezTo>
                  <a:cubicBezTo>
                    <a:pt x="4" y="619"/>
                    <a:pt x="4" y="619"/>
                    <a:pt x="4" y="619"/>
                  </a:cubicBezTo>
                  <a:moveTo>
                    <a:pt x="15" y="601"/>
                  </a:moveTo>
                  <a:cubicBezTo>
                    <a:pt x="15" y="602"/>
                    <a:pt x="15" y="604"/>
                    <a:pt x="14" y="605"/>
                  </a:cubicBezTo>
                  <a:cubicBezTo>
                    <a:pt x="331" y="632"/>
                    <a:pt x="331" y="632"/>
                    <a:pt x="331" y="632"/>
                  </a:cubicBezTo>
                  <a:cubicBezTo>
                    <a:pt x="331" y="631"/>
                    <a:pt x="331" y="629"/>
                    <a:pt x="331" y="628"/>
                  </a:cubicBezTo>
                  <a:cubicBezTo>
                    <a:pt x="15" y="601"/>
                    <a:pt x="15" y="601"/>
                    <a:pt x="15" y="601"/>
                  </a:cubicBezTo>
                  <a:moveTo>
                    <a:pt x="478" y="0"/>
                  </a:moveTo>
                  <a:cubicBezTo>
                    <a:pt x="354" y="611"/>
                    <a:pt x="354" y="611"/>
                    <a:pt x="354" y="611"/>
                  </a:cubicBezTo>
                  <a:cubicBezTo>
                    <a:pt x="355" y="612"/>
                    <a:pt x="356" y="612"/>
                    <a:pt x="357" y="612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1" y="1"/>
                    <a:pt x="479" y="1"/>
                    <a:pt x="47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10">
              <a:extLst>
                <a:ext uri="{FF2B5EF4-FFF2-40B4-BE49-F238E27FC236}">
                  <a16:creationId xmlns:a16="http://schemas.microsoft.com/office/drawing/2014/main" id="{D2ED455F-48C9-8B95-DF7E-BB62CBF1AC60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4" y="3434"/>
              <a:ext cx="100" cy="687"/>
            </a:xfrm>
            <a:custGeom>
              <a:avLst/>
              <a:gdLst>
                <a:gd name="T0" fmla="*/ 87 w 91"/>
                <a:gd name="T1" fmla="*/ 0 h 621"/>
                <a:gd name="T2" fmla="*/ 1 w 91"/>
                <a:gd name="T3" fmla="*/ 613 h 621"/>
                <a:gd name="T4" fmla="*/ 0 w 91"/>
                <a:gd name="T5" fmla="*/ 620 h 621"/>
                <a:gd name="T6" fmla="*/ 2 w 91"/>
                <a:gd name="T7" fmla="*/ 621 h 621"/>
                <a:gd name="T8" fmla="*/ 2 w 91"/>
                <a:gd name="T9" fmla="*/ 621 h 621"/>
                <a:gd name="T10" fmla="*/ 1 w 91"/>
                <a:gd name="T11" fmla="*/ 619 h 621"/>
                <a:gd name="T12" fmla="*/ 5 w 91"/>
                <a:gd name="T13" fmla="*/ 617 h 621"/>
                <a:gd name="T14" fmla="*/ 91 w 91"/>
                <a:gd name="T15" fmla="*/ 1 h 621"/>
                <a:gd name="T16" fmla="*/ 87 w 91"/>
                <a:gd name="T17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621">
                  <a:moveTo>
                    <a:pt x="87" y="0"/>
                  </a:moveTo>
                  <a:cubicBezTo>
                    <a:pt x="1" y="613"/>
                    <a:pt x="1" y="613"/>
                    <a:pt x="1" y="613"/>
                  </a:cubicBezTo>
                  <a:cubicBezTo>
                    <a:pt x="0" y="620"/>
                    <a:pt x="0" y="620"/>
                    <a:pt x="0" y="620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1" y="619"/>
                    <a:pt x="1" y="619"/>
                    <a:pt x="1" y="619"/>
                  </a:cubicBezTo>
                  <a:cubicBezTo>
                    <a:pt x="5" y="617"/>
                    <a:pt x="5" y="617"/>
                    <a:pt x="5" y="6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89" y="1"/>
                    <a:pt x="88" y="0"/>
                    <a:pt x="8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1">
              <a:extLst>
                <a:ext uri="{FF2B5EF4-FFF2-40B4-BE49-F238E27FC236}">
                  <a16:creationId xmlns:a16="http://schemas.microsoft.com/office/drawing/2014/main" id="{C6AA7E0B-01B2-8744-8010-AA13C8BCC33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85" y="3419"/>
              <a:ext cx="716" cy="703"/>
            </a:xfrm>
            <a:custGeom>
              <a:avLst/>
              <a:gdLst>
                <a:gd name="T0" fmla="*/ 645 w 647"/>
                <a:gd name="T1" fmla="*/ 250 h 636"/>
                <a:gd name="T2" fmla="*/ 4 w 647"/>
                <a:gd name="T3" fmla="*/ 631 h 636"/>
                <a:gd name="T4" fmla="*/ 0 w 647"/>
                <a:gd name="T5" fmla="*/ 633 h 636"/>
                <a:gd name="T6" fmla="*/ 1 w 647"/>
                <a:gd name="T7" fmla="*/ 635 h 636"/>
                <a:gd name="T8" fmla="*/ 2 w 647"/>
                <a:gd name="T9" fmla="*/ 636 h 636"/>
                <a:gd name="T10" fmla="*/ 5 w 647"/>
                <a:gd name="T11" fmla="*/ 635 h 636"/>
                <a:gd name="T12" fmla="*/ 647 w 647"/>
                <a:gd name="T13" fmla="*/ 253 h 636"/>
                <a:gd name="T14" fmla="*/ 645 w 647"/>
                <a:gd name="T15" fmla="*/ 250 h 636"/>
                <a:gd name="T16" fmla="*/ 110 w 647"/>
                <a:gd name="T17" fmla="*/ 0 h 636"/>
                <a:gd name="T18" fmla="*/ 108 w 647"/>
                <a:gd name="T19" fmla="*/ 4 h 636"/>
                <a:gd name="T20" fmla="*/ 644 w 647"/>
                <a:gd name="T21" fmla="*/ 235 h 636"/>
                <a:gd name="T22" fmla="*/ 646 w 647"/>
                <a:gd name="T23" fmla="*/ 231 h 636"/>
                <a:gd name="T24" fmla="*/ 110 w 647"/>
                <a:gd name="T25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7" h="636">
                  <a:moveTo>
                    <a:pt x="645" y="250"/>
                  </a:moveTo>
                  <a:cubicBezTo>
                    <a:pt x="4" y="631"/>
                    <a:pt x="4" y="631"/>
                    <a:pt x="4" y="631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1" y="635"/>
                    <a:pt x="1" y="635"/>
                    <a:pt x="1" y="635"/>
                  </a:cubicBezTo>
                  <a:cubicBezTo>
                    <a:pt x="2" y="636"/>
                    <a:pt x="2" y="636"/>
                    <a:pt x="2" y="636"/>
                  </a:cubicBezTo>
                  <a:cubicBezTo>
                    <a:pt x="5" y="635"/>
                    <a:pt x="5" y="635"/>
                    <a:pt x="5" y="635"/>
                  </a:cubicBezTo>
                  <a:cubicBezTo>
                    <a:pt x="647" y="253"/>
                    <a:pt x="647" y="253"/>
                    <a:pt x="647" y="253"/>
                  </a:cubicBezTo>
                  <a:cubicBezTo>
                    <a:pt x="646" y="252"/>
                    <a:pt x="646" y="251"/>
                    <a:pt x="645" y="250"/>
                  </a:cubicBezTo>
                  <a:moveTo>
                    <a:pt x="110" y="0"/>
                  </a:moveTo>
                  <a:cubicBezTo>
                    <a:pt x="110" y="2"/>
                    <a:pt x="109" y="3"/>
                    <a:pt x="108" y="4"/>
                  </a:cubicBezTo>
                  <a:cubicBezTo>
                    <a:pt x="644" y="235"/>
                    <a:pt x="644" y="235"/>
                    <a:pt x="644" y="235"/>
                  </a:cubicBezTo>
                  <a:cubicBezTo>
                    <a:pt x="645" y="233"/>
                    <a:pt x="645" y="232"/>
                    <a:pt x="646" y="231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12">
              <a:extLst>
                <a:ext uri="{FF2B5EF4-FFF2-40B4-BE49-F238E27FC236}">
                  <a16:creationId xmlns:a16="http://schemas.microsoft.com/office/drawing/2014/main" id="{A33AD068-58A1-EB44-3AF8-04EB94E2F4E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239" y="2694"/>
              <a:ext cx="717" cy="971"/>
            </a:xfrm>
            <a:custGeom>
              <a:avLst/>
              <a:gdLst>
                <a:gd name="T0" fmla="*/ 647 w 648"/>
                <a:gd name="T1" fmla="*/ 135 h 878"/>
                <a:gd name="T2" fmla="*/ 647 w 648"/>
                <a:gd name="T3" fmla="*/ 137 h 878"/>
                <a:gd name="T4" fmla="*/ 648 w 648"/>
                <a:gd name="T5" fmla="*/ 135 h 878"/>
                <a:gd name="T6" fmla="*/ 647 w 648"/>
                <a:gd name="T7" fmla="*/ 135 h 878"/>
                <a:gd name="T8" fmla="*/ 4 w 648"/>
                <a:gd name="T9" fmla="*/ 15 h 878"/>
                <a:gd name="T10" fmla="*/ 0 w 648"/>
                <a:gd name="T11" fmla="*/ 17 h 878"/>
                <a:gd name="T12" fmla="*/ 423 w 648"/>
                <a:gd name="T13" fmla="*/ 878 h 878"/>
                <a:gd name="T14" fmla="*/ 427 w 648"/>
                <a:gd name="T15" fmla="*/ 877 h 878"/>
                <a:gd name="T16" fmla="*/ 4 w 648"/>
                <a:gd name="T17" fmla="*/ 15 h 878"/>
                <a:gd name="T18" fmla="*/ 14 w 648"/>
                <a:gd name="T19" fmla="*/ 0 h 878"/>
                <a:gd name="T20" fmla="*/ 13 w 648"/>
                <a:gd name="T21" fmla="*/ 4 h 878"/>
                <a:gd name="T22" fmla="*/ 643 w 648"/>
                <a:gd name="T23" fmla="*/ 138 h 878"/>
                <a:gd name="T24" fmla="*/ 437 w 648"/>
                <a:gd name="T25" fmla="*/ 876 h 878"/>
                <a:gd name="T26" fmla="*/ 441 w 648"/>
                <a:gd name="T27" fmla="*/ 877 h 878"/>
                <a:gd name="T28" fmla="*/ 646 w 648"/>
                <a:gd name="T29" fmla="*/ 140 h 878"/>
                <a:gd name="T30" fmla="*/ 638 w 648"/>
                <a:gd name="T31" fmla="*/ 133 h 878"/>
                <a:gd name="T32" fmla="*/ 14 w 648"/>
                <a:gd name="T3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8" h="878">
                  <a:moveTo>
                    <a:pt x="647" y="135"/>
                  </a:moveTo>
                  <a:cubicBezTo>
                    <a:pt x="647" y="137"/>
                    <a:pt x="647" y="137"/>
                    <a:pt x="647" y="137"/>
                  </a:cubicBezTo>
                  <a:cubicBezTo>
                    <a:pt x="648" y="135"/>
                    <a:pt x="648" y="135"/>
                    <a:pt x="648" y="135"/>
                  </a:cubicBezTo>
                  <a:cubicBezTo>
                    <a:pt x="647" y="135"/>
                    <a:pt x="647" y="135"/>
                    <a:pt x="647" y="135"/>
                  </a:cubicBezTo>
                  <a:moveTo>
                    <a:pt x="4" y="15"/>
                  </a:moveTo>
                  <a:cubicBezTo>
                    <a:pt x="3" y="16"/>
                    <a:pt x="2" y="16"/>
                    <a:pt x="0" y="17"/>
                  </a:cubicBezTo>
                  <a:cubicBezTo>
                    <a:pt x="423" y="878"/>
                    <a:pt x="423" y="878"/>
                    <a:pt x="423" y="878"/>
                  </a:cubicBezTo>
                  <a:cubicBezTo>
                    <a:pt x="424" y="878"/>
                    <a:pt x="425" y="877"/>
                    <a:pt x="427" y="877"/>
                  </a:cubicBezTo>
                  <a:cubicBezTo>
                    <a:pt x="4" y="15"/>
                    <a:pt x="4" y="15"/>
                    <a:pt x="4" y="15"/>
                  </a:cubicBezTo>
                  <a:moveTo>
                    <a:pt x="14" y="0"/>
                  </a:moveTo>
                  <a:cubicBezTo>
                    <a:pt x="13" y="1"/>
                    <a:pt x="13" y="3"/>
                    <a:pt x="13" y="4"/>
                  </a:cubicBezTo>
                  <a:cubicBezTo>
                    <a:pt x="643" y="138"/>
                    <a:pt x="643" y="138"/>
                    <a:pt x="643" y="138"/>
                  </a:cubicBezTo>
                  <a:cubicBezTo>
                    <a:pt x="437" y="876"/>
                    <a:pt x="437" y="876"/>
                    <a:pt x="437" y="876"/>
                  </a:cubicBezTo>
                  <a:cubicBezTo>
                    <a:pt x="439" y="876"/>
                    <a:pt x="440" y="876"/>
                    <a:pt x="441" y="877"/>
                  </a:cubicBezTo>
                  <a:cubicBezTo>
                    <a:pt x="646" y="140"/>
                    <a:pt x="646" y="140"/>
                    <a:pt x="646" y="140"/>
                  </a:cubicBezTo>
                  <a:cubicBezTo>
                    <a:pt x="638" y="133"/>
                    <a:pt x="638" y="133"/>
                    <a:pt x="638" y="133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3">
              <a:extLst>
                <a:ext uri="{FF2B5EF4-FFF2-40B4-BE49-F238E27FC236}">
                  <a16:creationId xmlns:a16="http://schemas.microsoft.com/office/drawing/2014/main" id="{11B9EA4E-6B82-3FB3-CF2E-B9F89D1E722D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4" y="687"/>
              <a:ext cx="845" cy="2163"/>
            </a:xfrm>
            <a:custGeom>
              <a:avLst/>
              <a:gdLst>
                <a:gd name="T0" fmla="*/ 405 w 764"/>
                <a:gd name="T1" fmla="*/ 0 h 1956"/>
                <a:gd name="T2" fmla="*/ 403 w 764"/>
                <a:gd name="T3" fmla="*/ 4 h 1956"/>
                <a:gd name="T4" fmla="*/ 760 w 764"/>
                <a:gd name="T5" fmla="*/ 256 h 1956"/>
                <a:gd name="T6" fmla="*/ 643 w 764"/>
                <a:gd name="T7" fmla="*/ 881 h 1956"/>
                <a:gd name="T8" fmla="*/ 646 w 764"/>
                <a:gd name="T9" fmla="*/ 889 h 1956"/>
                <a:gd name="T10" fmla="*/ 642 w 764"/>
                <a:gd name="T11" fmla="*/ 890 h 1956"/>
                <a:gd name="T12" fmla="*/ 642 w 764"/>
                <a:gd name="T13" fmla="*/ 890 h 1956"/>
                <a:gd name="T14" fmla="*/ 642 w 764"/>
                <a:gd name="T15" fmla="*/ 893 h 1956"/>
                <a:gd name="T16" fmla="*/ 684 w 764"/>
                <a:gd name="T17" fmla="*/ 1947 h 1956"/>
                <a:gd name="T18" fmla="*/ 3 w 764"/>
                <a:gd name="T19" fmla="*/ 1330 h 1956"/>
                <a:gd name="T20" fmla="*/ 0 w 764"/>
                <a:gd name="T21" fmla="*/ 1333 h 1956"/>
                <a:gd name="T22" fmla="*/ 679 w 764"/>
                <a:gd name="T23" fmla="*/ 1948 h 1956"/>
                <a:gd name="T24" fmla="*/ 687 w 764"/>
                <a:gd name="T25" fmla="*/ 1955 h 1956"/>
                <a:gd name="T26" fmla="*/ 688 w 764"/>
                <a:gd name="T27" fmla="*/ 1956 h 1956"/>
                <a:gd name="T28" fmla="*/ 688 w 764"/>
                <a:gd name="T29" fmla="*/ 1952 h 1956"/>
                <a:gd name="T30" fmla="*/ 688 w 764"/>
                <a:gd name="T31" fmla="*/ 1950 h 1956"/>
                <a:gd name="T32" fmla="*/ 646 w 764"/>
                <a:gd name="T33" fmla="*/ 891 h 1956"/>
                <a:gd name="T34" fmla="*/ 646 w 764"/>
                <a:gd name="T35" fmla="*/ 890 h 1956"/>
                <a:gd name="T36" fmla="*/ 646 w 764"/>
                <a:gd name="T37" fmla="*/ 889 h 1956"/>
                <a:gd name="T38" fmla="*/ 764 w 764"/>
                <a:gd name="T39" fmla="*/ 255 h 1956"/>
                <a:gd name="T40" fmla="*/ 764 w 764"/>
                <a:gd name="T41" fmla="*/ 254 h 1956"/>
                <a:gd name="T42" fmla="*/ 405 w 764"/>
                <a:gd name="T43" fmla="*/ 0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64" h="1956">
                  <a:moveTo>
                    <a:pt x="405" y="0"/>
                  </a:moveTo>
                  <a:cubicBezTo>
                    <a:pt x="404" y="1"/>
                    <a:pt x="404" y="2"/>
                    <a:pt x="403" y="4"/>
                  </a:cubicBezTo>
                  <a:cubicBezTo>
                    <a:pt x="760" y="256"/>
                    <a:pt x="760" y="256"/>
                    <a:pt x="760" y="256"/>
                  </a:cubicBezTo>
                  <a:cubicBezTo>
                    <a:pt x="643" y="881"/>
                    <a:pt x="643" y="881"/>
                    <a:pt x="643" y="881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3"/>
                    <a:pt x="642" y="893"/>
                    <a:pt x="642" y="893"/>
                  </a:cubicBezTo>
                  <a:cubicBezTo>
                    <a:pt x="684" y="1947"/>
                    <a:pt x="684" y="1947"/>
                    <a:pt x="684" y="1947"/>
                  </a:cubicBezTo>
                  <a:cubicBezTo>
                    <a:pt x="3" y="1330"/>
                    <a:pt x="3" y="1330"/>
                    <a:pt x="3" y="1330"/>
                  </a:cubicBezTo>
                  <a:cubicBezTo>
                    <a:pt x="2" y="1331"/>
                    <a:pt x="1" y="1332"/>
                    <a:pt x="0" y="1333"/>
                  </a:cubicBezTo>
                  <a:cubicBezTo>
                    <a:pt x="679" y="1948"/>
                    <a:pt x="679" y="1948"/>
                    <a:pt x="679" y="1948"/>
                  </a:cubicBezTo>
                  <a:cubicBezTo>
                    <a:pt x="687" y="1955"/>
                    <a:pt x="687" y="1955"/>
                    <a:pt x="687" y="1955"/>
                  </a:cubicBezTo>
                  <a:cubicBezTo>
                    <a:pt x="688" y="1956"/>
                    <a:pt x="688" y="1956"/>
                    <a:pt x="688" y="1956"/>
                  </a:cubicBezTo>
                  <a:cubicBezTo>
                    <a:pt x="688" y="1952"/>
                    <a:pt x="688" y="1952"/>
                    <a:pt x="688" y="1952"/>
                  </a:cubicBezTo>
                  <a:cubicBezTo>
                    <a:pt x="688" y="1950"/>
                    <a:pt x="688" y="1950"/>
                    <a:pt x="688" y="1950"/>
                  </a:cubicBezTo>
                  <a:cubicBezTo>
                    <a:pt x="646" y="891"/>
                    <a:pt x="646" y="891"/>
                    <a:pt x="646" y="891"/>
                  </a:cubicBezTo>
                  <a:cubicBezTo>
                    <a:pt x="646" y="890"/>
                    <a:pt x="646" y="890"/>
                    <a:pt x="646" y="890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764" y="255"/>
                    <a:pt x="764" y="255"/>
                    <a:pt x="764" y="255"/>
                  </a:cubicBezTo>
                  <a:cubicBezTo>
                    <a:pt x="764" y="254"/>
                    <a:pt x="764" y="254"/>
                    <a:pt x="764" y="254"/>
                  </a:cubicBezTo>
                  <a:cubicBezTo>
                    <a:pt x="405" y="0"/>
                    <a:pt x="405" y="0"/>
                    <a:pt x="40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14">
              <a:extLst>
                <a:ext uri="{FF2B5EF4-FFF2-40B4-BE49-F238E27FC236}">
                  <a16:creationId xmlns:a16="http://schemas.microsoft.com/office/drawing/2014/main" id="{BF35000C-3222-28F0-F2CD-E7438199A253}"/>
                </a:ext>
              </a:extLst>
            </p:cNvPr>
            <p:cNvSpPr>
              <a:spLocks/>
            </p:cNvSpPr>
            <p:nvPr/>
          </p:nvSpPr>
          <p:spPr bwMode="gray">
            <a:xfrm>
              <a:off x="5627" y="698"/>
              <a:ext cx="282" cy="973"/>
            </a:xfrm>
            <a:custGeom>
              <a:avLst/>
              <a:gdLst>
                <a:gd name="T0" fmla="*/ 3 w 255"/>
                <a:gd name="T1" fmla="*/ 0 h 880"/>
                <a:gd name="T2" fmla="*/ 0 w 255"/>
                <a:gd name="T3" fmla="*/ 2 h 880"/>
                <a:gd name="T4" fmla="*/ 249 w 255"/>
                <a:gd name="T5" fmla="*/ 875 h 880"/>
                <a:gd name="T6" fmla="*/ 251 w 255"/>
                <a:gd name="T7" fmla="*/ 880 h 880"/>
                <a:gd name="T8" fmla="*/ 251 w 255"/>
                <a:gd name="T9" fmla="*/ 880 h 880"/>
                <a:gd name="T10" fmla="*/ 255 w 255"/>
                <a:gd name="T11" fmla="*/ 879 h 880"/>
                <a:gd name="T12" fmla="*/ 252 w 255"/>
                <a:gd name="T13" fmla="*/ 871 h 880"/>
                <a:gd name="T14" fmla="*/ 3 w 255"/>
                <a:gd name="T15" fmla="*/ 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880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249" y="875"/>
                    <a:pt x="249" y="875"/>
                    <a:pt x="249" y="875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5" y="879"/>
                    <a:pt x="255" y="879"/>
                    <a:pt x="255" y="879"/>
                  </a:cubicBezTo>
                  <a:cubicBezTo>
                    <a:pt x="252" y="871"/>
                    <a:pt x="252" y="871"/>
                    <a:pt x="252" y="87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15">
              <a:extLst>
                <a:ext uri="{FF2B5EF4-FFF2-40B4-BE49-F238E27FC236}">
                  <a16:creationId xmlns:a16="http://schemas.microsoft.com/office/drawing/2014/main" id="{4098EF32-A4D7-A3B0-D4AD-5DC1BDCF47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974" y="1106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2 h 41"/>
                <a:gd name="T6" fmla="*/ 21 w 42"/>
                <a:gd name="T7" fmla="*/ 41 h 41"/>
                <a:gd name="T8" fmla="*/ 22 w 42"/>
                <a:gd name="T9" fmla="*/ 41 h 41"/>
                <a:gd name="T10" fmla="*/ 34 w 42"/>
                <a:gd name="T11" fmla="*/ 37 h 41"/>
                <a:gd name="T12" fmla="*/ 37 w 42"/>
                <a:gd name="T13" fmla="*/ 34 h 41"/>
                <a:gd name="T14" fmla="*/ 41 w 42"/>
                <a:gd name="T15" fmla="*/ 25 h 41"/>
                <a:gd name="T16" fmla="*/ 42 w 42"/>
                <a:gd name="T17" fmla="*/ 21 h 41"/>
                <a:gd name="T18" fmla="*/ 42 w 42"/>
                <a:gd name="T19" fmla="*/ 20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8" y="1"/>
                    <a:pt x="0" y="11"/>
                    <a:pt x="0" y="22"/>
                  </a:cubicBezTo>
                  <a:cubicBezTo>
                    <a:pt x="1" y="33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7" y="41"/>
                    <a:pt x="31" y="40"/>
                    <a:pt x="34" y="37"/>
                  </a:cubicBezTo>
                  <a:cubicBezTo>
                    <a:pt x="35" y="36"/>
                    <a:pt x="36" y="35"/>
                    <a:pt x="37" y="34"/>
                  </a:cubicBezTo>
                  <a:cubicBezTo>
                    <a:pt x="39" y="32"/>
                    <a:pt x="40" y="29"/>
                    <a:pt x="41" y="25"/>
                  </a:cubicBezTo>
                  <a:cubicBezTo>
                    <a:pt x="42" y="24"/>
                    <a:pt x="42" y="23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16">
              <a:extLst>
                <a:ext uri="{FF2B5EF4-FFF2-40B4-BE49-F238E27FC236}">
                  <a16:creationId xmlns:a16="http://schemas.microsoft.com/office/drawing/2014/main" id="{1509C52B-0682-E56F-4D37-6CA94CF5411F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6" y="804"/>
              <a:ext cx="46" cy="47"/>
            </a:xfrm>
            <a:custGeom>
              <a:avLst/>
              <a:gdLst>
                <a:gd name="T0" fmla="*/ 22 w 42"/>
                <a:gd name="T1" fmla="*/ 0 h 42"/>
                <a:gd name="T2" fmla="*/ 20 w 42"/>
                <a:gd name="T3" fmla="*/ 0 h 42"/>
                <a:gd name="T4" fmla="*/ 1 w 42"/>
                <a:gd name="T5" fmla="*/ 22 h 42"/>
                <a:gd name="T6" fmla="*/ 22 w 42"/>
                <a:gd name="T7" fmla="*/ 42 h 42"/>
                <a:gd name="T8" fmla="*/ 23 w 42"/>
                <a:gd name="T9" fmla="*/ 42 h 42"/>
                <a:gd name="T10" fmla="*/ 36 w 42"/>
                <a:gd name="T11" fmla="*/ 36 h 42"/>
                <a:gd name="T12" fmla="*/ 39 w 42"/>
                <a:gd name="T13" fmla="*/ 33 h 42"/>
                <a:gd name="T14" fmla="*/ 42 w 42"/>
                <a:gd name="T15" fmla="*/ 20 h 42"/>
                <a:gd name="T16" fmla="*/ 42 w 42"/>
                <a:gd name="T17" fmla="*/ 16 h 42"/>
                <a:gd name="T18" fmla="*/ 40 w 42"/>
                <a:gd name="T19" fmla="*/ 12 h 42"/>
                <a:gd name="T20" fmla="*/ 2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2" y="33"/>
                    <a:pt x="11" y="42"/>
                    <a:pt x="22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8" y="41"/>
                    <a:pt x="33" y="39"/>
                    <a:pt x="36" y="36"/>
                  </a:cubicBezTo>
                  <a:cubicBezTo>
                    <a:pt x="37" y="35"/>
                    <a:pt x="38" y="34"/>
                    <a:pt x="39" y="33"/>
                  </a:cubicBezTo>
                  <a:cubicBezTo>
                    <a:pt x="41" y="29"/>
                    <a:pt x="42" y="25"/>
                    <a:pt x="42" y="20"/>
                  </a:cubicBezTo>
                  <a:cubicBezTo>
                    <a:pt x="42" y="19"/>
                    <a:pt x="42" y="17"/>
                    <a:pt x="42" y="16"/>
                  </a:cubicBezTo>
                  <a:cubicBezTo>
                    <a:pt x="41" y="15"/>
                    <a:pt x="41" y="13"/>
                    <a:pt x="40" y="12"/>
                  </a:cubicBezTo>
                  <a:cubicBezTo>
                    <a:pt x="37" y="5"/>
                    <a:pt x="30" y="0"/>
                    <a:pt x="2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17">
              <a:extLst>
                <a:ext uri="{FF2B5EF4-FFF2-40B4-BE49-F238E27FC236}">
                  <a16:creationId xmlns:a16="http://schemas.microsoft.com/office/drawing/2014/main" id="{F5CF4119-9AAA-E3AD-70BF-FDCC908F1B0D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2" y="658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13 w 42"/>
                <a:gd name="T7" fmla="*/ 1 h 41"/>
                <a:gd name="T8" fmla="*/ 0 w 42"/>
                <a:gd name="T9" fmla="*/ 22 h 41"/>
                <a:gd name="T10" fmla="*/ 0 w 42"/>
                <a:gd name="T11" fmla="*/ 23 h 41"/>
                <a:gd name="T12" fmla="*/ 1 w 42"/>
                <a:gd name="T13" fmla="*/ 27 h 41"/>
                <a:gd name="T14" fmla="*/ 14 w 42"/>
                <a:gd name="T15" fmla="*/ 40 h 41"/>
                <a:gd name="T16" fmla="*/ 18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6 w 42"/>
                <a:gd name="T23" fmla="*/ 40 h 41"/>
                <a:gd name="T24" fmla="*/ 30 w 42"/>
                <a:gd name="T25" fmla="*/ 39 h 41"/>
                <a:gd name="T26" fmla="*/ 41 w 42"/>
                <a:gd name="T27" fmla="*/ 22 h 41"/>
                <a:gd name="T28" fmla="*/ 41 w 42"/>
                <a:gd name="T29" fmla="*/ 19 h 41"/>
                <a:gd name="T30" fmla="*/ 41 w 42"/>
                <a:gd name="T31" fmla="*/ 18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5" y="5"/>
                    <a:pt x="0" y="13"/>
                    <a:pt x="0" y="22"/>
                  </a:cubicBezTo>
                  <a:cubicBezTo>
                    <a:pt x="0" y="22"/>
                    <a:pt x="0" y="23"/>
                    <a:pt x="0" y="23"/>
                  </a:cubicBezTo>
                  <a:cubicBezTo>
                    <a:pt x="1" y="25"/>
                    <a:pt x="1" y="26"/>
                    <a:pt x="1" y="27"/>
                  </a:cubicBezTo>
                  <a:cubicBezTo>
                    <a:pt x="3" y="33"/>
                    <a:pt x="8" y="38"/>
                    <a:pt x="14" y="40"/>
                  </a:cubicBezTo>
                  <a:cubicBezTo>
                    <a:pt x="15" y="40"/>
                    <a:pt x="17" y="41"/>
                    <a:pt x="18" y="41"/>
                  </a:cubicBezTo>
                  <a:cubicBezTo>
                    <a:pt x="19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5" y="41"/>
                    <a:pt x="26" y="40"/>
                  </a:cubicBezTo>
                  <a:cubicBezTo>
                    <a:pt x="27" y="40"/>
                    <a:pt x="28" y="40"/>
                    <a:pt x="30" y="39"/>
                  </a:cubicBezTo>
                  <a:cubicBezTo>
                    <a:pt x="36" y="36"/>
                    <a:pt x="41" y="30"/>
                    <a:pt x="41" y="22"/>
                  </a:cubicBezTo>
                  <a:cubicBezTo>
                    <a:pt x="42" y="21"/>
                    <a:pt x="42" y="20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0" y="8"/>
                    <a:pt x="3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18">
              <a:extLst>
                <a:ext uri="{FF2B5EF4-FFF2-40B4-BE49-F238E27FC236}">
                  <a16:creationId xmlns:a16="http://schemas.microsoft.com/office/drawing/2014/main" id="{0DF9ABD1-5707-75B0-FEB9-3C3733D58DDF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" y="655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8 w 41"/>
                <a:gd name="T5" fmla="*/ 3 h 41"/>
                <a:gd name="T6" fmla="*/ 5 w 41"/>
                <a:gd name="T7" fmla="*/ 6 h 41"/>
                <a:gd name="T8" fmla="*/ 0 w 41"/>
                <a:gd name="T9" fmla="*/ 17 h 41"/>
                <a:gd name="T10" fmla="*/ 0 w 41"/>
                <a:gd name="T11" fmla="*/ 21 h 41"/>
                <a:gd name="T12" fmla="*/ 0 w 41"/>
                <a:gd name="T13" fmla="*/ 21 h 41"/>
                <a:gd name="T14" fmla="*/ 11 w 41"/>
                <a:gd name="T15" fmla="*/ 39 h 41"/>
                <a:gd name="T16" fmla="*/ 15 w 41"/>
                <a:gd name="T17" fmla="*/ 40 h 41"/>
                <a:gd name="T18" fmla="*/ 20 w 41"/>
                <a:gd name="T19" fmla="*/ 41 h 41"/>
                <a:gd name="T20" fmla="*/ 22 w 41"/>
                <a:gd name="T21" fmla="*/ 41 h 41"/>
                <a:gd name="T22" fmla="*/ 25 w 41"/>
                <a:gd name="T23" fmla="*/ 41 h 41"/>
                <a:gd name="T24" fmla="*/ 28 w 41"/>
                <a:gd name="T25" fmla="*/ 39 h 41"/>
                <a:gd name="T26" fmla="*/ 37 w 41"/>
                <a:gd name="T27" fmla="*/ 33 h 41"/>
                <a:gd name="T28" fmla="*/ 39 w 41"/>
                <a:gd name="T29" fmla="*/ 29 h 41"/>
                <a:gd name="T30" fmla="*/ 41 w 41"/>
                <a:gd name="T31" fmla="*/ 19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0"/>
                    <a:pt x="11" y="1"/>
                    <a:pt x="8" y="3"/>
                  </a:cubicBezTo>
                  <a:cubicBezTo>
                    <a:pt x="7" y="4"/>
                    <a:pt x="6" y="5"/>
                    <a:pt x="5" y="6"/>
                  </a:cubicBezTo>
                  <a:cubicBezTo>
                    <a:pt x="3" y="9"/>
                    <a:pt x="1" y="13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9"/>
                    <a:pt x="5" y="35"/>
                    <a:pt x="11" y="39"/>
                  </a:cubicBezTo>
                  <a:cubicBezTo>
                    <a:pt x="12" y="39"/>
                    <a:pt x="13" y="40"/>
                    <a:pt x="15" y="40"/>
                  </a:cubicBezTo>
                  <a:cubicBezTo>
                    <a:pt x="16" y="41"/>
                    <a:pt x="18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3" y="41"/>
                    <a:pt x="24" y="41"/>
                    <a:pt x="25" y="41"/>
                  </a:cubicBezTo>
                  <a:cubicBezTo>
                    <a:pt x="26" y="40"/>
                    <a:pt x="27" y="40"/>
                    <a:pt x="28" y="39"/>
                  </a:cubicBezTo>
                  <a:cubicBezTo>
                    <a:pt x="32" y="38"/>
                    <a:pt x="35" y="36"/>
                    <a:pt x="37" y="33"/>
                  </a:cubicBezTo>
                  <a:cubicBezTo>
                    <a:pt x="38" y="31"/>
                    <a:pt x="38" y="30"/>
                    <a:pt x="39" y="29"/>
                  </a:cubicBezTo>
                  <a:cubicBezTo>
                    <a:pt x="40" y="26"/>
                    <a:pt x="41" y="23"/>
                    <a:pt x="41" y="19"/>
                  </a:cubicBezTo>
                  <a:cubicBezTo>
                    <a:pt x="40" y="8"/>
                    <a:pt x="3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9">
              <a:extLst>
                <a:ext uri="{FF2B5EF4-FFF2-40B4-BE49-F238E27FC236}">
                  <a16:creationId xmlns:a16="http://schemas.microsoft.com/office/drawing/2014/main" id="{B33745B5-1021-44F6-65DD-E9720C183C4A}"/>
                </a:ext>
              </a:extLst>
            </p:cNvPr>
            <p:cNvSpPr>
              <a:spLocks/>
            </p:cNvSpPr>
            <p:nvPr/>
          </p:nvSpPr>
          <p:spPr bwMode="gray">
            <a:xfrm>
              <a:off x="5006" y="1235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8 w 42"/>
                <a:gd name="T5" fmla="*/ 5 h 41"/>
                <a:gd name="T6" fmla="*/ 5 w 42"/>
                <a:gd name="T7" fmla="*/ 8 h 41"/>
                <a:gd name="T8" fmla="*/ 1 w 42"/>
                <a:gd name="T9" fmla="*/ 16 h 41"/>
                <a:gd name="T10" fmla="*/ 0 w 42"/>
                <a:gd name="T11" fmla="*/ 20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41 w 42"/>
                <a:gd name="T23" fmla="*/ 26 h 41"/>
                <a:gd name="T24" fmla="*/ 42 w 42"/>
                <a:gd name="T25" fmla="*/ 22 h 41"/>
                <a:gd name="T26" fmla="*/ 42 w 42"/>
                <a:gd name="T27" fmla="*/ 19 h 41"/>
                <a:gd name="T28" fmla="*/ 28 w 42"/>
                <a:gd name="T29" fmla="*/ 1 h 41"/>
                <a:gd name="T30" fmla="*/ 24 w 42"/>
                <a:gd name="T31" fmla="*/ 0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3" y="10"/>
                    <a:pt x="2" y="13"/>
                    <a:pt x="1" y="16"/>
                  </a:cubicBezTo>
                  <a:cubicBezTo>
                    <a:pt x="1" y="17"/>
                    <a:pt x="0" y="19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1" y="26"/>
                    <a:pt x="2" y="30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1" y="39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1"/>
                    <a:pt x="39" y="34"/>
                    <a:pt x="41" y="26"/>
                  </a:cubicBezTo>
                  <a:cubicBezTo>
                    <a:pt x="41" y="25"/>
                    <a:pt x="41" y="24"/>
                    <a:pt x="42" y="22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1"/>
                    <a:pt x="35" y="4"/>
                    <a:pt x="28" y="1"/>
                  </a:cubicBezTo>
                  <a:cubicBezTo>
                    <a:pt x="26" y="1"/>
                    <a:pt x="25" y="0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20">
              <a:extLst>
                <a:ext uri="{FF2B5EF4-FFF2-40B4-BE49-F238E27FC236}">
                  <a16:creationId xmlns:a16="http://schemas.microsoft.com/office/drawing/2014/main" id="{C8AF7CF0-29E4-3E15-6001-259A37E331C6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0" y="1301"/>
              <a:ext cx="45" cy="45"/>
            </a:xfrm>
            <a:custGeom>
              <a:avLst/>
              <a:gdLst>
                <a:gd name="T0" fmla="*/ 21 w 41"/>
                <a:gd name="T1" fmla="*/ 0 h 41"/>
                <a:gd name="T2" fmla="*/ 19 w 41"/>
                <a:gd name="T3" fmla="*/ 0 h 41"/>
                <a:gd name="T4" fmla="*/ 16 w 41"/>
                <a:gd name="T5" fmla="*/ 0 h 41"/>
                <a:gd name="T6" fmla="*/ 12 w 41"/>
                <a:gd name="T7" fmla="*/ 2 h 41"/>
                <a:gd name="T8" fmla="*/ 1 w 41"/>
                <a:gd name="T9" fmla="*/ 15 h 41"/>
                <a:gd name="T10" fmla="*/ 0 w 41"/>
                <a:gd name="T11" fmla="*/ 19 h 41"/>
                <a:gd name="T12" fmla="*/ 0 w 41"/>
                <a:gd name="T13" fmla="*/ 22 h 41"/>
                <a:gd name="T14" fmla="*/ 1 w 41"/>
                <a:gd name="T15" fmla="*/ 28 h 41"/>
                <a:gd name="T16" fmla="*/ 3 w 41"/>
                <a:gd name="T17" fmla="*/ 31 h 41"/>
                <a:gd name="T18" fmla="*/ 13 w 41"/>
                <a:gd name="T19" fmla="*/ 40 h 41"/>
                <a:gd name="T20" fmla="*/ 17 w 41"/>
                <a:gd name="T21" fmla="*/ 41 h 41"/>
                <a:gd name="T22" fmla="*/ 21 w 41"/>
                <a:gd name="T23" fmla="*/ 41 h 41"/>
                <a:gd name="T24" fmla="*/ 22 w 41"/>
                <a:gd name="T25" fmla="*/ 41 h 41"/>
                <a:gd name="T26" fmla="*/ 37 w 41"/>
                <a:gd name="T27" fmla="*/ 34 h 41"/>
                <a:gd name="T28" fmla="*/ 39 w 41"/>
                <a:gd name="T29" fmla="*/ 30 h 41"/>
                <a:gd name="T30" fmla="*/ 41 w 41"/>
                <a:gd name="T31" fmla="*/ 19 h 41"/>
                <a:gd name="T32" fmla="*/ 29 w 41"/>
                <a:gd name="T33" fmla="*/ 2 h 41"/>
                <a:gd name="T34" fmla="*/ 26 w 41"/>
                <a:gd name="T35" fmla="*/ 0 h 41"/>
                <a:gd name="T36" fmla="*/ 21 w 41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4" y="1"/>
                    <a:pt x="13" y="1"/>
                    <a:pt x="12" y="2"/>
                  </a:cubicBezTo>
                  <a:cubicBezTo>
                    <a:pt x="6" y="4"/>
                    <a:pt x="2" y="9"/>
                    <a:pt x="1" y="15"/>
                  </a:cubicBezTo>
                  <a:cubicBezTo>
                    <a:pt x="0" y="16"/>
                    <a:pt x="0" y="17"/>
                    <a:pt x="0" y="19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4"/>
                    <a:pt x="1" y="26"/>
                    <a:pt x="1" y="28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5" y="35"/>
                    <a:pt x="9" y="38"/>
                    <a:pt x="13" y="40"/>
                  </a:cubicBezTo>
                  <a:cubicBezTo>
                    <a:pt x="15" y="40"/>
                    <a:pt x="16" y="41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8" y="41"/>
                    <a:pt x="33" y="38"/>
                    <a:pt x="37" y="34"/>
                  </a:cubicBezTo>
                  <a:cubicBezTo>
                    <a:pt x="37" y="33"/>
                    <a:pt x="38" y="32"/>
                    <a:pt x="39" y="30"/>
                  </a:cubicBezTo>
                  <a:cubicBezTo>
                    <a:pt x="41" y="27"/>
                    <a:pt x="41" y="23"/>
                    <a:pt x="41" y="19"/>
                  </a:cubicBezTo>
                  <a:cubicBezTo>
                    <a:pt x="41" y="11"/>
                    <a:pt x="36" y="5"/>
                    <a:pt x="29" y="2"/>
                  </a:cubicBezTo>
                  <a:cubicBezTo>
                    <a:pt x="28" y="1"/>
                    <a:pt x="27" y="1"/>
                    <a:pt x="26" y="0"/>
                  </a:cubicBezTo>
                  <a:cubicBezTo>
                    <a:pt x="24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21">
              <a:extLst>
                <a:ext uri="{FF2B5EF4-FFF2-40B4-BE49-F238E27FC236}">
                  <a16:creationId xmlns:a16="http://schemas.microsoft.com/office/drawing/2014/main" id="{471CC09F-EEE6-8182-4BBE-75177532E251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7" y="1702"/>
              <a:ext cx="45" cy="47"/>
            </a:xfrm>
            <a:custGeom>
              <a:avLst/>
              <a:gdLst>
                <a:gd name="T0" fmla="*/ 21 w 41"/>
                <a:gd name="T1" fmla="*/ 0 h 42"/>
                <a:gd name="T2" fmla="*/ 19 w 41"/>
                <a:gd name="T3" fmla="*/ 0 h 42"/>
                <a:gd name="T4" fmla="*/ 8 w 41"/>
                <a:gd name="T5" fmla="*/ 5 h 42"/>
                <a:gd name="T6" fmla="*/ 5 w 41"/>
                <a:gd name="T7" fmla="*/ 7 h 42"/>
                <a:gd name="T8" fmla="*/ 0 w 41"/>
                <a:gd name="T9" fmla="*/ 22 h 42"/>
                <a:gd name="T10" fmla="*/ 1 w 41"/>
                <a:gd name="T11" fmla="*/ 27 h 42"/>
                <a:gd name="T12" fmla="*/ 2 w 41"/>
                <a:gd name="T13" fmla="*/ 31 h 42"/>
                <a:gd name="T14" fmla="*/ 7 w 41"/>
                <a:gd name="T15" fmla="*/ 37 h 42"/>
                <a:gd name="T16" fmla="*/ 11 w 41"/>
                <a:gd name="T17" fmla="*/ 39 h 42"/>
                <a:gd name="T18" fmla="*/ 21 w 41"/>
                <a:gd name="T19" fmla="*/ 42 h 42"/>
                <a:gd name="T20" fmla="*/ 22 w 41"/>
                <a:gd name="T21" fmla="*/ 42 h 42"/>
                <a:gd name="T22" fmla="*/ 26 w 41"/>
                <a:gd name="T23" fmla="*/ 41 h 42"/>
                <a:gd name="T24" fmla="*/ 29 w 41"/>
                <a:gd name="T25" fmla="*/ 40 h 42"/>
                <a:gd name="T26" fmla="*/ 37 w 41"/>
                <a:gd name="T27" fmla="*/ 34 h 42"/>
                <a:gd name="T28" fmla="*/ 39 w 41"/>
                <a:gd name="T29" fmla="*/ 31 h 42"/>
                <a:gd name="T30" fmla="*/ 41 w 41"/>
                <a:gd name="T31" fmla="*/ 20 h 42"/>
                <a:gd name="T32" fmla="*/ 40 w 41"/>
                <a:gd name="T33" fmla="*/ 14 h 42"/>
                <a:gd name="T34" fmla="*/ 38 w 41"/>
                <a:gd name="T35" fmla="*/ 10 h 42"/>
                <a:gd name="T36" fmla="*/ 37 w 41"/>
                <a:gd name="T37" fmla="*/ 8 h 42"/>
                <a:gd name="T38" fmla="*/ 34 w 41"/>
                <a:gd name="T39" fmla="*/ 5 h 42"/>
                <a:gd name="T40" fmla="*/ 21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1"/>
                    <a:pt x="11" y="2"/>
                    <a:pt x="8" y="5"/>
                  </a:cubicBezTo>
                  <a:cubicBezTo>
                    <a:pt x="7" y="6"/>
                    <a:pt x="6" y="6"/>
                    <a:pt x="5" y="7"/>
                  </a:cubicBezTo>
                  <a:cubicBezTo>
                    <a:pt x="2" y="11"/>
                    <a:pt x="0" y="17"/>
                    <a:pt x="0" y="22"/>
                  </a:cubicBezTo>
                  <a:cubicBezTo>
                    <a:pt x="0" y="24"/>
                    <a:pt x="0" y="26"/>
                    <a:pt x="1" y="27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4" y="33"/>
                    <a:pt x="5" y="35"/>
                    <a:pt x="7" y="37"/>
                  </a:cubicBezTo>
                  <a:cubicBezTo>
                    <a:pt x="8" y="38"/>
                    <a:pt x="10" y="39"/>
                    <a:pt x="11" y="39"/>
                  </a:cubicBezTo>
                  <a:cubicBezTo>
                    <a:pt x="14" y="41"/>
                    <a:pt x="17" y="42"/>
                    <a:pt x="21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4" y="41"/>
                    <a:pt x="26" y="41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2" y="38"/>
                    <a:pt x="35" y="37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8"/>
                    <a:pt x="41" y="24"/>
                    <a:pt x="41" y="20"/>
                  </a:cubicBezTo>
                  <a:cubicBezTo>
                    <a:pt x="41" y="18"/>
                    <a:pt x="41" y="16"/>
                    <a:pt x="40" y="14"/>
                  </a:cubicBezTo>
                  <a:cubicBezTo>
                    <a:pt x="40" y="13"/>
                    <a:pt x="39" y="11"/>
                    <a:pt x="38" y="10"/>
                  </a:cubicBezTo>
                  <a:cubicBezTo>
                    <a:pt x="38" y="9"/>
                    <a:pt x="37" y="9"/>
                    <a:pt x="37" y="8"/>
                  </a:cubicBezTo>
                  <a:cubicBezTo>
                    <a:pt x="36" y="7"/>
                    <a:pt x="35" y="6"/>
                    <a:pt x="34" y="5"/>
                  </a:cubicBezTo>
                  <a:cubicBezTo>
                    <a:pt x="30" y="2"/>
                    <a:pt x="26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22">
              <a:extLst>
                <a:ext uri="{FF2B5EF4-FFF2-40B4-BE49-F238E27FC236}">
                  <a16:creationId xmlns:a16="http://schemas.microsoft.com/office/drawing/2014/main" id="{4E098987-33E1-3680-A6B9-7DAC059E116A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4" y="2124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7 w 42"/>
                <a:gd name="T5" fmla="*/ 5 h 41"/>
                <a:gd name="T6" fmla="*/ 4 w 42"/>
                <a:gd name="T7" fmla="*/ 8 h 41"/>
                <a:gd name="T8" fmla="*/ 0 w 42"/>
                <a:gd name="T9" fmla="*/ 21 h 41"/>
                <a:gd name="T10" fmla="*/ 8 w 42"/>
                <a:gd name="T11" fmla="*/ 37 h 41"/>
                <a:gd name="T12" fmla="*/ 12 w 42"/>
                <a:gd name="T13" fmla="*/ 39 h 41"/>
                <a:gd name="T14" fmla="*/ 21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5 w 42"/>
                <a:gd name="T21" fmla="*/ 40 h 41"/>
                <a:gd name="T22" fmla="*/ 36 w 42"/>
                <a:gd name="T23" fmla="*/ 34 h 41"/>
                <a:gd name="T24" fmla="*/ 39 w 42"/>
                <a:gd name="T25" fmla="*/ 31 h 41"/>
                <a:gd name="T26" fmla="*/ 42 w 42"/>
                <a:gd name="T27" fmla="*/ 19 h 41"/>
                <a:gd name="T28" fmla="*/ 38 w 42"/>
                <a:gd name="T29" fmla="*/ 8 h 41"/>
                <a:gd name="T30" fmla="*/ 35 w 42"/>
                <a:gd name="T31" fmla="*/ 5 h 41"/>
                <a:gd name="T32" fmla="*/ 27 w 42"/>
                <a:gd name="T33" fmla="*/ 0 h 41"/>
                <a:gd name="T34" fmla="*/ 23 w 42"/>
                <a:gd name="T35" fmla="*/ 0 h 41"/>
                <a:gd name="T36" fmla="*/ 21 w 42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0" y="2"/>
                    <a:pt x="7" y="5"/>
                  </a:cubicBezTo>
                  <a:cubicBezTo>
                    <a:pt x="6" y="6"/>
                    <a:pt x="5" y="7"/>
                    <a:pt x="4" y="8"/>
                  </a:cubicBezTo>
                  <a:cubicBezTo>
                    <a:pt x="1" y="12"/>
                    <a:pt x="0" y="16"/>
                    <a:pt x="0" y="21"/>
                  </a:cubicBezTo>
                  <a:cubicBezTo>
                    <a:pt x="1" y="28"/>
                    <a:pt x="4" y="33"/>
                    <a:pt x="8" y="37"/>
                  </a:cubicBezTo>
                  <a:cubicBezTo>
                    <a:pt x="9" y="37"/>
                    <a:pt x="11" y="38"/>
                    <a:pt x="12" y="39"/>
                  </a:cubicBezTo>
                  <a:cubicBezTo>
                    <a:pt x="15" y="40"/>
                    <a:pt x="18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4" y="41"/>
                    <a:pt x="25" y="40"/>
                  </a:cubicBezTo>
                  <a:cubicBezTo>
                    <a:pt x="30" y="40"/>
                    <a:pt x="34" y="37"/>
                    <a:pt x="36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7"/>
                    <a:pt x="42" y="23"/>
                    <a:pt x="42" y="19"/>
                  </a:cubicBezTo>
                  <a:cubicBezTo>
                    <a:pt x="41" y="15"/>
                    <a:pt x="40" y="11"/>
                    <a:pt x="38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3"/>
                    <a:pt x="30" y="1"/>
                    <a:pt x="27" y="0"/>
                  </a:cubicBezTo>
                  <a:cubicBezTo>
                    <a:pt x="26" y="0"/>
                    <a:pt x="25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23">
              <a:extLst>
                <a:ext uri="{FF2B5EF4-FFF2-40B4-BE49-F238E27FC236}">
                  <a16:creationId xmlns:a16="http://schemas.microsoft.com/office/drawing/2014/main" id="{31B19728-944D-23B2-351D-F029751A13C6}"/>
                </a:ext>
              </a:extLst>
            </p:cNvPr>
            <p:cNvSpPr>
              <a:spLocks/>
            </p:cNvSpPr>
            <p:nvPr/>
          </p:nvSpPr>
          <p:spPr bwMode="gray">
            <a:xfrm>
              <a:off x="4158" y="2263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5 w 42"/>
                <a:gd name="T5" fmla="*/ 1 h 41"/>
                <a:gd name="T6" fmla="*/ 11 w 42"/>
                <a:gd name="T7" fmla="*/ 2 h 41"/>
                <a:gd name="T8" fmla="*/ 0 w 42"/>
                <a:gd name="T9" fmla="*/ 22 h 41"/>
                <a:gd name="T10" fmla="*/ 3 w 42"/>
                <a:gd name="T11" fmla="*/ 31 h 41"/>
                <a:gd name="T12" fmla="*/ 5 w 42"/>
                <a:gd name="T13" fmla="*/ 34 h 41"/>
                <a:gd name="T14" fmla="*/ 12 w 42"/>
                <a:gd name="T15" fmla="*/ 39 h 41"/>
                <a:gd name="T16" fmla="*/ 16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38 w 42"/>
                <a:gd name="T23" fmla="*/ 32 h 41"/>
                <a:gd name="T24" fmla="*/ 40 w 42"/>
                <a:gd name="T25" fmla="*/ 29 h 41"/>
                <a:gd name="T26" fmla="*/ 41 w 42"/>
                <a:gd name="T27" fmla="*/ 19 h 41"/>
                <a:gd name="T28" fmla="*/ 34 w 42"/>
                <a:gd name="T29" fmla="*/ 5 h 41"/>
                <a:gd name="T30" fmla="*/ 31 w 42"/>
                <a:gd name="T31" fmla="*/ 2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4" y="1"/>
                    <a:pt x="12" y="2"/>
                    <a:pt x="11" y="2"/>
                  </a:cubicBezTo>
                  <a:cubicBezTo>
                    <a:pt x="4" y="6"/>
                    <a:pt x="0" y="13"/>
                    <a:pt x="0" y="22"/>
                  </a:cubicBezTo>
                  <a:cubicBezTo>
                    <a:pt x="0" y="25"/>
                    <a:pt x="1" y="28"/>
                    <a:pt x="3" y="31"/>
                  </a:cubicBezTo>
                  <a:cubicBezTo>
                    <a:pt x="4" y="32"/>
                    <a:pt x="4" y="33"/>
                    <a:pt x="5" y="34"/>
                  </a:cubicBezTo>
                  <a:cubicBezTo>
                    <a:pt x="7" y="36"/>
                    <a:pt x="10" y="38"/>
                    <a:pt x="12" y="39"/>
                  </a:cubicBezTo>
                  <a:cubicBezTo>
                    <a:pt x="14" y="40"/>
                    <a:pt x="15" y="40"/>
                    <a:pt x="16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9" y="41"/>
                    <a:pt x="34" y="37"/>
                    <a:pt x="38" y="32"/>
                  </a:cubicBezTo>
                  <a:cubicBezTo>
                    <a:pt x="39" y="31"/>
                    <a:pt x="39" y="30"/>
                    <a:pt x="40" y="29"/>
                  </a:cubicBezTo>
                  <a:cubicBezTo>
                    <a:pt x="41" y="26"/>
                    <a:pt x="42" y="23"/>
                    <a:pt x="41" y="19"/>
                  </a:cubicBezTo>
                  <a:cubicBezTo>
                    <a:pt x="41" y="13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8" y="1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24">
              <a:extLst>
                <a:ext uri="{FF2B5EF4-FFF2-40B4-BE49-F238E27FC236}">
                  <a16:creationId xmlns:a16="http://schemas.microsoft.com/office/drawing/2014/main" id="{0AE16607-6521-FD66-1354-22D82FE918A5}"/>
                </a:ext>
              </a:extLst>
            </p:cNvPr>
            <p:cNvSpPr>
              <a:spLocks/>
            </p:cNvSpPr>
            <p:nvPr/>
          </p:nvSpPr>
          <p:spPr bwMode="gray">
            <a:xfrm>
              <a:off x="4037" y="2626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0 w 41"/>
                <a:gd name="T5" fmla="*/ 20 h 41"/>
                <a:gd name="T6" fmla="*/ 0 w 41"/>
                <a:gd name="T7" fmla="*/ 22 h 41"/>
                <a:gd name="T8" fmla="*/ 0 w 41"/>
                <a:gd name="T9" fmla="*/ 24 h 41"/>
                <a:gd name="T10" fmla="*/ 20 w 41"/>
                <a:gd name="T11" fmla="*/ 41 h 41"/>
                <a:gd name="T12" fmla="*/ 22 w 41"/>
                <a:gd name="T13" fmla="*/ 41 h 41"/>
                <a:gd name="T14" fmla="*/ 23 w 41"/>
                <a:gd name="T15" fmla="*/ 41 h 41"/>
                <a:gd name="T16" fmla="*/ 27 w 41"/>
                <a:gd name="T17" fmla="*/ 40 h 41"/>
                <a:gd name="T18" fmla="*/ 34 w 41"/>
                <a:gd name="T19" fmla="*/ 36 h 41"/>
                <a:gd name="T20" fmla="*/ 36 w 41"/>
                <a:gd name="T21" fmla="*/ 33 h 41"/>
                <a:gd name="T22" fmla="*/ 41 w 41"/>
                <a:gd name="T23" fmla="*/ 20 h 41"/>
                <a:gd name="T24" fmla="*/ 41 w 41"/>
                <a:gd name="T25" fmla="*/ 19 h 41"/>
                <a:gd name="T26" fmla="*/ 41 w 41"/>
                <a:gd name="T27" fmla="*/ 16 h 41"/>
                <a:gd name="T28" fmla="*/ 28 w 41"/>
                <a:gd name="T29" fmla="*/ 1 h 41"/>
                <a:gd name="T30" fmla="*/ 24 w 41"/>
                <a:gd name="T31" fmla="*/ 0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8" y="0"/>
                    <a:pt x="0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0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5" y="41"/>
                    <a:pt x="26" y="40"/>
                    <a:pt x="27" y="40"/>
                  </a:cubicBezTo>
                  <a:cubicBezTo>
                    <a:pt x="30" y="39"/>
                    <a:pt x="32" y="38"/>
                    <a:pt x="34" y="36"/>
                  </a:cubicBezTo>
                  <a:cubicBezTo>
                    <a:pt x="35" y="35"/>
                    <a:pt x="36" y="35"/>
                    <a:pt x="36" y="33"/>
                  </a:cubicBezTo>
                  <a:cubicBezTo>
                    <a:pt x="39" y="30"/>
                    <a:pt x="41" y="25"/>
                    <a:pt x="41" y="20"/>
                  </a:cubicBezTo>
                  <a:cubicBezTo>
                    <a:pt x="41" y="20"/>
                    <a:pt x="41" y="20"/>
                    <a:pt x="41" y="19"/>
                  </a:cubicBezTo>
                  <a:cubicBezTo>
                    <a:pt x="41" y="18"/>
                    <a:pt x="41" y="17"/>
                    <a:pt x="41" y="16"/>
                  </a:cubicBezTo>
                  <a:cubicBezTo>
                    <a:pt x="39" y="9"/>
                    <a:pt x="34" y="4"/>
                    <a:pt x="28" y="1"/>
                  </a:cubicBezTo>
                  <a:cubicBezTo>
                    <a:pt x="27" y="1"/>
                    <a:pt x="26" y="0"/>
                    <a:pt x="24" y="0"/>
                  </a:cubicBezTo>
                  <a:cubicBezTo>
                    <a:pt x="23" y="0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5">
              <a:extLst>
                <a:ext uri="{FF2B5EF4-FFF2-40B4-BE49-F238E27FC236}">
                  <a16:creationId xmlns:a16="http://schemas.microsoft.com/office/drawing/2014/main" id="{68BFEB89-3025-58A0-DB57-0E89DA3F6408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0" y="2652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6 w 42"/>
                <a:gd name="T5" fmla="*/ 1 h 41"/>
                <a:gd name="T6" fmla="*/ 12 w 42"/>
                <a:gd name="T7" fmla="*/ 2 h 41"/>
                <a:gd name="T8" fmla="*/ 4 w 42"/>
                <a:gd name="T9" fmla="*/ 9 h 41"/>
                <a:gd name="T10" fmla="*/ 2 w 42"/>
                <a:gd name="T11" fmla="*/ 13 h 41"/>
                <a:gd name="T12" fmla="*/ 1 w 42"/>
                <a:gd name="T13" fmla="*/ 18 h 41"/>
                <a:gd name="T14" fmla="*/ 1 w 42"/>
                <a:gd name="T15" fmla="*/ 22 h 41"/>
                <a:gd name="T16" fmla="*/ 1 w 42"/>
                <a:gd name="T17" fmla="*/ 22 h 41"/>
                <a:gd name="T18" fmla="*/ 13 w 42"/>
                <a:gd name="T19" fmla="*/ 40 h 41"/>
                <a:gd name="T20" fmla="*/ 17 w 42"/>
                <a:gd name="T21" fmla="*/ 41 h 41"/>
                <a:gd name="T22" fmla="*/ 21 w 42"/>
                <a:gd name="T23" fmla="*/ 41 h 41"/>
                <a:gd name="T24" fmla="*/ 22 w 42"/>
                <a:gd name="T25" fmla="*/ 41 h 41"/>
                <a:gd name="T26" fmla="*/ 24 w 42"/>
                <a:gd name="T27" fmla="*/ 41 h 41"/>
                <a:gd name="T28" fmla="*/ 28 w 42"/>
                <a:gd name="T29" fmla="*/ 40 h 41"/>
                <a:gd name="T30" fmla="*/ 42 w 42"/>
                <a:gd name="T31" fmla="*/ 24 h 41"/>
                <a:gd name="T32" fmla="*/ 42 w 42"/>
                <a:gd name="T33" fmla="*/ 20 h 41"/>
                <a:gd name="T34" fmla="*/ 42 w 42"/>
                <a:gd name="T35" fmla="*/ 19 h 41"/>
                <a:gd name="T36" fmla="*/ 32 w 42"/>
                <a:gd name="T37" fmla="*/ 3 h 41"/>
                <a:gd name="T38" fmla="*/ 29 w 42"/>
                <a:gd name="T39" fmla="*/ 1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1"/>
                    <a:pt x="13" y="1"/>
                    <a:pt x="12" y="2"/>
                  </a:cubicBezTo>
                  <a:cubicBezTo>
                    <a:pt x="9" y="4"/>
                    <a:pt x="6" y="6"/>
                    <a:pt x="4" y="9"/>
                  </a:cubicBezTo>
                  <a:cubicBezTo>
                    <a:pt x="3" y="10"/>
                    <a:pt x="3" y="11"/>
                    <a:pt x="2" y="13"/>
                  </a:cubicBezTo>
                  <a:cubicBezTo>
                    <a:pt x="1" y="14"/>
                    <a:pt x="1" y="16"/>
                    <a:pt x="1" y="18"/>
                  </a:cubicBezTo>
                  <a:cubicBezTo>
                    <a:pt x="0" y="19"/>
                    <a:pt x="0" y="20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30"/>
                    <a:pt x="6" y="37"/>
                    <a:pt x="13" y="40"/>
                  </a:cubicBezTo>
                  <a:cubicBezTo>
                    <a:pt x="14" y="40"/>
                    <a:pt x="16" y="41"/>
                    <a:pt x="17" y="41"/>
                  </a:cubicBezTo>
                  <a:cubicBezTo>
                    <a:pt x="18" y="41"/>
                    <a:pt x="20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3" y="41"/>
                    <a:pt x="24" y="41"/>
                    <a:pt x="24" y="41"/>
                  </a:cubicBezTo>
                  <a:cubicBezTo>
                    <a:pt x="25" y="41"/>
                    <a:pt x="27" y="41"/>
                    <a:pt x="28" y="40"/>
                  </a:cubicBezTo>
                  <a:cubicBezTo>
                    <a:pt x="35" y="38"/>
                    <a:pt x="40" y="31"/>
                    <a:pt x="42" y="24"/>
                  </a:cubicBezTo>
                  <a:cubicBezTo>
                    <a:pt x="42" y="22"/>
                    <a:pt x="42" y="21"/>
                    <a:pt x="42" y="20"/>
                  </a:cubicBezTo>
                  <a:cubicBezTo>
                    <a:pt x="42" y="20"/>
                    <a:pt x="42" y="19"/>
                    <a:pt x="42" y="19"/>
                  </a:cubicBezTo>
                  <a:cubicBezTo>
                    <a:pt x="41" y="13"/>
                    <a:pt x="38" y="7"/>
                    <a:pt x="32" y="3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6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26">
              <a:extLst>
                <a:ext uri="{FF2B5EF4-FFF2-40B4-BE49-F238E27FC236}">
                  <a16:creationId xmlns:a16="http://schemas.microsoft.com/office/drawing/2014/main" id="{5FEA59DA-7340-D120-C6B2-5BA90C415AAC}"/>
                </a:ext>
              </a:extLst>
            </p:cNvPr>
            <p:cNvSpPr>
              <a:spLocks/>
            </p:cNvSpPr>
            <p:nvPr/>
          </p:nvSpPr>
          <p:spPr bwMode="gray">
            <a:xfrm>
              <a:off x="5208" y="2669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1 w 42"/>
                <a:gd name="T3" fmla="*/ 0 h 41"/>
                <a:gd name="T4" fmla="*/ 20 w 42"/>
                <a:gd name="T5" fmla="*/ 0 h 41"/>
                <a:gd name="T6" fmla="*/ 17 w 42"/>
                <a:gd name="T7" fmla="*/ 0 h 41"/>
                <a:gd name="T8" fmla="*/ 1 w 42"/>
                <a:gd name="T9" fmla="*/ 18 h 41"/>
                <a:gd name="T10" fmla="*/ 0 w 42"/>
                <a:gd name="T11" fmla="*/ 22 h 41"/>
                <a:gd name="T12" fmla="*/ 0 w 42"/>
                <a:gd name="T13" fmla="*/ 22 h 41"/>
                <a:gd name="T14" fmla="*/ 15 w 42"/>
                <a:gd name="T15" fmla="*/ 40 h 41"/>
                <a:gd name="T16" fmla="*/ 19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8 w 42"/>
                <a:gd name="T23" fmla="*/ 40 h 41"/>
                <a:gd name="T24" fmla="*/ 32 w 42"/>
                <a:gd name="T25" fmla="*/ 38 h 41"/>
                <a:gd name="T26" fmla="*/ 41 w 42"/>
                <a:gd name="T27" fmla="*/ 27 h 41"/>
                <a:gd name="T28" fmla="*/ 42 w 42"/>
                <a:gd name="T29" fmla="*/ 23 h 41"/>
                <a:gd name="T30" fmla="*/ 42 w 42"/>
                <a:gd name="T31" fmla="*/ 19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8" y="2"/>
                    <a:pt x="2" y="9"/>
                    <a:pt x="1" y="18"/>
                  </a:cubicBezTo>
                  <a:cubicBezTo>
                    <a:pt x="0" y="19"/>
                    <a:pt x="0" y="2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31"/>
                    <a:pt x="7" y="38"/>
                    <a:pt x="15" y="40"/>
                  </a:cubicBezTo>
                  <a:cubicBezTo>
                    <a:pt x="16" y="41"/>
                    <a:pt x="18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30" y="39"/>
                    <a:pt x="31" y="39"/>
                    <a:pt x="32" y="38"/>
                  </a:cubicBezTo>
                  <a:cubicBezTo>
                    <a:pt x="36" y="36"/>
                    <a:pt x="39" y="32"/>
                    <a:pt x="41" y="27"/>
                  </a:cubicBezTo>
                  <a:cubicBezTo>
                    <a:pt x="41" y="26"/>
                    <a:pt x="41" y="24"/>
                    <a:pt x="42" y="23"/>
                  </a:cubicBezTo>
                  <a:cubicBezTo>
                    <a:pt x="42" y="22"/>
                    <a:pt x="42" y="21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7">
              <a:extLst>
                <a:ext uri="{FF2B5EF4-FFF2-40B4-BE49-F238E27FC236}">
                  <a16:creationId xmlns:a16="http://schemas.microsoft.com/office/drawing/2014/main" id="{CAE7AC17-A9AC-1874-4A67-74F0DB8F90E6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6" y="3662"/>
              <a:ext cx="47" cy="46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14 w 42"/>
                <a:gd name="T5" fmla="*/ 2 h 42"/>
                <a:gd name="T6" fmla="*/ 10 w 42"/>
                <a:gd name="T7" fmla="*/ 3 h 42"/>
                <a:gd name="T8" fmla="*/ 3 w 42"/>
                <a:gd name="T9" fmla="*/ 11 h 42"/>
                <a:gd name="T10" fmla="*/ 1 w 42"/>
                <a:gd name="T11" fmla="*/ 15 h 42"/>
                <a:gd name="T12" fmla="*/ 0 w 42"/>
                <a:gd name="T13" fmla="*/ 22 h 42"/>
                <a:gd name="T14" fmla="*/ 2 w 42"/>
                <a:gd name="T15" fmla="*/ 30 h 42"/>
                <a:gd name="T16" fmla="*/ 4 w 42"/>
                <a:gd name="T17" fmla="*/ 33 h 42"/>
                <a:gd name="T18" fmla="*/ 21 w 42"/>
                <a:gd name="T19" fmla="*/ 42 h 42"/>
                <a:gd name="T20" fmla="*/ 22 w 42"/>
                <a:gd name="T21" fmla="*/ 42 h 42"/>
                <a:gd name="T22" fmla="*/ 42 w 42"/>
                <a:gd name="T23" fmla="*/ 20 h 42"/>
                <a:gd name="T24" fmla="*/ 28 w 42"/>
                <a:gd name="T25" fmla="*/ 2 h 42"/>
                <a:gd name="T26" fmla="*/ 24 w 42"/>
                <a:gd name="T27" fmla="*/ 1 h 42"/>
                <a:gd name="T28" fmla="*/ 21 w 42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1"/>
                    <a:pt x="16" y="1"/>
                    <a:pt x="14" y="2"/>
                  </a:cubicBezTo>
                  <a:cubicBezTo>
                    <a:pt x="12" y="2"/>
                    <a:pt x="11" y="3"/>
                    <a:pt x="10" y="3"/>
                  </a:cubicBezTo>
                  <a:cubicBezTo>
                    <a:pt x="7" y="5"/>
                    <a:pt x="4" y="8"/>
                    <a:pt x="3" y="11"/>
                  </a:cubicBezTo>
                  <a:cubicBezTo>
                    <a:pt x="2" y="12"/>
                    <a:pt x="2" y="13"/>
                    <a:pt x="1" y="15"/>
                  </a:cubicBezTo>
                  <a:cubicBezTo>
                    <a:pt x="0" y="17"/>
                    <a:pt x="0" y="20"/>
                    <a:pt x="0" y="22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3" y="31"/>
                    <a:pt x="3" y="32"/>
                    <a:pt x="4" y="33"/>
                  </a:cubicBezTo>
                  <a:cubicBezTo>
                    <a:pt x="8" y="38"/>
                    <a:pt x="14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3" y="41"/>
                    <a:pt x="42" y="31"/>
                    <a:pt x="42" y="20"/>
                  </a:cubicBezTo>
                  <a:cubicBezTo>
                    <a:pt x="41" y="11"/>
                    <a:pt x="36" y="5"/>
                    <a:pt x="28" y="2"/>
                  </a:cubicBezTo>
                  <a:cubicBezTo>
                    <a:pt x="27" y="1"/>
                    <a:pt x="26" y="1"/>
                    <a:pt x="24" y="1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28">
              <a:extLst>
                <a:ext uri="{FF2B5EF4-FFF2-40B4-BE49-F238E27FC236}">
                  <a16:creationId xmlns:a16="http://schemas.microsoft.com/office/drawing/2014/main" id="{82EE9F14-D6B3-C6EE-3BB3-0711AA049381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2" y="3389"/>
              <a:ext cx="46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7 w 41"/>
                <a:gd name="T5" fmla="*/ 0 h 42"/>
                <a:gd name="T6" fmla="*/ 14 w 41"/>
                <a:gd name="T7" fmla="*/ 1 h 42"/>
                <a:gd name="T8" fmla="*/ 0 w 41"/>
                <a:gd name="T9" fmla="*/ 17 h 42"/>
                <a:gd name="T10" fmla="*/ 0 w 41"/>
                <a:gd name="T11" fmla="*/ 21 h 42"/>
                <a:gd name="T12" fmla="*/ 0 w 41"/>
                <a:gd name="T13" fmla="*/ 22 h 42"/>
                <a:gd name="T14" fmla="*/ 16 w 41"/>
                <a:gd name="T15" fmla="*/ 41 h 42"/>
                <a:gd name="T16" fmla="*/ 20 w 41"/>
                <a:gd name="T17" fmla="*/ 42 h 42"/>
                <a:gd name="T18" fmla="*/ 20 w 41"/>
                <a:gd name="T19" fmla="*/ 42 h 42"/>
                <a:gd name="T20" fmla="*/ 22 w 41"/>
                <a:gd name="T21" fmla="*/ 42 h 42"/>
                <a:gd name="T22" fmla="*/ 38 w 41"/>
                <a:gd name="T23" fmla="*/ 31 h 42"/>
                <a:gd name="T24" fmla="*/ 40 w 41"/>
                <a:gd name="T25" fmla="*/ 27 h 42"/>
                <a:gd name="T26" fmla="*/ 41 w 41"/>
                <a:gd name="T27" fmla="*/ 20 h 42"/>
                <a:gd name="T28" fmla="*/ 26 w 41"/>
                <a:gd name="T29" fmla="*/ 1 h 42"/>
                <a:gd name="T30" fmla="*/ 23 w 41"/>
                <a:gd name="T31" fmla="*/ 0 h 42"/>
                <a:gd name="T32" fmla="*/ 20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7" y="4"/>
                    <a:pt x="1" y="10"/>
                    <a:pt x="0" y="17"/>
                  </a:cubicBezTo>
                  <a:cubicBezTo>
                    <a:pt x="0" y="18"/>
                    <a:pt x="0" y="20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31"/>
                    <a:pt x="7" y="39"/>
                    <a:pt x="16" y="41"/>
                  </a:cubicBezTo>
                  <a:cubicBezTo>
                    <a:pt x="17" y="41"/>
                    <a:pt x="18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9" y="41"/>
                    <a:pt x="35" y="37"/>
                    <a:pt x="38" y="31"/>
                  </a:cubicBezTo>
                  <a:cubicBezTo>
                    <a:pt x="39" y="30"/>
                    <a:pt x="40" y="29"/>
                    <a:pt x="40" y="27"/>
                  </a:cubicBezTo>
                  <a:cubicBezTo>
                    <a:pt x="41" y="25"/>
                    <a:pt x="41" y="22"/>
                    <a:pt x="41" y="20"/>
                  </a:cubicBezTo>
                  <a:cubicBezTo>
                    <a:pt x="41" y="11"/>
                    <a:pt x="34" y="4"/>
                    <a:pt x="26" y="1"/>
                  </a:cubicBezTo>
                  <a:cubicBezTo>
                    <a:pt x="25" y="1"/>
                    <a:pt x="24" y="1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9">
              <a:extLst>
                <a:ext uri="{FF2B5EF4-FFF2-40B4-BE49-F238E27FC236}">
                  <a16:creationId xmlns:a16="http://schemas.microsoft.com/office/drawing/2014/main" id="{5459E0F3-0E90-5A65-DCFF-D36D6AEEE51E}"/>
                </a:ext>
              </a:extLst>
            </p:cNvPr>
            <p:cNvSpPr>
              <a:spLocks/>
            </p:cNvSpPr>
            <p:nvPr/>
          </p:nvSpPr>
          <p:spPr bwMode="gray">
            <a:xfrm>
              <a:off x="4666" y="3354"/>
              <a:ext cx="47" cy="47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9 w 42"/>
                <a:gd name="T5" fmla="*/ 4 h 42"/>
                <a:gd name="T6" fmla="*/ 6 w 42"/>
                <a:gd name="T7" fmla="*/ 7 h 42"/>
                <a:gd name="T8" fmla="*/ 0 w 42"/>
                <a:gd name="T9" fmla="*/ 22 h 42"/>
                <a:gd name="T10" fmla="*/ 1 w 42"/>
                <a:gd name="T11" fmla="*/ 26 h 42"/>
                <a:gd name="T12" fmla="*/ 2 w 42"/>
                <a:gd name="T13" fmla="*/ 30 h 42"/>
                <a:gd name="T14" fmla="*/ 21 w 42"/>
                <a:gd name="T15" fmla="*/ 42 h 42"/>
                <a:gd name="T16" fmla="*/ 22 w 42"/>
                <a:gd name="T17" fmla="*/ 42 h 42"/>
                <a:gd name="T18" fmla="*/ 27 w 42"/>
                <a:gd name="T19" fmla="*/ 41 h 42"/>
                <a:gd name="T20" fmla="*/ 31 w 42"/>
                <a:gd name="T21" fmla="*/ 39 h 42"/>
                <a:gd name="T22" fmla="*/ 41 w 42"/>
                <a:gd name="T23" fmla="*/ 25 h 42"/>
                <a:gd name="T24" fmla="*/ 42 w 42"/>
                <a:gd name="T25" fmla="*/ 21 h 42"/>
                <a:gd name="T26" fmla="*/ 42 w 42"/>
                <a:gd name="T27" fmla="*/ 20 h 42"/>
                <a:gd name="T28" fmla="*/ 29 w 42"/>
                <a:gd name="T29" fmla="*/ 2 h 42"/>
                <a:gd name="T30" fmla="*/ 25 w 42"/>
                <a:gd name="T31" fmla="*/ 1 h 42"/>
                <a:gd name="T32" fmla="*/ 21 w 42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6" y="1"/>
                    <a:pt x="12" y="2"/>
                    <a:pt x="9" y="4"/>
                  </a:cubicBezTo>
                  <a:cubicBezTo>
                    <a:pt x="8" y="5"/>
                    <a:pt x="7" y="6"/>
                    <a:pt x="6" y="7"/>
                  </a:cubicBezTo>
                  <a:cubicBezTo>
                    <a:pt x="2" y="11"/>
                    <a:pt x="0" y="16"/>
                    <a:pt x="0" y="22"/>
                  </a:cubicBezTo>
                  <a:cubicBezTo>
                    <a:pt x="0" y="24"/>
                    <a:pt x="1" y="25"/>
                    <a:pt x="1" y="26"/>
                  </a:cubicBezTo>
                  <a:cubicBezTo>
                    <a:pt x="1" y="28"/>
                    <a:pt x="2" y="29"/>
                    <a:pt x="2" y="30"/>
                  </a:cubicBezTo>
                  <a:cubicBezTo>
                    <a:pt x="6" y="37"/>
                    <a:pt x="13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24" y="42"/>
                    <a:pt x="25" y="41"/>
                    <a:pt x="27" y="41"/>
                  </a:cubicBezTo>
                  <a:cubicBezTo>
                    <a:pt x="28" y="41"/>
                    <a:pt x="29" y="40"/>
                    <a:pt x="31" y="39"/>
                  </a:cubicBezTo>
                  <a:cubicBezTo>
                    <a:pt x="36" y="37"/>
                    <a:pt x="40" y="31"/>
                    <a:pt x="41" y="25"/>
                  </a:cubicBezTo>
                  <a:cubicBezTo>
                    <a:pt x="42" y="24"/>
                    <a:pt x="42" y="22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12"/>
                    <a:pt x="36" y="5"/>
                    <a:pt x="29" y="2"/>
                  </a:cubicBezTo>
                  <a:cubicBezTo>
                    <a:pt x="28" y="1"/>
                    <a:pt x="26" y="1"/>
                    <a:pt x="25" y="1"/>
                  </a:cubicBezTo>
                  <a:cubicBezTo>
                    <a:pt x="24" y="1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0">
              <a:extLst>
                <a:ext uri="{FF2B5EF4-FFF2-40B4-BE49-F238E27FC236}">
                  <a16:creationId xmlns:a16="http://schemas.microsoft.com/office/drawing/2014/main" id="{51719B3A-5423-F2FB-7D73-B87B2F87F02E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1" y="3519"/>
              <a:ext cx="45" cy="47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8 w 41"/>
                <a:gd name="T5" fmla="*/ 1 h 42"/>
                <a:gd name="T6" fmla="*/ 14 w 41"/>
                <a:gd name="T7" fmla="*/ 1 h 42"/>
                <a:gd name="T8" fmla="*/ 8 w 41"/>
                <a:gd name="T9" fmla="*/ 5 h 42"/>
                <a:gd name="T10" fmla="*/ 5 w 41"/>
                <a:gd name="T11" fmla="*/ 7 h 42"/>
                <a:gd name="T12" fmla="*/ 3 w 41"/>
                <a:gd name="T13" fmla="*/ 10 h 42"/>
                <a:gd name="T14" fmla="*/ 1 w 41"/>
                <a:gd name="T15" fmla="*/ 13 h 42"/>
                <a:gd name="T16" fmla="*/ 0 w 41"/>
                <a:gd name="T17" fmla="*/ 17 h 42"/>
                <a:gd name="T18" fmla="*/ 0 w 41"/>
                <a:gd name="T19" fmla="*/ 21 h 42"/>
                <a:gd name="T20" fmla="*/ 0 w 41"/>
                <a:gd name="T21" fmla="*/ 22 h 42"/>
                <a:gd name="T22" fmla="*/ 1 w 41"/>
                <a:gd name="T23" fmla="*/ 28 h 42"/>
                <a:gd name="T24" fmla="*/ 2 w 41"/>
                <a:gd name="T25" fmla="*/ 31 h 42"/>
                <a:gd name="T26" fmla="*/ 20 w 41"/>
                <a:gd name="T27" fmla="*/ 42 h 42"/>
                <a:gd name="T28" fmla="*/ 21 w 41"/>
                <a:gd name="T29" fmla="*/ 42 h 42"/>
                <a:gd name="T30" fmla="*/ 35 w 41"/>
                <a:gd name="T31" fmla="*/ 35 h 42"/>
                <a:gd name="T32" fmla="*/ 38 w 41"/>
                <a:gd name="T33" fmla="*/ 32 h 42"/>
                <a:gd name="T34" fmla="*/ 41 w 41"/>
                <a:gd name="T35" fmla="*/ 20 h 42"/>
                <a:gd name="T36" fmla="*/ 40 w 41"/>
                <a:gd name="T37" fmla="*/ 16 h 42"/>
                <a:gd name="T38" fmla="*/ 39 w 41"/>
                <a:gd name="T39" fmla="*/ 12 h 42"/>
                <a:gd name="T40" fmla="*/ 20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19" y="0"/>
                    <a:pt x="19" y="0"/>
                  </a:cubicBezTo>
                  <a:cubicBezTo>
                    <a:pt x="19" y="0"/>
                    <a:pt x="18" y="0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2" y="2"/>
                    <a:pt x="10" y="3"/>
                    <a:pt x="8" y="5"/>
                  </a:cubicBezTo>
                  <a:cubicBezTo>
                    <a:pt x="7" y="5"/>
                    <a:pt x="6" y="6"/>
                    <a:pt x="5" y="7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2" y="11"/>
                    <a:pt x="2" y="12"/>
                    <a:pt x="1" y="13"/>
                  </a:cubicBezTo>
                  <a:cubicBezTo>
                    <a:pt x="1" y="14"/>
                    <a:pt x="0" y="16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4"/>
                    <a:pt x="0" y="26"/>
                    <a:pt x="1" y="28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6" y="38"/>
                    <a:pt x="13" y="42"/>
                    <a:pt x="20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7" y="41"/>
                    <a:pt x="32" y="39"/>
                    <a:pt x="35" y="35"/>
                  </a:cubicBezTo>
                  <a:cubicBezTo>
                    <a:pt x="36" y="34"/>
                    <a:pt x="37" y="33"/>
                    <a:pt x="38" y="32"/>
                  </a:cubicBezTo>
                  <a:cubicBezTo>
                    <a:pt x="40" y="29"/>
                    <a:pt x="41" y="24"/>
                    <a:pt x="41" y="20"/>
                  </a:cubicBezTo>
                  <a:cubicBezTo>
                    <a:pt x="41" y="18"/>
                    <a:pt x="41" y="17"/>
                    <a:pt x="40" y="16"/>
                  </a:cubicBezTo>
                  <a:cubicBezTo>
                    <a:pt x="40" y="14"/>
                    <a:pt x="39" y="13"/>
                    <a:pt x="39" y="12"/>
                  </a:cubicBezTo>
                  <a:cubicBezTo>
                    <a:pt x="35" y="5"/>
                    <a:pt x="28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31">
              <a:extLst>
                <a:ext uri="{FF2B5EF4-FFF2-40B4-BE49-F238E27FC236}">
                  <a16:creationId xmlns:a16="http://schemas.microsoft.com/office/drawing/2014/main" id="{BCC0A8BA-3076-88CD-A5DE-CD08046BE65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17" y="3441"/>
              <a:ext cx="45" cy="46"/>
            </a:xfrm>
            <a:custGeom>
              <a:avLst/>
              <a:gdLst>
                <a:gd name="T0" fmla="*/ 21 w 41"/>
                <a:gd name="T1" fmla="*/ 0 h 42"/>
                <a:gd name="T2" fmla="*/ 20 w 41"/>
                <a:gd name="T3" fmla="*/ 0 h 42"/>
                <a:gd name="T4" fmla="*/ 18 w 41"/>
                <a:gd name="T5" fmla="*/ 0 h 42"/>
                <a:gd name="T6" fmla="*/ 13 w 41"/>
                <a:gd name="T7" fmla="*/ 2 h 42"/>
                <a:gd name="T8" fmla="*/ 10 w 41"/>
                <a:gd name="T9" fmla="*/ 4 h 42"/>
                <a:gd name="T10" fmla="*/ 0 w 41"/>
                <a:gd name="T11" fmla="*/ 20 h 42"/>
                <a:gd name="T12" fmla="*/ 0 w 41"/>
                <a:gd name="T13" fmla="*/ 22 h 42"/>
                <a:gd name="T14" fmla="*/ 0 w 41"/>
                <a:gd name="T15" fmla="*/ 24 h 42"/>
                <a:gd name="T16" fmla="*/ 9 w 41"/>
                <a:gd name="T17" fmla="*/ 38 h 42"/>
                <a:gd name="T18" fmla="*/ 13 w 41"/>
                <a:gd name="T19" fmla="*/ 40 h 42"/>
                <a:gd name="T20" fmla="*/ 21 w 41"/>
                <a:gd name="T21" fmla="*/ 42 h 42"/>
                <a:gd name="T22" fmla="*/ 22 w 41"/>
                <a:gd name="T23" fmla="*/ 42 h 42"/>
                <a:gd name="T24" fmla="*/ 41 w 41"/>
                <a:gd name="T25" fmla="*/ 25 h 42"/>
                <a:gd name="T26" fmla="*/ 41 w 41"/>
                <a:gd name="T27" fmla="*/ 21 h 42"/>
                <a:gd name="T28" fmla="*/ 41 w 41"/>
                <a:gd name="T29" fmla="*/ 20 h 42"/>
                <a:gd name="T30" fmla="*/ 22 w 41"/>
                <a:gd name="T31" fmla="*/ 0 h 42"/>
                <a:gd name="T32" fmla="*/ 21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5" y="1"/>
                    <a:pt x="13" y="2"/>
                  </a:cubicBezTo>
                  <a:cubicBezTo>
                    <a:pt x="12" y="2"/>
                    <a:pt x="11" y="3"/>
                    <a:pt x="10" y="4"/>
                  </a:cubicBezTo>
                  <a:cubicBezTo>
                    <a:pt x="4" y="7"/>
                    <a:pt x="0" y="13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1" y="30"/>
                    <a:pt x="4" y="35"/>
                    <a:pt x="9" y="38"/>
                  </a:cubicBezTo>
                  <a:cubicBezTo>
                    <a:pt x="10" y="39"/>
                    <a:pt x="11" y="39"/>
                    <a:pt x="13" y="40"/>
                  </a:cubicBezTo>
                  <a:cubicBezTo>
                    <a:pt x="15" y="41"/>
                    <a:pt x="18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1" y="41"/>
                    <a:pt x="39" y="34"/>
                    <a:pt x="41" y="25"/>
                  </a:cubicBezTo>
                  <a:cubicBezTo>
                    <a:pt x="41" y="24"/>
                    <a:pt x="41" y="23"/>
                    <a:pt x="41" y="21"/>
                  </a:cubicBezTo>
                  <a:cubicBezTo>
                    <a:pt x="41" y="21"/>
                    <a:pt x="41" y="20"/>
                    <a:pt x="41" y="20"/>
                  </a:cubicBezTo>
                  <a:cubicBezTo>
                    <a:pt x="41" y="9"/>
                    <a:pt x="33" y="1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32">
              <a:extLst>
                <a:ext uri="{FF2B5EF4-FFF2-40B4-BE49-F238E27FC236}">
                  <a16:creationId xmlns:a16="http://schemas.microsoft.com/office/drawing/2014/main" id="{2DAD79AF-C4CB-151C-4DCF-C9CA645CF7BB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1" y="347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9 w 42"/>
                <a:gd name="T5" fmla="*/ 0 h 41"/>
                <a:gd name="T6" fmla="*/ 0 w 42"/>
                <a:gd name="T7" fmla="*/ 20 h 41"/>
                <a:gd name="T8" fmla="*/ 0 w 42"/>
                <a:gd name="T9" fmla="*/ 22 h 41"/>
                <a:gd name="T10" fmla="*/ 0 w 42"/>
                <a:gd name="T11" fmla="*/ 24 h 41"/>
                <a:gd name="T12" fmla="*/ 21 w 42"/>
                <a:gd name="T13" fmla="*/ 41 h 41"/>
                <a:gd name="T14" fmla="*/ 22 w 42"/>
                <a:gd name="T15" fmla="*/ 41 h 41"/>
                <a:gd name="T16" fmla="*/ 42 w 42"/>
                <a:gd name="T17" fmla="*/ 21 h 41"/>
                <a:gd name="T18" fmla="*/ 42 w 42"/>
                <a:gd name="T19" fmla="*/ 19 h 41"/>
                <a:gd name="T20" fmla="*/ 41 w 42"/>
                <a:gd name="T21" fmla="*/ 17 h 41"/>
                <a:gd name="T22" fmla="*/ 34 w 42"/>
                <a:gd name="T23" fmla="*/ 5 h 41"/>
                <a:gd name="T24" fmla="*/ 31 w 42"/>
                <a:gd name="T25" fmla="*/ 2 h 41"/>
                <a:gd name="T26" fmla="*/ 23 w 42"/>
                <a:gd name="T27" fmla="*/ 0 h 41"/>
                <a:gd name="T28" fmla="*/ 21 w 42"/>
                <a:gd name="T2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9" y="1"/>
                    <a:pt x="1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3" y="40"/>
                    <a:pt x="41" y="32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9"/>
                    <a:pt x="41" y="18"/>
                    <a:pt x="41" y="17"/>
                  </a:cubicBezTo>
                  <a:cubicBezTo>
                    <a:pt x="41" y="12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9" y="1"/>
                    <a:pt x="26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33">
              <a:extLst>
                <a:ext uri="{FF2B5EF4-FFF2-40B4-BE49-F238E27FC236}">
                  <a16:creationId xmlns:a16="http://schemas.microsoft.com/office/drawing/2014/main" id="{83C7B861-82AD-B673-FC92-C2BD0E8C20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244" y="3970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0 w 42"/>
                <a:gd name="T7" fmla="*/ 21 h 41"/>
                <a:gd name="T8" fmla="*/ 21 w 42"/>
                <a:gd name="T9" fmla="*/ 41 h 41"/>
                <a:gd name="T10" fmla="*/ 22 w 42"/>
                <a:gd name="T11" fmla="*/ 41 h 41"/>
                <a:gd name="T12" fmla="*/ 41 w 42"/>
                <a:gd name="T13" fmla="*/ 27 h 41"/>
                <a:gd name="T14" fmla="*/ 42 w 42"/>
                <a:gd name="T15" fmla="*/ 23 h 41"/>
                <a:gd name="T16" fmla="*/ 42 w 42"/>
                <a:gd name="T17" fmla="*/ 19 h 41"/>
                <a:gd name="T18" fmla="*/ 37 w 42"/>
                <a:gd name="T19" fmla="*/ 7 h 41"/>
                <a:gd name="T20" fmla="*/ 34 w 42"/>
                <a:gd name="T21" fmla="*/ 4 h 41"/>
                <a:gd name="T22" fmla="*/ 21 w 42"/>
                <a:gd name="T23" fmla="*/ 0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7" y="2"/>
                    <a:pt x="0" y="11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0"/>
                    <a:pt x="38" y="34"/>
                    <a:pt x="41" y="27"/>
                  </a:cubicBezTo>
                  <a:cubicBezTo>
                    <a:pt x="41" y="25"/>
                    <a:pt x="41" y="24"/>
                    <a:pt x="42" y="23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4"/>
                    <a:pt x="39" y="10"/>
                    <a:pt x="37" y="7"/>
                  </a:cubicBezTo>
                  <a:cubicBezTo>
                    <a:pt x="36" y="6"/>
                    <a:pt x="35" y="5"/>
                    <a:pt x="34" y="4"/>
                  </a:cubicBezTo>
                  <a:cubicBezTo>
                    <a:pt x="30" y="1"/>
                    <a:pt x="26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4">
              <a:extLst>
                <a:ext uri="{FF2B5EF4-FFF2-40B4-BE49-F238E27FC236}">
                  <a16:creationId xmlns:a16="http://schemas.microsoft.com/office/drawing/2014/main" id="{43C6C8E3-45B4-16C4-2C05-2A49A1AEBB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97" y="3488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3 h 41"/>
                <a:gd name="T8" fmla="*/ 5 w 42"/>
                <a:gd name="T9" fmla="*/ 8 h 41"/>
                <a:gd name="T10" fmla="*/ 2 w 42"/>
                <a:gd name="T11" fmla="*/ 11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30 w 42"/>
                <a:gd name="T23" fmla="*/ 39 h 41"/>
                <a:gd name="T24" fmla="*/ 34 w 42"/>
                <a:gd name="T25" fmla="*/ 37 h 41"/>
                <a:gd name="T26" fmla="*/ 42 w 42"/>
                <a:gd name="T27" fmla="*/ 21 h 41"/>
                <a:gd name="T28" fmla="*/ 42 w 42"/>
                <a:gd name="T29" fmla="*/ 19 h 41"/>
                <a:gd name="T30" fmla="*/ 41 w 42"/>
                <a:gd name="T31" fmla="*/ 17 h 41"/>
                <a:gd name="T32" fmla="*/ 37 w 42"/>
                <a:gd name="T33" fmla="*/ 8 h 41"/>
                <a:gd name="T34" fmla="*/ 35 w 42"/>
                <a:gd name="T35" fmla="*/ 5 h 41"/>
                <a:gd name="T36" fmla="*/ 28 w 42"/>
                <a:gd name="T37" fmla="*/ 1 h 41"/>
                <a:gd name="T38" fmla="*/ 25 w 42"/>
                <a:gd name="T39" fmla="*/ 0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2" y="2"/>
                    <a:pt x="11" y="3"/>
                    <a:pt x="9" y="3"/>
                  </a:cubicBezTo>
                  <a:cubicBezTo>
                    <a:pt x="8" y="5"/>
                    <a:pt x="6" y="6"/>
                    <a:pt x="5" y="8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1" y="15"/>
                    <a:pt x="0" y="18"/>
                    <a:pt x="0" y="22"/>
                  </a:cubicBezTo>
                  <a:cubicBezTo>
                    <a:pt x="1" y="27"/>
                    <a:pt x="3" y="31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2" y="40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5" y="41"/>
                    <a:pt x="28" y="40"/>
                    <a:pt x="30" y="39"/>
                  </a:cubicBezTo>
                  <a:cubicBezTo>
                    <a:pt x="31" y="39"/>
                    <a:pt x="33" y="38"/>
                    <a:pt x="34" y="37"/>
                  </a:cubicBezTo>
                  <a:cubicBezTo>
                    <a:pt x="38" y="33"/>
                    <a:pt x="41" y="28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2" y="19"/>
                    <a:pt x="42" y="18"/>
                    <a:pt x="41" y="17"/>
                  </a:cubicBezTo>
                  <a:cubicBezTo>
                    <a:pt x="41" y="14"/>
                    <a:pt x="39" y="11"/>
                    <a:pt x="37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4"/>
                    <a:pt x="31" y="2"/>
                    <a:pt x="28" y="1"/>
                  </a:cubicBezTo>
                  <a:cubicBezTo>
                    <a:pt x="27" y="1"/>
                    <a:pt x="26" y="1"/>
                    <a:pt x="25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35">
              <a:extLst>
                <a:ext uri="{FF2B5EF4-FFF2-40B4-BE49-F238E27FC236}">
                  <a16:creationId xmlns:a16="http://schemas.microsoft.com/office/drawing/2014/main" id="{9FC8D93E-29CA-9829-2C71-19ADDBB6D5DD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1" y="3159"/>
              <a:ext cx="45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 w 41"/>
                <a:gd name="T5" fmla="*/ 14 h 42"/>
                <a:gd name="T6" fmla="*/ 0 w 41"/>
                <a:gd name="T7" fmla="*/ 18 h 42"/>
                <a:gd name="T8" fmla="*/ 0 w 41"/>
                <a:gd name="T9" fmla="*/ 22 h 42"/>
                <a:gd name="T10" fmla="*/ 20 w 41"/>
                <a:gd name="T11" fmla="*/ 42 h 42"/>
                <a:gd name="T12" fmla="*/ 20 w 41"/>
                <a:gd name="T13" fmla="*/ 42 h 42"/>
                <a:gd name="T14" fmla="*/ 22 w 41"/>
                <a:gd name="T15" fmla="*/ 42 h 42"/>
                <a:gd name="T16" fmla="*/ 24 w 41"/>
                <a:gd name="T17" fmla="*/ 41 h 42"/>
                <a:gd name="T18" fmla="*/ 37 w 41"/>
                <a:gd name="T19" fmla="*/ 34 h 42"/>
                <a:gd name="T20" fmla="*/ 39 w 41"/>
                <a:gd name="T21" fmla="*/ 31 h 42"/>
                <a:gd name="T22" fmla="*/ 41 w 41"/>
                <a:gd name="T23" fmla="*/ 20 h 42"/>
                <a:gd name="T24" fmla="*/ 30 w 41"/>
                <a:gd name="T25" fmla="*/ 3 h 42"/>
                <a:gd name="T26" fmla="*/ 26 w 41"/>
                <a:gd name="T27" fmla="*/ 1 h 42"/>
                <a:gd name="T28" fmla="*/ 20 w 41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1" y="1"/>
                    <a:pt x="4" y="6"/>
                    <a:pt x="1" y="14"/>
                  </a:cubicBezTo>
                  <a:cubicBezTo>
                    <a:pt x="1" y="15"/>
                    <a:pt x="0" y="16"/>
                    <a:pt x="0" y="18"/>
                  </a:cubicBezTo>
                  <a:cubicBezTo>
                    <a:pt x="0" y="19"/>
                    <a:pt x="0" y="21"/>
                    <a:pt x="0" y="22"/>
                  </a:cubicBezTo>
                  <a:cubicBezTo>
                    <a:pt x="0" y="33"/>
                    <a:pt x="9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3" y="42"/>
                    <a:pt x="24" y="41"/>
                  </a:cubicBezTo>
                  <a:cubicBezTo>
                    <a:pt x="29" y="40"/>
                    <a:pt x="34" y="38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0" y="27"/>
                    <a:pt x="41" y="24"/>
                    <a:pt x="41" y="20"/>
                  </a:cubicBezTo>
                  <a:cubicBezTo>
                    <a:pt x="41" y="12"/>
                    <a:pt x="36" y="6"/>
                    <a:pt x="30" y="3"/>
                  </a:cubicBezTo>
                  <a:cubicBezTo>
                    <a:pt x="29" y="2"/>
                    <a:pt x="27" y="1"/>
                    <a:pt x="26" y="1"/>
                  </a:cubicBezTo>
                  <a:cubicBezTo>
                    <a:pt x="24" y="1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36">
              <a:extLst>
                <a:ext uri="{FF2B5EF4-FFF2-40B4-BE49-F238E27FC236}">
                  <a16:creationId xmlns:a16="http://schemas.microsoft.com/office/drawing/2014/main" id="{37FBCE4F-633B-6D50-F5BD-765456186C7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12" y="2776"/>
              <a:ext cx="48" cy="46"/>
            </a:xfrm>
            <a:custGeom>
              <a:avLst/>
              <a:gdLst>
                <a:gd name="T0" fmla="*/ 21 w 43"/>
                <a:gd name="T1" fmla="*/ 0 h 42"/>
                <a:gd name="T2" fmla="*/ 20 w 43"/>
                <a:gd name="T3" fmla="*/ 0 h 42"/>
                <a:gd name="T4" fmla="*/ 1 w 43"/>
                <a:gd name="T5" fmla="*/ 22 h 42"/>
                <a:gd name="T6" fmla="*/ 1 w 43"/>
                <a:gd name="T7" fmla="*/ 25 h 42"/>
                <a:gd name="T8" fmla="*/ 3 w 43"/>
                <a:gd name="T9" fmla="*/ 29 h 42"/>
                <a:gd name="T10" fmla="*/ 13 w 43"/>
                <a:gd name="T11" fmla="*/ 40 h 42"/>
                <a:gd name="T12" fmla="*/ 17 w 43"/>
                <a:gd name="T13" fmla="*/ 41 h 42"/>
                <a:gd name="T14" fmla="*/ 21 w 43"/>
                <a:gd name="T15" fmla="*/ 42 h 42"/>
                <a:gd name="T16" fmla="*/ 23 w 43"/>
                <a:gd name="T17" fmla="*/ 42 h 42"/>
                <a:gd name="T18" fmla="*/ 30 w 43"/>
                <a:gd name="T19" fmla="*/ 40 h 42"/>
                <a:gd name="T20" fmla="*/ 33 w 43"/>
                <a:gd name="T21" fmla="*/ 38 h 42"/>
                <a:gd name="T22" fmla="*/ 42 w 43"/>
                <a:gd name="T23" fmla="*/ 20 h 42"/>
                <a:gd name="T24" fmla="*/ 21 w 43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42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1" y="23"/>
                    <a:pt x="1" y="24"/>
                    <a:pt x="1" y="25"/>
                  </a:cubicBezTo>
                  <a:cubicBezTo>
                    <a:pt x="2" y="27"/>
                    <a:pt x="2" y="28"/>
                    <a:pt x="3" y="29"/>
                  </a:cubicBezTo>
                  <a:cubicBezTo>
                    <a:pt x="5" y="34"/>
                    <a:pt x="8" y="38"/>
                    <a:pt x="13" y="40"/>
                  </a:cubicBezTo>
                  <a:cubicBezTo>
                    <a:pt x="14" y="40"/>
                    <a:pt x="15" y="41"/>
                    <a:pt x="17" y="41"/>
                  </a:cubicBezTo>
                  <a:cubicBezTo>
                    <a:pt x="18" y="41"/>
                    <a:pt x="20" y="42"/>
                    <a:pt x="21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5" y="41"/>
                    <a:pt x="28" y="41"/>
                    <a:pt x="30" y="40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9" y="34"/>
                    <a:pt x="43" y="27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7">
              <a:extLst>
                <a:ext uri="{FF2B5EF4-FFF2-40B4-BE49-F238E27FC236}">
                  <a16:creationId xmlns:a16="http://schemas.microsoft.com/office/drawing/2014/main" id="{D4596404-B127-534C-697E-A99B133967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6" y="2423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 w 42"/>
                <a:gd name="T5" fmla="*/ 22 h 41"/>
                <a:gd name="T6" fmla="*/ 14 w 42"/>
                <a:gd name="T7" fmla="*/ 40 h 41"/>
                <a:gd name="T8" fmla="*/ 18 w 42"/>
                <a:gd name="T9" fmla="*/ 41 h 41"/>
                <a:gd name="T10" fmla="*/ 19 w 42"/>
                <a:gd name="T11" fmla="*/ 41 h 41"/>
                <a:gd name="T12" fmla="*/ 21 w 42"/>
                <a:gd name="T13" fmla="*/ 41 h 41"/>
                <a:gd name="T14" fmla="*/ 23 w 42"/>
                <a:gd name="T15" fmla="*/ 41 h 41"/>
                <a:gd name="T16" fmla="*/ 23 w 42"/>
                <a:gd name="T17" fmla="*/ 41 h 41"/>
                <a:gd name="T18" fmla="*/ 29 w 42"/>
                <a:gd name="T19" fmla="*/ 40 h 41"/>
                <a:gd name="T20" fmla="*/ 33 w 42"/>
                <a:gd name="T21" fmla="*/ 38 h 41"/>
                <a:gd name="T22" fmla="*/ 42 w 42"/>
                <a:gd name="T23" fmla="*/ 19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0"/>
                    <a:pt x="1" y="22"/>
                  </a:cubicBezTo>
                  <a:cubicBezTo>
                    <a:pt x="1" y="30"/>
                    <a:pt x="7" y="37"/>
                    <a:pt x="14" y="40"/>
                  </a:cubicBezTo>
                  <a:cubicBezTo>
                    <a:pt x="15" y="40"/>
                    <a:pt x="16" y="41"/>
                    <a:pt x="18" y="41"/>
                  </a:cubicBezTo>
                  <a:cubicBezTo>
                    <a:pt x="18" y="41"/>
                    <a:pt x="19" y="41"/>
                    <a:pt x="19" y="41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2" y="41"/>
                    <a:pt x="22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5" y="41"/>
                    <a:pt x="27" y="40"/>
                    <a:pt x="29" y="40"/>
                  </a:cubicBezTo>
                  <a:cubicBezTo>
                    <a:pt x="30" y="39"/>
                    <a:pt x="31" y="39"/>
                    <a:pt x="33" y="38"/>
                  </a:cubicBezTo>
                  <a:cubicBezTo>
                    <a:pt x="39" y="34"/>
                    <a:pt x="42" y="27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8">
              <a:extLst>
                <a:ext uri="{FF2B5EF4-FFF2-40B4-BE49-F238E27FC236}">
                  <a16:creationId xmlns:a16="http://schemas.microsoft.com/office/drawing/2014/main" id="{E29781F9-D737-AE5D-1D68-405432E44819}"/>
                </a:ext>
              </a:extLst>
            </p:cNvPr>
            <p:cNvSpPr>
              <a:spLocks/>
            </p:cNvSpPr>
            <p:nvPr/>
          </p:nvSpPr>
          <p:spPr bwMode="gray">
            <a:xfrm>
              <a:off x="4021" y="1928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21 w 42"/>
                <a:gd name="T7" fmla="*/ 41 h 41"/>
                <a:gd name="T8" fmla="*/ 22 w 42"/>
                <a:gd name="T9" fmla="*/ 41 h 41"/>
                <a:gd name="T10" fmla="*/ 28 w 42"/>
                <a:gd name="T11" fmla="*/ 40 h 41"/>
                <a:gd name="T12" fmla="*/ 31 w 42"/>
                <a:gd name="T13" fmla="*/ 38 h 41"/>
                <a:gd name="T14" fmla="*/ 41 w 42"/>
                <a:gd name="T15" fmla="*/ 19 h 41"/>
                <a:gd name="T16" fmla="*/ 39 w 42"/>
                <a:gd name="T17" fmla="*/ 11 h 41"/>
                <a:gd name="T18" fmla="*/ 37 w 42"/>
                <a:gd name="T19" fmla="*/ 7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0"/>
                    <a:pt x="28" y="40"/>
                  </a:cubicBezTo>
                  <a:cubicBezTo>
                    <a:pt x="29" y="39"/>
                    <a:pt x="30" y="39"/>
                    <a:pt x="31" y="38"/>
                  </a:cubicBezTo>
                  <a:cubicBezTo>
                    <a:pt x="38" y="34"/>
                    <a:pt x="42" y="27"/>
                    <a:pt x="41" y="19"/>
                  </a:cubicBezTo>
                  <a:cubicBezTo>
                    <a:pt x="41" y="16"/>
                    <a:pt x="40" y="13"/>
                    <a:pt x="39" y="11"/>
                  </a:cubicBezTo>
                  <a:cubicBezTo>
                    <a:pt x="39" y="10"/>
                    <a:pt x="38" y="8"/>
                    <a:pt x="37" y="7"/>
                  </a:cubicBezTo>
                  <a:cubicBezTo>
                    <a:pt x="33" y="3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9">
              <a:extLst>
                <a:ext uri="{FF2B5EF4-FFF2-40B4-BE49-F238E27FC236}">
                  <a16:creationId xmlns:a16="http://schemas.microsoft.com/office/drawing/2014/main" id="{AE14227D-6C06-226A-3736-75B5AD3B271D}"/>
                </a:ext>
              </a:extLst>
            </p:cNvPr>
            <p:cNvSpPr>
              <a:spLocks/>
            </p:cNvSpPr>
            <p:nvPr/>
          </p:nvSpPr>
          <p:spPr bwMode="gray">
            <a:xfrm>
              <a:off x="3505" y="273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4 w 42"/>
                <a:gd name="T7" fmla="*/ 33 h 41"/>
                <a:gd name="T8" fmla="*/ 7 w 42"/>
                <a:gd name="T9" fmla="*/ 36 h 41"/>
                <a:gd name="T10" fmla="*/ 7 w 42"/>
                <a:gd name="T11" fmla="*/ 36 h 41"/>
                <a:gd name="T12" fmla="*/ 11 w 42"/>
                <a:gd name="T13" fmla="*/ 38 h 41"/>
                <a:gd name="T14" fmla="*/ 19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3 w 42"/>
                <a:gd name="T21" fmla="*/ 41 h 41"/>
                <a:gd name="T22" fmla="*/ 33 w 42"/>
                <a:gd name="T23" fmla="*/ 37 h 41"/>
                <a:gd name="T24" fmla="*/ 36 w 42"/>
                <a:gd name="T25" fmla="*/ 34 h 41"/>
                <a:gd name="T26" fmla="*/ 41 w 42"/>
                <a:gd name="T27" fmla="*/ 19 h 41"/>
                <a:gd name="T28" fmla="*/ 41 w 42"/>
                <a:gd name="T29" fmla="*/ 18 h 41"/>
                <a:gd name="T30" fmla="*/ 41 w 42"/>
                <a:gd name="T31" fmla="*/ 18 h 41"/>
                <a:gd name="T32" fmla="*/ 41 w 42"/>
                <a:gd name="T33" fmla="*/ 14 h 41"/>
                <a:gd name="T34" fmla="*/ 39 w 42"/>
                <a:gd name="T35" fmla="*/ 10 h 41"/>
                <a:gd name="T36" fmla="*/ 36 w 42"/>
                <a:gd name="T37" fmla="*/ 7 h 41"/>
                <a:gd name="T38" fmla="*/ 21 w 42"/>
                <a:gd name="T3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0" y="26"/>
                    <a:pt x="2" y="30"/>
                    <a:pt x="4" y="33"/>
                  </a:cubicBezTo>
                  <a:cubicBezTo>
                    <a:pt x="5" y="34"/>
                    <a:pt x="6" y="35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9" y="37"/>
                    <a:pt x="10" y="38"/>
                    <a:pt x="11" y="38"/>
                  </a:cubicBezTo>
                  <a:cubicBezTo>
                    <a:pt x="13" y="40"/>
                    <a:pt x="16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7" y="40"/>
                    <a:pt x="30" y="39"/>
                    <a:pt x="33" y="37"/>
                  </a:cubicBezTo>
                  <a:cubicBezTo>
                    <a:pt x="34" y="36"/>
                    <a:pt x="35" y="35"/>
                    <a:pt x="36" y="34"/>
                  </a:cubicBezTo>
                  <a:cubicBezTo>
                    <a:pt x="40" y="30"/>
                    <a:pt x="42" y="25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7"/>
                    <a:pt x="41" y="15"/>
                    <a:pt x="41" y="14"/>
                  </a:cubicBezTo>
                  <a:cubicBezTo>
                    <a:pt x="40" y="13"/>
                    <a:pt x="40" y="11"/>
                    <a:pt x="39" y="10"/>
                  </a:cubicBezTo>
                  <a:cubicBezTo>
                    <a:pt x="38" y="9"/>
                    <a:pt x="37" y="8"/>
                    <a:pt x="36" y="7"/>
                  </a:cubicBezTo>
                  <a:cubicBezTo>
                    <a:pt x="33" y="2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40">
              <a:extLst>
                <a:ext uri="{FF2B5EF4-FFF2-40B4-BE49-F238E27FC236}">
                  <a16:creationId xmlns:a16="http://schemas.microsoft.com/office/drawing/2014/main" id="{EC7C21E6-E164-1431-4D4B-85064BF58569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5" y="3024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4 h 41"/>
                <a:gd name="T8" fmla="*/ 1 w 42"/>
                <a:gd name="T9" fmla="*/ 22 h 41"/>
                <a:gd name="T10" fmla="*/ 6 w 42"/>
                <a:gd name="T11" fmla="*/ 35 h 41"/>
                <a:gd name="T12" fmla="*/ 9 w 42"/>
                <a:gd name="T13" fmla="*/ 37 h 41"/>
                <a:gd name="T14" fmla="*/ 21 w 42"/>
                <a:gd name="T15" fmla="*/ 41 h 41"/>
                <a:gd name="T16" fmla="*/ 22 w 42"/>
                <a:gd name="T17" fmla="*/ 41 h 41"/>
                <a:gd name="T18" fmla="*/ 28 w 42"/>
                <a:gd name="T19" fmla="*/ 40 h 41"/>
                <a:gd name="T20" fmla="*/ 31 w 42"/>
                <a:gd name="T21" fmla="*/ 39 h 41"/>
                <a:gd name="T22" fmla="*/ 39 w 42"/>
                <a:gd name="T23" fmla="*/ 32 h 41"/>
                <a:gd name="T24" fmla="*/ 40 w 42"/>
                <a:gd name="T25" fmla="*/ 28 h 41"/>
                <a:gd name="T26" fmla="*/ 42 w 42"/>
                <a:gd name="T27" fmla="*/ 19 h 41"/>
                <a:gd name="T28" fmla="*/ 33 w 42"/>
                <a:gd name="T29" fmla="*/ 3 h 41"/>
                <a:gd name="T30" fmla="*/ 29 w 42"/>
                <a:gd name="T31" fmla="*/ 1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1" y="2"/>
                    <a:pt x="10" y="3"/>
                    <a:pt x="9" y="4"/>
                  </a:cubicBezTo>
                  <a:cubicBezTo>
                    <a:pt x="4" y="8"/>
                    <a:pt x="0" y="14"/>
                    <a:pt x="1" y="22"/>
                  </a:cubicBezTo>
                  <a:cubicBezTo>
                    <a:pt x="1" y="27"/>
                    <a:pt x="3" y="31"/>
                    <a:pt x="6" y="35"/>
                  </a:cubicBezTo>
                  <a:cubicBezTo>
                    <a:pt x="7" y="36"/>
                    <a:pt x="8" y="36"/>
                    <a:pt x="9" y="37"/>
                  </a:cubicBezTo>
                  <a:cubicBezTo>
                    <a:pt x="12" y="40"/>
                    <a:pt x="17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29" y="40"/>
                    <a:pt x="30" y="39"/>
                    <a:pt x="31" y="39"/>
                  </a:cubicBezTo>
                  <a:cubicBezTo>
                    <a:pt x="34" y="37"/>
                    <a:pt x="37" y="35"/>
                    <a:pt x="39" y="32"/>
                  </a:cubicBezTo>
                  <a:cubicBezTo>
                    <a:pt x="39" y="31"/>
                    <a:pt x="40" y="29"/>
                    <a:pt x="40" y="28"/>
                  </a:cubicBezTo>
                  <a:cubicBezTo>
                    <a:pt x="41" y="25"/>
                    <a:pt x="42" y="22"/>
                    <a:pt x="42" y="19"/>
                  </a:cubicBezTo>
                  <a:cubicBezTo>
                    <a:pt x="41" y="13"/>
                    <a:pt x="38" y="7"/>
                    <a:pt x="33" y="3"/>
                  </a:cubicBezTo>
                  <a:cubicBezTo>
                    <a:pt x="32" y="3"/>
                    <a:pt x="30" y="2"/>
                    <a:pt x="29" y="1"/>
                  </a:cubicBezTo>
                  <a:cubicBezTo>
                    <a:pt x="27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1">
              <a:extLst>
                <a:ext uri="{FF2B5EF4-FFF2-40B4-BE49-F238E27FC236}">
                  <a16:creationId xmlns:a16="http://schemas.microsoft.com/office/drawing/2014/main" id="{ADBA6735-8D53-4545-2B70-C81D1E24BAE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26" y="747"/>
              <a:ext cx="702" cy="1213"/>
            </a:xfrm>
            <a:custGeom>
              <a:avLst/>
              <a:gdLst>
                <a:gd name="T0" fmla="*/ 702 w 702"/>
                <a:gd name="T1" fmla="*/ 0 h 1213"/>
                <a:gd name="T2" fmla="*/ 269 w 702"/>
                <a:gd name="T3" fmla="*/ 1213 h 1213"/>
                <a:gd name="T4" fmla="*/ 0 w 702"/>
                <a:gd name="T5" fmla="*/ 613 h 1213"/>
                <a:gd name="T6" fmla="*/ 1 w 702"/>
                <a:gd name="T7" fmla="*/ 612 h 1213"/>
                <a:gd name="T8" fmla="*/ 702 w 702"/>
                <a:gd name="T9" fmla="*/ 0 h 1213"/>
                <a:gd name="T10" fmla="*/ 268 w 702"/>
                <a:gd name="T11" fmla="*/ 1201 h 1213"/>
                <a:gd name="T12" fmla="*/ 692 w 702"/>
                <a:gd name="T13" fmla="*/ 15 h 1213"/>
                <a:gd name="T14" fmla="*/ 5 w 702"/>
                <a:gd name="T15" fmla="*/ 614 h 1213"/>
                <a:gd name="T16" fmla="*/ 268 w 702"/>
                <a:gd name="T17" fmla="*/ 1201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1213">
                  <a:moveTo>
                    <a:pt x="702" y="0"/>
                  </a:moveTo>
                  <a:lnTo>
                    <a:pt x="269" y="1213"/>
                  </a:lnTo>
                  <a:lnTo>
                    <a:pt x="0" y="613"/>
                  </a:lnTo>
                  <a:lnTo>
                    <a:pt x="1" y="612"/>
                  </a:lnTo>
                  <a:lnTo>
                    <a:pt x="702" y="0"/>
                  </a:lnTo>
                  <a:close/>
                  <a:moveTo>
                    <a:pt x="268" y="1201"/>
                  </a:moveTo>
                  <a:lnTo>
                    <a:pt x="692" y="15"/>
                  </a:lnTo>
                  <a:lnTo>
                    <a:pt x="5" y="614"/>
                  </a:lnTo>
                  <a:lnTo>
                    <a:pt x="268" y="12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42">
              <a:extLst>
                <a:ext uri="{FF2B5EF4-FFF2-40B4-BE49-F238E27FC236}">
                  <a16:creationId xmlns:a16="http://schemas.microsoft.com/office/drawing/2014/main" id="{7EC7C1BD-94EC-8E09-85E8-F6B2EE2A7E81}"/>
                </a:ext>
              </a:extLst>
            </p:cNvPr>
            <p:cNvSpPr>
              <a:spLocks/>
            </p:cNvSpPr>
            <p:nvPr/>
          </p:nvSpPr>
          <p:spPr bwMode="gray">
            <a:xfrm>
              <a:off x="4569" y="1945"/>
              <a:ext cx="628" cy="898"/>
            </a:xfrm>
            <a:custGeom>
              <a:avLst/>
              <a:gdLst>
                <a:gd name="T0" fmla="*/ 628 w 628"/>
                <a:gd name="T1" fmla="*/ 0 h 898"/>
                <a:gd name="T2" fmla="*/ 564 w 628"/>
                <a:gd name="T3" fmla="*/ 802 h 898"/>
                <a:gd name="T4" fmla="*/ 560 w 628"/>
                <a:gd name="T5" fmla="*/ 802 h 898"/>
                <a:gd name="T6" fmla="*/ 623 w 628"/>
                <a:gd name="T7" fmla="*/ 16 h 898"/>
                <a:gd name="T8" fmla="*/ 1 w 628"/>
                <a:gd name="T9" fmla="*/ 898 h 898"/>
                <a:gd name="T10" fmla="*/ 0 w 628"/>
                <a:gd name="T11" fmla="*/ 9 h 898"/>
                <a:gd name="T12" fmla="*/ 4 w 628"/>
                <a:gd name="T13" fmla="*/ 9 h 898"/>
                <a:gd name="T14" fmla="*/ 6 w 628"/>
                <a:gd name="T15" fmla="*/ 884 h 898"/>
                <a:gd name="T16" fmla="*/ 628 w 628"/>
                <a:gd name="T17" fmla="*/ 0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8" h="898">
                  <a:moveTo>
                    <a:pt x="628" y="0"/>
                  </a:moveTo>
                  <a:lnTo>
                    <a:pt x="564" y="802"/>
                  </a:lnTo>
                  <a:lnTo>
                    <a:pt x="560" y="802"/>
                  </a:lnTo>
                  <a:lnTo>
                    <a:pt x="623" y="16"/>
                  </a:lnTo>
                  <a:lnTo>
                    <a:pt x="1" y="898"/>
                  </a:lnTo>
                  <a:lnTo>
                    <a:pt x="0" y="9"/>
                  </a:lnTo>
                  <a:lnTo>
                    <a:pt x="4" y="9"/>
                  </a:lnTo>
                  <a:lnTo>
                    <a:pt x="6" y="884"/>
                  </a:lnTo>
                  <a:lnTo>
                    <a:pt x="6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3">
              <a:extLst>
                <a:ext uri="{FF2B5EF4-FFF2-40B4-BE49-F238E27FC236}">
                  <a16:creationId xmlns:a16="http://schemas.microsoft.com/office/drawing/2014/main" id="{D4F8075E-448C-08EE-0623-E7E8AFA4483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67" y="1360"/>
              <a:ext cx="1061" cy="2179"/>
            </a:xfrm>
            <a:custGeom>
              <a:avLst/>
              <a:gdLst>
                <a:gd name="T0" fmla="*/ 359 w 1061"/>
                <a:gd name="T1" fmla="*/ 0 h 2179"/>
                <a:gd name="T2" fmla="*/ 364 w 1061"/>
                <a:gd name="T3" fmla="*/ 3 h 2179"/>
                <a:gd name="T4" fmla="*/ 8 w 1061"/>
                <a:gd name="T5" fmla="*/ 592 h 2179"/>
                <a:gd name="T6" fmla="*/ 628 w 1061"/>
                <a:gd name="T7" fmla="*/ 591 h 2179"/>
                <a:gd name="T8" fmla="*/ 628 w 1061"/>
                <a:gd name="T9" fmla="*/ 591 h 2179"/>
                <a:gd name="T10" fmla="*/ 1061 w 1061"/>
                <a:gd name="T11" fmla="*/ 800 h 2179"/>
                <a:gd name="T12" fmla="*/ 567 w 1061"/>
                <a:gd name="T13" fmla="*/ 1387 h 2179"/>
                <a:gd name="T14" fmla="*/ 1061 w 1061"/>
                <a:gd name="T15" fmla="*/ 2084 h 2179"/>
                <a:gd name="T16" fmla="*/ 1057 w 1061"/>
                <a:gd name="T17" fmla="*/ 2087 h 2179"/>
                <a:gd name="T18" fmla="*/ 564 w 1061"/>
                <a:gd name="T19" fmla="*/ 1391 h 2179"/>
                <a:gd name="T20" fmla="*/ 4 w 1061"/>
                <a:gd name="T21" fmla="*/ 2179 h 2179"/>
                <a:gd name="T22" fmla="*/ 3 w 1061"/>
                <a:gd name="T23" fmla="*/ 1475 h 2179"/>
                <a:gd name="T24" fmla="*/ 5 w 1061"/>
                <a:gd name="T25" fmla="*/ 1475 h 2179"/>
                <a:gd name="T26" fmla="*/ 563 w 1061"/>
                <a:gd name="T27" fmla="*/ 1385 h 2179"/>
                <a:gd name="T28" fmla="*/ 564 w 1061"/>
                <a:gd name="T29" fmla="*/ 1384 h 2179"/>
                <a:gd name="T30" fmla="*/ 564 w 1061"/>
                <a:gd name="T31" fmla="*/ 1384 h 2179"/>
                <a:gd name="T32" fmla="*/ 1054 w 1061"/>
                <a:gd name="T33" fmla="*/ 802 h 2179"/>
                <a:gd name="T34" fmla="*/ 627 w 1061"/>
                <a:gd name="T35" fmla="*/ 595 h 2179"/>
                <a:gd name="T36" fmla="*/ 0 w 1061"/>
                <a:gd name="T37" fmla="*/ 596 h 2179"/>
                <a:gd name="T38" fmla="*/ 359 w 1061"/>
                <a:gd name="T39" fmla="*/ 0 h 2179"/>
                <a:gd name="T40" fmla="*/ 9 w 1061"/>
                <a:gd name="T41" fmla="*/ 2166 h 2179"/>
                <a:gd name="T42" fmla="*/ 560 w 1061"/>
                <a:gd name="T43" fmla="*/ 1391 h 2179"/>
                <a:gd name="T44" fmla="*/ 8 w 1061"/>
                <a:gd name="T45" fmla="*/ 1478 h 2179"/>
                <a:gd name="T46" fmla="*/ 9 w 1061"/>
                <a:gd name="T47" fmla="*/ 2166 h 2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1" h="2179">
                  <a:moveTo>
                    <a:pt x="359" y="0"/>
                  </a:moveTo>
                  <a:lnTo>
                    <a:pt x="364" y="3"/>
                  </a:lnTo>
                  <a:lnTo>
                    <a:pt x="8" y="592"/>
                  </a:lnTo>
                  <a:lnTo>
                    <a:pt x="628" y="591"/>
                  </a:lnTo>
                  <a:lnTo>
                    <a:pt x="628" y="591"/>
                  </a:lnTo>
                  <a:lnTo>
                    <a:pt x="1061" y="800"/>
                  </a:lnTo>
                  <a:lnTo>
                    <a:pt x="567" y="1387"/>
                  </a:lnTo>
                  <a:lnTo>
                    <a:pt x="1061" y="2084"/>
                  </a:lnTo>
                  <a:lnTo>
                    <a:pt x="1057" y="2087"/>
                  </a:lnTo>
                  <a:lnTo>
                    <a:pt x="564" y="1391"/>
                  </a:lnTo>
                  <a:lnTo>
                    <a:pt x="4" y="2179"/>
                  </a:lnTo>
                  <a:lnTo>
                    <a:pt x="3" y="1475"/>
                  </a:lnTo>
                  <a:lnTo>
                    <a:pt x="5" y="1475"/>
                  </a:lnTo>
                  <a:lnTo>
                    <a:pt x="563" y="1385"/>
                  </a:lnTo>
                  <a:lnTo>
                    <a:pt x="564" y="1384"/>
                  </a:lnTo>
                  <a:lnTo>
                    <a:pt x="564" y="1384"/>
                  </a:lnTo>
                  <a:lnTo>
                    <a:pt x="1054" y="802"/>
                  </a:lnTo>
                  <a:lnTo>
                    <a:pt x="627" y="595"/>
                  </a:lnTo>
                  <a:lnTo>
                    <a:pt x="0" y="596"/>
                  </a:lnTo>
                  <a:lnTo>
                    <a:pt x="359" y="0"/>
                  </a:lnTo>
                  <a:close/>
                  <a:moveTo>
                    <a:pt x="9" y="2166"/>
                  </a:moveTo>
                  <a:lnTo>
                    <a:pt x="560" y="1391"/>
                  </a:lnTo>
                  <a:lnTo>
                    <a:pt x="8" y="1478"/>
                  </a:lnTo>
                  <a:lnTo>
                    <a:pt x="9" y="216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4">
              <a:extLst>
                <a:ext uri="{FF2B5EF4-FFF2-40B4-BE49-F238E27FC236}">
                  <a16:creationId xmlns:a16="http://schemas.microsoft.com/office/drawing/2014/main" id="{FE163D19-7AD8-D711-7904-E57D3C98502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37" y="2747"/>
              <a:ext cx="1696" cy="1554"/>
            </a:xfrm>
            <a:custGeom>
              <a:avLst/>
              <a:gdLst>
                <a:gd name="T0" fmla="*/ 1692 w 1696"/>
                <a:gd name="T1" fmla="*/ 0 h 1554"/>
                <a:gd name="T2" fmla="*/ 1696 w 1696"/>
                <a:gd name="T3" fmla="*/ 0 h 1554"/>
                <a:gd name="T4" fmla="*/ 1664 w 1696"/>
                <a:gd name="T5" fmla="*/ 553 h 1554"/>
                <a:gd name="T6" fmla="*/ 1663 w 1696"/>
                <a:gd name="T7" fmla="*/ 554 h 1554"/>
                <a:gd name="T8" fmla="*/ 1138 w 1696"/>
                <a:gd name="T9" fmla="*/ 788 h 1554"/>
                <a:gd name="T10" fmla="*/ 652 w 1696"/>
                <a:gd name="T11" fmla="*/ 976 h 1554"/>
                <a:gd name="T12" fmla="*/ 390 w 1696"/>
                <a:gd name="T13" fmla="*/ 1554 h 1554"/>
                <a:gd name="T14" fmla="*/ 0 w 1696"/>
                <a:gd name="T15" fmla="*/ 828 h 1554"/>
                <a:gd name="T16" fmla="*/ 3 w 1696"/>
                <a:gd name="T17" fmla="*/ 826 h 1554"/>
                <a:gd name="T18" fmla="*/ 1142 w 1696"/>
                <a:gd name="T19" fmla="*/ 83 h 1554"/>
                <a:gd name="T20" fmla="*/ 655 w 1696"/>
                <a:gd name="T21" fmla="*/ 969 h 1554"/>
                <a:gd name="T22" fmla="*/ 1135 w 1696"/>
                <a:gd name="T23" fmla="*/ 783 h 1554"/>
                <a:gd name="T24" fmla="*/ 1661 w 1696"/>
                <a:gd name="T25" fmla="*/ 550 h 1554"/>
                <a:gd name="T26" fmla="*/ 1692 w 1696"/>
                <a:gd name="T27" fmla="*/ 0 h 1554"/>
                <a:gd name="T28" fmla="*/ 645 w 1696"/>
                <a:gd name="T29" fmla="*/ 978 h 1554"/>
                <a:gd name="T30" fmla="*/ 1129 w 1696"/>
                <a:gd name="T31" fmla="*/ 96 h 1554"/>
                <a:gd name="T32" fmla="*/ 7 w 1696"/>
                <a:gd name="T33" fmla="*/ 830 h 1554"/>
                <a:gd name="T34" fmla="*/ 389 w 1696"/>
                <a:gd name="T35" fmla="*/ 1544 h 1554"/>
                <a:gd name="T36" fmla="*/ 645 w 1696"/>
                <a:gd name="T37" fmla="*/ 978 h 1554"/>
                <a:gd name="T38" fmla="*/ 645 w 1696"/>
                <a:gd name="T39" fmla="*/ 978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6" h="1554">
                  <a:moveTo>
                    <a:pt x="1692" y="0"/>
                  </a:moveTo>
                  <a:lnTo>
                    <a:pt x="1696" y="0"/>
                  </a:lnTo>
                  <a:lnTo>
                    <a:pt x="1664" y="553"/>
                  </a:lnTo>
                  <a:lnTo>
                    <a:pt x="1663" y="554"/>
                  </a:lnTo>
                  <a:lnTo>
                    <a:pt x="1138" y="788"/>
                  </a:lnTo>
                  <a:lnTo>
                    <a:pt x="652" y="976"/>
                  </a:lnTo>
                  <a:lnTo>
                    <a:pt x="390" y="1554"/>
                  </a:lnTo>
                  <a:lnTo>
                    <a:pt x="0" y="828"/>
                  </a:lnTo>
                  <a:lnTo>
                    <a:pt x="3" y="826"/>
                  </a:lnTo>
                  <a:lnTo>
                    <a:pt x="1142" y="83"/>
                  </a:lnTo>
                  <a:lnTo>
                    <a:pt x="655" y="969"/>
                  </a:lnTo>
                  <a:lnTo>
                    <a:pt x="1135" y="783"/>
                  </a:lnTo>
                  <a:lnTo>
                    <a:pt x="1661" y="550"/>
                  </a:lnTo>
                  <a:lnTo>
                    <a:pt x="1692" y="0"/>
                  </a:lnTo>
                  <a:close/>
                  <a:moveTo>
                    <a:pt x="645" y="978"/>
                  </a:moveTo>
                  <a:lnTo>
                    <a:pt x="1129" y="96"/>
                  </a:lnTo>
                  <a:lnTo>
                    <a:pt x="7" y="830"/>
                  </a:lnTo>
                  <a:lnTo>
                    <a:pt x="389" y="1544"/>
                  </a:lnTo>
                  <a:lnTo>
                    <a:pt x="645" y="978"/>
                  </a:lnTo>
                  <a:lnTo>
                    <a:pt x="645" y="9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5">
              <a:extLst>
                <a:ext uri="{FF2B5EF4-FFF2-40B4-BE49-F238E27FC236}">
                  <a16:creationId xmlns:a16="http://schemas.microsoft.com/office/drawing/2014/main" id="{A3F8E3EA-5A17-928D-49F2-1B8FAF59A3F5}"/>
                </a:ext>
              </a:extLst>
            </p:cNvPr>
            <p:cNvSpPr>
              <a:spLocks/>
            </p:cNvSpPr>
            <p:nvPr/>
          </p:nvSpPr>
          <p:spPr bwMode="gray">
            <a:xfrm>
              <a:off x="4571" y="3296"/>
              <a:ext cx="1056" cy="645"/>
            </a:xfrm>
            <a:custGeom>
              <a:avLst/>
              <a:gdLst>
                <a:gd name="T0" fmla="*/ 527 w 1056"/>
                <a:gd name="T1" fmla="*/ 0 h 645"/>
                <a:gd name="T2" fmla="*/ 529 w 1056"/>
                <a:gd name="T3" fmla="*/ 1 h 645"/>
                <a:gd name="T4" fmla="*/ 1056 w 1056"/>
                <a:gd name="T5" fmla="*/ 147 h 645"/>
                <a:gd name="T6" fmla="*/ 1054 w 1056"/>
                <a:gd name="T7" fmla="*/ 151 h 645"/>
                <a:gd name="T8" fmla="*/ 530 w 1056"/>
                <a:gd name="T9" fmla="*/ 5 h 645"/>
                <a:gd name="T10" fmla="*/ 300 w 1056"/>
                <a:gd name="T11" fmla="*/ 645 h 645"/>
                <a:gd name="T12" fmla="*/ 0 w 1056"/>
                <a:gd name="T13" fmla="*/ 238 h 645"/>
                <a:gd name="T14" fmla="*/ 4 w 1056"/>
                <a:gd name="T15" fmla="*/ 235 h 645"/>
                <a:gd name="T16" fmla="*/ 299 w 1056"/>
                <a:gd name="T17" fmla="*/ 636 h 645"/>
                <a:gd name="T18" fmla="*/ 527 w 1056"/>
                <a:gd name="T1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6" h="645">
                  <a:moveTo>
                    <a:pt x="527" y="0"/>
                  </a:moveTo>
                  <a:lnTo>
                    <a:pt x="529" y="1"/>
                  </a:lnTo>
                  <a:lnTo>
                    <a:pt x="1056" y="147"/>
                  </a:lnTo>
                  <a:lnTo>
                    <a:pt x="1054" y="151"/>
                  </a:lnTo>
                  <a:lnTo>
                    <a:pt x="530" y="5"/>
                  </a:lnTo>
                  <a:lnTo>
                    <a:pt x="300" y="645"/>
                  </a:lnTo>
                  <a:lnTo>
                    <a:pt x="0" y="238"/>
                  </a:lnTo>
                  <a:lnTo>
                    <a:pt x="4" y="235"/>
                  </a:lnTo>
                  <a:lnTo>
                    <a:pt x="299" y="636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6">
              <a:extLst>
                <a:ext uri="{FF2B5EF4-FFF2-40B4-BE49-F238E27FC236}">
                  <a16:creationId xmlns:a16="http://schemas.microsoft.com/office/drawing/2014/main" id="{07585370-B778-0BA8-A903-B8EA4E4ADAB9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3573"/>
              <a:ext cx="1438" cy="725"/>
            </a:xfrm>
            <a:custGeom>
              <a:avLst/>
              <a:gdLst>
                <a:gd name="T0" fmla="*/ 1 w 1438"/>
                <a:gd name="T1" fmla="*/ 0 h 725"/>
                <a:gd name="T2" fmla="*/ 648 w 1438"/>
                <a:gd name="T3" fmla="*/ 145 h 725"/>
                <a:gd name="T4" fmla="*/ 1438 w 1438"/>
                <a:gd name="T5" fmla="*/ 363 h 725"/>
                <a:gd name="T6" fmla="*/ 387 w 1438"/>
                <a:gd name="T7" fmla="*/ 725 h 725"/>
                <a:gd name="T8" fmla="*/ 386 w 1438"/>
                <a:gd name="T9" fmla="*/ 720 h 725"/>
                <a:gd name="T10" fmla="*/ 1423 w 1438"/>
                <a:gd name="T11" fmla="*/ 363 h 725"/>
                <a:gd name="T12" fmla="*/ 647 w 1438"/>
                <a:gd name="T13" fmla="*/ 150 h 725"/>
                <a:gd name="T14" fmla="*/ 0 w 1438"/>
                <a:gd name="T15" fmla="*/ 5 h 725"/>
                <a:gd name="T16" fmla="*/ 1 w 1438"/>
                <a:gd name="T17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8" h="725">
                  <a:moveTo>
                    <a:pt x="1" y="0"/>
                  </a:moveTo>
                  <a:lnTo>
                    <a:pt x="648" y="145"/>
                  </a:lnTo>
                  <a:lnTo>
                    <a:pt x="1438" y="363"/>
                  </a:lnTo>
                  <a:lnTo>
                    <a:pt x="387" y="725"/>
                  </a:lnTo>
                  <a:lnTo>
                    <a:pt x="386" y="720"/>
                  </a:lnTo>
                  <a:lnTo>
                    <a:pt x="1423" y="363"/>
                  </a:lnTo>
                  <a:lnTo>
                    <a:pt x="647" y="150"/>
                  </a:ln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7">
              <a:extLst>
                <a:ext uri="{FF2B5EF4-FFF2-40B4-BE49-F238E27FC236}">
                  <a16:creationId xmlns:a16="http://schemas.microsoft.com/office/drawing/2014/main" id="{20E916A2-5A40-0421-414D-DD060C4D63C2}"/>
                </a:ext>
              </a:extLst>
            </p:cNvPr>
            <p:cNvSpPr>
              <a:spLocks/>
            </p:cNvSpPr>
            <p:nvPr/>
          </p:nvSpPr>
          <p:spPr bwMode="gray">
            <a:xfrm>
              <a:off x="3044" y="3575"/>
              <a:ext cx="783" cy="723"/>
            </a:xfrm>
            <a:custGeom>
              <a:avLst/>
              <a:gdLst>
                <a:gd name="T0" fmla="*/ 395 w 783"/>
                <a:gd name="T1" fmla="*/ 0 h 723"/>
                <a:gd name="T2" fmla="*/ 398 w 783"/>
                <a:gd name="T3" fmla="*/ 2 h 723"/>
                <a:gd name="T4" fmla="*/ 7 w 783"/>
                <a:gd name="T5" fmla="*/ 431 h 723"/>
                <a:gd name="T6" fmla="*/ 783 w 783"/>
                <a:gd name="T7" fmla="*/ 720 h 723"/>
                <a:gd name="T8" fmla="*/ 782 w 783"/>
                <a:gd name="T9" fmla="*/ 723 h 723"/>
                <a:gd name="T10" fmla="*/ 0 w 783"/>
                <a:gd name="T11" fmla="*/ 433 h 723"/>
                <a:gd name="T12" fmla="*/ 395 w 783"/>
                <a:gd name="T13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3" h="723">
                  <a:moveTo>
                    <a:pt x="395" y="0"/>
                  </a:moveTo>
                  <a:lnTo>
                    <a:pt x="398" y="2"/>
                  </a:lnTo>
                  <a:lnTo>
                    <a:pt x="7" y="431"/>
                  </a:lnTo>
                  <a:lnTo>
                    <a:pt x="783" y="720"/>
                  </a:lnTo>
                  <a:lnTo>
                    <a:pt x="782" y="723"/>
                  </a:lnTo>
                  <a:lnTo>
                    <a:pt x="0" y="433"/>
                  </a:lnTo>
                  <a:lnTo>
                    <a:pt x="3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48">
              <a:extLst>
                <a:ext uri="{FF2B5EF4-FFF2-40B4-BE49-F238E27FC236}">
                  <a16:creationId xmlns:a16="http://schemas.microsoft.com/office/drawing/2014/main" id="{1989AD74-9DBB-E10A-198C-4A4FF6FFCA8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82" y="2988"/>
              <a:ext cx="972" cy="1314"/>
            </a:xfrm>
            <a:custGeom>
              <a:avLst/>
              <a:gdLst>
                <a:gd name="T0" fmla="*/ 6 w 972"/>
                <a:gd name="T1" fmla="*/ 0 h 1314"/>
                <a:gd name="T2" fmla="*/ 370 w 972"/>
                <a:gd name="T3" fmla="*/ 714 h 1314"/>
                <a:gd name="T4" fmla="*/ 972 w 972"/>
                <a:gd name="T5" fmla="*/ 1019 h 1314"/>
                <a:gd name="T6" fmla="*/ 0 w 972"/>
                <a:gd name="T7" fmla="*/ 1314 h 1314"/>
                <a:gd name="T8" fmla="*/ 4 w 972"/>
                <a:gd name="T9" fmla="*/ 1310 h 1314"/>
                <a:gd name="T10" fmla="*/ 365 w 972"/>
                <a:gd name="T11" fmla="*/ 716 h 1314"/>
                <a:gd name="T12" fmla="*/ 2 w 972"/>
                <a:gd name="T13" fmla="*/ 3 h 1314"/>
                <a:gd name="T14" fmla="*/ 6 w 972"/>
                <a:gd name="T15" fmla="*/ 0 h 1314"/>
                <a:gd name="T16" fmla="*/ 959 w 972"/>
                <a:gd name="T17" fmla="*/ 1018 h 1314"/>
                <a:gd name="T18" fmla="*/ 369 w 972"/>
                <a:gd name="T19" fmla="*/ 718 h 1314"/>
                <a:gd name="T20" fmla="*/ 10 w 972"/>
                <a:gd name="T21" fmla="*/ 1307 h 1314"/>
                <a:gd name="T22" fmla="*/ 959 w 972"/>
                <a:gd name="T23" fmla="*/ 1018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2" h="1314">
                  <a:moveTo>
                    <a:pt x="6" y="0"/>
                  </a:moveTo>
                  <a:lnTo>
                    <a:pt x="370" y="714"/>
                  </a:lnTo>
                  <a:lnTo>
                    <a:pt x="972" y="1019"/>
                  </a:lnTo>
                  <a:lnTo>
                    <a:pt x="0" y="1314"/>
                  </a:lnTo>
                  <a:lnTo>
                    <a:pt x="4" y="1310"/>
                  </a:lnTo>
                  <a:lnTo>
                    <a:pt x="365" y="716"/>
                  </a:lnTo>
                  <a:lnTo>
                    <a:pt x="2" y="3"/>
                  </a:lnTo>
                  <a:lnTo>
                    <a:pt x="6" y="0"/>
                  </a:lnTo>
                  <a:close/>
                  <a:moveTo>
                    <a:pt x="959" y="1018"/>
                  </a:moveTo>
                  <a:lnTo>
                    <a:pt x="369" y="718"/>
                  </a:lnTo>
                  <a:lnTo>
                    <a:pt x="10" y="1307"/>
                  </a:lnTo>
                  <a:lnTo>
                    <a:pt x="959" y="10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49">
              <a:extLst>
                <a:ext uri="{FF2B5EF4-FFF2-40B4-BE49-F238E27FC236}">
                  <a16:creationId xmlns:a16="http://schemas.microsoft.com/office/drawing/2014/main" id="{90E75DA0-3ECA-2C20-639C-76AB8DDEB209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3" y="3298"/>
              <a:ext cx="1029" cy="1000"/>
            </a:xfrm>
            <a:custGeom>
              <a:avLst/>
              <a:gdLst>
                <a:gd name="T0" fmla="*/ 498 w 1029"/>
                <a:gd name="T1" fmla="*/ 0 h 1000"/>
                <a:gd name="T2" fmla="*/ 1029 w 1029"/>
                <a:gd name="T3" fmla="*/ 1000 h 1000"/>
                <a:gd name="T4" fmla="*/ 268 w 1029"/>
                <a:gd name="T5" fmla="*/ 642 h 1000"/>
                <a:gd name="T6" fmla="*/ 4 w 1029"/>
                <a:gd name="T7" fmla="*/ 999 h 1000"/>
                <a:gd name="T8" fmla="*/ 0 w 1029"/>
                <a:gd name="T9" fmla="*/ 995 h 1000"/>
                <a:gd name="T10" fmla="*/ 267 w 1029"/>
                <a:gd name="T11" fmla="*/ 636 h 1000"/>
                <a:gd name="T12" fmla="*/ 268 w 1029"/>
                <a:gd name="T13" fmla="*/ 636 h 1000"/>
                <a:gd name="T14" fmla="*/ 1019 w 1029"/>
                <a:gd name="T15" fmla="*/ 991 h 1000"/>
                <a:gd name="T16" fmla="*/ 495 w 1029"/>
                <a:gd name="T17" fmla="*/ 2 h 1000"/>
                <a:gd name="T18" fmla="*/ 498 w 1029"/>
                <a:gd name="T19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9" h="1000">
                  <a:moveTo>
                    <a:pt x="498" y="0"/>
                  </a:moveTo>
                  <a:lnTo>
                    <a:pt x="1029" y="1000"/>
                  </a:lnTo>
                  <a:lnTo>
                    <a:pt x="268" y="642"/>
                  </a:lnTo>
                  <a:lnTo>
                    <a:pt x="4" y="999"/>
                  </a:lnTo>
                  <a:lnTo>
                    <a:pt x="0" y="995"/>
                  </a:lnTo>
                  <a:lnTo>
                    <a:pt x="267" y="636"/>
                  </a:lnTo>
                  <a:lnTo>
                    <a:pt x="268" y="636"/>
                  </a:lnTo>
                  <a:lnTo>
                    <a:pt x="1019" y="991"/>
                  </a:lnTo>
                  <a:lnTo>
                    <a:pt x="495" y="2"/>
                  </a:lnTo>
                  <a:lnTo>
                    <a:pt x="49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150">
              <a:extLst>
                <a:ext uri="{FF2B5EF4-FFF2-40B4-BE49-F238E27FC236}">
                  <a16:creationId xmlns:a16="http://schemas.microsoft.com/office/drawing/2014/main" id="{C8741E8B-1939-BC23-C123-D7807753856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05" y="1338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151">
              <a:extLst>
                <a:ext uri="{FF2B5EF4-FFF2-40B4-BE49-F238E27FC236}">
                  <a16:creationId xmlns:a16="http://schemas.microsoft.com/office/drawing/2014/main" id="{C7CCBE7E-A16C-6187-023B-4FD6F91003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0" y="731"/>
              <a:ext cx="45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152">
              <a:extLst>
                <a:ext uri="{FF2B5EF4-FFF2-40B4-BE49-F238E27FC236}">
                  <a16:creationId xmlns:a16="http://schemas.microsoft.com/office/drawing/2014/main" id="{09E95411-FDCF-5808-DA59-83F5E524918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72" y="1931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53">
              <a:extLst>
                <a:ext uri="{FF2B5EF4-FFF2-40B4-BE49-F238E27FC236}">
                  <a16:creationId xmlns:a16="http://schemas.microsoft.com/office/drawing/2014/main" id="{9B7619CC-DB4B-482A-5667-76F4AF47CA8B}"/>
                </a:ext>
              </a:extLst>
            </p:cNvPr>
            <p:cNvSpPr>
              <a:spLocks/>
            </p:cNvSpPr>
            <p:nvPr/>
          </p:nvSpPr>
          <p:spPr bwMode="gray">
            <a:xfrm>
              <a:off x="5601" y="2139"/>
              <a:ext cx="47" cy="45"/>
            </a:xfrm>
            <a:custGeom>
              <a:avLst/>
              <a:gdLst>
                <a:gd name="T0" fmla="*/ 0 w 42"/>
                <a:gd name="T1" fmla="*/ 20 h 41"/>
                <a:gd name="T2" fmla="*/ 21 w 42"/>
                <a:gd name="T3" fmla="*/ 0 h 41"/>
                <a:gd name="T4" fmla="*/ 42 w 42"/>
                <a:gd name="T5" fmla="*/ 20 h 41"/>
                <a:gd name="T6" fmla="*/ 21 w 42"/>
                <a:gd name="T7" fmla="*/ 41 h 41"/>
                <a:gd name="T8" fmla="*/ 0 w 42"/>
                <a:gd name="T9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0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0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0" y="32"/>
                    <a:pt x="0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54">
              <a:extLst>
                <a:ext uri="{FF2B5EF4-FFF2-40B4-BE49-F238E27FC236}">
                  <a16:creationId xmlns:a16="http://schemas.microsoft.com/office/drawing/2014/main" id="{50813C64-C7FB-8434-A5A9-950E436E0D11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8" y="2724"/>
              <a:ext cx="46" cy="46"/>
            </a:xfrm>
            <a:custGeom>
              <a:avLst/>
              <a:gdLst>
                <a:gd name="T0" fmla="*/ 1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1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1" y="21"/>
                  </a:moveTo>
                  <a:cubicBezTo>
                    <a:pt x="0" y="10"/>
                    <a:pt x="10" y="0"/>
                    <a:pt x="21" y="0"/>
                  </a:cubicBezTo>
                  <a:cubicBezTo>
                    <a:pt x="33" y="0"/>
                    <a:pt x="42" y="10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1" y="32"/>
                    <a:pt x="1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155">
              <a:extLst>
                <a:ext uri="{FF2B5EF4-FFF2-40B4-BE49-F238E27FC236}">
                  <a16:creationId xmlns:a16="http://schemas.microsoft.com/office/drawing/2014/main" id="{18BDAF80-9DF9-A886-325A-4F85BF98F97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77" y="3276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156">
              <a:extLst>
                <a:ext uri="{FF2B5EF4-FFF2-40B4-BE49-F238E27FC236}">
                  <a16:creationId xmlns:a16="http://schemas.microsoft.com/office/drawing/2014/main" id="{09351E52-54A5-27CE-241E-F8C16F2442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3" y="3423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157">
              <a:extLst>
                <a:ext uri="{FF2B5EF4-FFF2-40B4-BE49-F238E27FC236}">
                  <a16:creationId xmlns:a16="http://schemas.microsoft.com/office/drawing/2014/main" id="{2BE41DFD-3CB8-8E71-18B6-69027A3C6D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4" y="4270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Oval 158">
              <a:extLst>
                <a:ext uri="{FF2B5EF4-FFF2-40B4-BE49-F238E27FC236}">
                  <a16:creationId xmlns:a16="http://schemas.microsoft.com/office/drawing/2014/main" id="{D67011FC-C388-FDD3-05F7-14C9016296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848" y="3913"/>
              <a:ext cx="45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159">
              <a:extLst>
                <a:ext uri="{FF2B5EF4-FFF2-40B4-BE49-F238E27FC236}">
                  <a16:creationId xmlns:a16="http://schemas.microsoft.com/office/drawing/2014/main" id="{864CB945-D906-75F4-4378-87250A6BB6C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82" y="4272"/>
              <a:ext cx="47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160">
              <a:extLst>
                <a:ext uri="{FF2B5EF4-FFF2-40B4-BE49-F238E27FC236}">
                  <a16:creationId xmlns:a16="http://schemas.microsoft.com/office/drawing/2014/main" id="{7B95BDAF-A6AD-4B32-12A9-1D1EFE8E75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04" y="4274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61">
              <a:extLst>
                <a:ext uri="{FF2B5EF4-FFF2-40B4-BE49-F238E27FC236}">
                  <a16:creationId xmlns:a16="http://schemas.microsoft.com/office/drawing/2014/main" id="{7385A360-1DB3-118E-3166-FD66CC05C041}"/>
                </a:ext>
              </a:extLst>
            </p:cNvPr>
            <p:cNvSpPr>
              <a:spLocks/>
            </p:cNvSpPr>
            <p:nvPr/>
          </p:nvSpPr>
          <p:spPr bwMode="gray">
            <a:xfrm>
              <a:off x="3025" y="3984"/>
              <a:ext cx="45" cy="45"/>
            </a:xfrm>
            <a:custGeom>
              <a:avLst/>
              <a:gdLst>
                <a:gd name="T0" fmla="*/ 0 w 41"/>
                <a:gd name="T1" fmla="*/ 21 h 41"/>
                <a:gd name="T2" fmla="*/ 20 w 41"/>
                <a:gd name="T3" fmla="*/ 0 h 41"/>
                <a:gd name="T4" fmla="*/ 41 w 41"/>
                <a:gd name="T5" fmla="*/ 21 h 41"/>
                <a:gd name="T6" fmla="*/ 21 w 41"/>
                <a:gd name="T7" fmla="*/ 41 h 41"/>
                <a:gd name="T8" fmla="*/ 0 w 41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1"/>
                    <a:pt x="21" y="41"/>
                  </a:cubicBezTo>
                  <a:cubicBezTo>
                    <a:pt x="9" y="41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62">
              <a:extLst>
                <a:ext uri="{FF2B5EF4-FFF2-40B4-BE49-F238E27FC236}">
                  <a16:creationId xmlns:a16="http://schemas.microsoft.com/office/drawing/2014/main" id="{99CE305C-5CAB-A4F3-EB63-29E76F91E518}"/>
                </a:ext>
              </a:extLst>
            </p:cNvPr>
            <p:cNvSpPr>
              <a:spLocks/>
            </p:cNvSpPr>
            <p:nvPr/>
          </p:nvSpPr>
          <p:spPr bwMode="gray">
            <a:xfrm>
              <a:off x="2426" y="3681"/>
              <a:ext cx="47" cy="46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Oval 163">
              <a:extLst>
                <a:ext uri="{FF2B5EF4-FFF2-40B4-BE49-F238E27FC236}">
                  <a16:creationId xmlns:a16="http://schemas.microsoft.com/office/drawing/2014/main" id="{0A3DCBEC-58CC-E586-FCBA-34AF761DDA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65" y="4276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4">
              <a:extLst>
                <a:ext uri="{FF2B5EF4-FFF2-40B4-BE49-F238E27FC236}">
                  <a16:creationId xmlns:a16="http://schemas.microsoft.com/office/drawing/2014/main" id="{E7A396CA-0D29-8C14-0B6A-C585B9D9E6F4}"/>
                </a:ext>
              </a:extLst>
            </p:cNvPr>
            <p:cNvSpPr>
              <a:spLocks/>
            </p:cNvSpPr>
            <p:nvPr/>
          </p:nvSpPr>
          <p:spPr bwMode="gray">
            <a:xfrm>
              <a:off x="2063" y="2966"/>
              <a:ext cx="46" cy="46"/>
            </a:xfrm>
            <a:custGeom>
              <a:avLst/>
              <a:gdLst>
                <a:gd name="T0" fmla="*/ 0 w 42"/>
                <a:gd name="T1" fmla="*/ 21 h 41"/>
                <a:gd name="T2" fmla="*/ 21 w 42"/>
                <a:gd name="T3" fmla="*/ 0 h 41"/>
                <a:gd name="T4" fmla="*/ 42 w 42"/>
                <a:gd name="T5" fmla="*/ 21 h 41"/>
                <a:gd name="T6" fmla="*/ 21 w 42"/>
                <a:gd name="T7" fmla="*/ 41 h 41"/>
                <a:gd name="T8" fmla="*/ 0 w 42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1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65">
              <a:extLst>
                <a:ext uri="{FF2B5EF4-FFF2-40B4-BE49-F238E27FC236}">
                  <a16:creationId xmlns:a16="http://schemas.microsoft.com/office/drawing/2014/main" id="{78069CE6-766B-6C6C-DDC1-ADB61DEE9D74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0" y="3509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6">
              <a:extLst>
                <a:ext uri="{FF2B5EF4-FFF2-40B4-BE49-F238E27FC236}">
                  <a16:creationId xmlns:a16="http://schemas.microsoft.com/office/drawing/2014/main" id="{7D4042C9-46AF-1437-F678-28D070AF466D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5" y="3695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67">
              <a:extLst>
                <a:ext uri="{FF2B5EF4-FFF2-40B4-BE49-F238E27FC236}">
                  <a16:creationId xmlns:a16="http://schemas.microsoft.com/office/drawing/2014/main" id="{06AC5B6E-61EF-5D06-2181-01A69A84D602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7" y="3552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Oval 168">
              <a:extLst>
                <a:ext uri="{FF2B5EF4-FFF2-40B4-BE49-F238E27FC236}">
                  <a16:creationId xmlns:a16="http://schemas.microsoft.com/office/drawing/2014/main" id="{6B829F3E-FF9C-FED6-D901-423E0F8A1B7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49" y="2814"/>
              <a:ext cx="47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69">
              <a:extLst>
                <a:ext uri="{FF2B5EF4-FFF2-40B4-BE49-F238E27FC236}">
                  <a16:creationId xmlns:a16="http://schemas.microsoft.com/office/drawing/2014/main" id="{948DD4D4-5F0A-2330-2C6E-59B3C56925FE}"/>
                </a:ext>
              </a:extLst>
            </p:cNvPr>
            <p:cNvSpPr>
              <a:spLocks/>
            </p:cNvSpPr>
            <p:nvPr/>
          </p:nvSpPr>
          <p:spPr bwMode="gray">
            <a:xfrm>
              <a:off x="4548" y="1931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10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itel 1">
            <a:extLst>
              <a:ext uri="{FF2B5EF4-FFF2-40B4-BE49-F238E27FC236}">
                <a16:creationId xmlns:a16="http://schemas.microsoft.com/office/drawing/2014/main" id="{7211E973-0355-50F1-CA39-4D4F263957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1" y="432000"/>
            <a:ext cx="11109074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C6C5497F-5196-D391-0DA7-7A4BD7CF1E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06852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42" name="Foliennummernplatzhalter 2">
            <a:extLst>
              <a:ext uri="{FF2B5EF4-FFF2-40B4-BE49-F238E27FC236}">
                <a16:creationId xmlns:a16="http://schemas.microsoft.com/office/drawing/2014/main" id="{2E9A07A5-6513-2A94-86A8-4E829FA3CF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3" name="Datumsplatzhalter 3">
            <a:extLst>
              <a:ext uri="{FF2B5EF4-FFF2-40B4-BE49-F238E27FC236}">
                <a16:creationId xmlns:a16="http://schemas.microsoft.com/office/drawing/2014/main" id="{ED21652A-1F24-9FBF-8623-2D1CAAF067DD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4C9152C3-81D1-4D60-91E6-0D0343807166}" type="datetime4">
              <a:rPr lang="en-US" smtClean="0"/>
              <a:t>June 30, 2026</a:t>
            </a:fld>
            <a:endParaRPr lang="de-DE"/>
          </a:p>
        </p:txBody>
      </p:sp>
      <p:sp>
        <p:nvSpPr>
          <p:cNvPr id="97" name="Textplatzhalter 11">
            <a:extLst>
              <a:ext uri="{FF2B5EF4-FFF2-40B4-BE49-F238E27FC236}">
                <a16:creationId xmlns:a16="http://schemas.microsoft.com/office/drawing/2014/main" id="{0F4BEA28-8C97-DACA-1CAF-6AB27BBE4EA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 bwMode="gray">
          <a:xfrm>
            <a:off x="540070" y="3265609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4" name="Bildplatzhalter 113">
            <a:extLst>
              <a:ext uri="{FF2B5EF4-FFF2-40B4-BE49-F238E27FC236}">
                <a16:creationId xmlns:a16="http://schemas.microsoft.com/office/drawing/2014/main" id="{5281058C-0C49-BEC5-E55D-03A662701032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 bwMode="gray">
          <a:xfrm>
            <a:off x="540002" y="1525900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15" name="Bildplatzhalter 114">
            <a:extLst>
              <a:ext uri="{FF2B5EF4-FFF2-40B4-BE49-F238E27FC236}">
                <a16:creationId xmlns:a16="http://schemas.microsoft.com/office/drawing/2014/main" id="{22590FAE-BE23-12A8-513E-FE31E128E82F}"/>
              </a:ext>
            </a:extLst>
          </p:cNvPr>
          <p:cNvSpPr>
            <a:spLocks noGrp="1" noChangeAspect="1"/>
          </p:cNvSpPr>
          <p:nvPr>
            <p:ph type="pic" sz="quarter" idx="76" hasCustomPrompt="1"/>
          </p:nvPr>
        </p:nvSpPr>
        <p:spPr bwMode="gray">
          <a:xfrm>
            <a:off x="3283628" y="1525900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16" name="Bildplatzhalter 115">
            <a:extLst>
              <a:ext uri="{FF2B5EF4-FFF2-40B4-BE49-F238E27FC236}">
                <a16:creationId xmlns:a16="http://schemas.microsoft.com/office/drawing/2014/main" id="{9046030D-BA5F-78C6-B988-459BA9CB2986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 bwMode="gray">
          <a:xfrm>
            <a:off x="6027254" y="1525900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17" name="Bildplatzhalter 116">
            <a:extLst>
              <a:ext uri="{FF2B5EF4-FFF2-40B4-BE49-F238E27FC236}">
                <a16:creationId xmlns:a16="http://schemas.microsoft.com/office/drawing/2014/main" id="{EF2E9535-D165-9A36-13A9-387E98D1E545}"/>
              </a:ext>
            </a:extLst>
          </p:cNvPr>
          <p:cNvSpPr>
            <a:spLocks noGrp="1" noChangeAspect="1"/>
          </p:cNvSpPr>
          <p:nvPr>
            <p:ph type="pic" sz="quarter" idx="78" hasCustomPrompt="1"/>
          </p:nvPr>
        </p:nvSpPr>
        <p:spPr bwMode="gray">
          <a:xfrm>
            <a:off x="8770880" y="1525900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18" name="Textplatzhalter 11">
            <a:extLst>
              <a:ext uri="{FF2B5EF4-FFF2-40B4-BE49-F238E27FC236}">
                <a16:creationId xmlns:a16="http://schemas.microsoft.com/office/drawing/2014/main" id="{232A6A8E-C2B1-8D8B-D05C-E9E4ABE56C1E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 bwMode="gray">
          <a:xfrm>
            <a:off x="3283628" y="3265609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9" name="Textplatzhalter 11">
            <a:extLst>
              <a:ext uri="{FF2B5EF4-FFF2-40B4-BE49-F238E27FC236}">
                <a16:creationId xmlns:a16="http://schemas.microsoft.com/office/drawing/2014/main" id="{D8C3E2AD-9FC5-F169-32B3-9327A310D57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 bwMode="gray">
          <a:xfrm>
            <a:off x="6027254" y="3265609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0" name="Textplatzhalter 11">
            <a:extLst>
              <a:ext uri="{FF2B5EF4-FFF2-40B4-BE49-F238E27FC236}">
                <a16:creationId xmlns:a16="http://schemas.microsoft.com/office/drawing/2014/main" id="{4287A9F6-6F24-044D-7FD7-C2BA93CF6C8E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 bwMode="gray">
          <a:xfrm>
            <a:off x="8770880" y="3265609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1" name="Textplatzhalter 11">
            <a:extLst>
              <a:ext uri="{FF2B5EF4-FFF2-40B4-BE49-F238E27FC236}">
                <a16:creationId xmlns:a16="http://schemas.microsoft.com/office/drawing/2014/main" id="{BF3B5A1B-4C40-A2F6-8C5C-46D1BC01E23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 bwMode="gray">
          <a:xfrm>
            <a:off x="540070" y="5522484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2" name="Bildplatzhalter 121">
            <a:extLst>
              <a:ext uri="{FF2B5EF4-FFF2-40B4-BE49-F238E27FC236}">
                <a16:creationId xmlns:a16="http://schemas.microsoft.com/office/drawing/2014/main" id="{EF36B317-5112-E91F-C333-5BF699D01669}"/>
              </a:ext>
            </a:extLst>
          </p:cNvPr>
          <p:cNvSpPr>
            <a:spLocks noGrp="1" noChangeAspect="1"/>
          </p:cNvSpPr>
          <p:nvPr>
            <p:ph type="pic" sz="quarter" idx="83" hasCustomPrompt="1"/>
          </p:nvPr>
        </p:nvSpPr>
        <p:spPr bwMode="gray">
          <a:xfrm>
            <a:off x="540002" y="3782775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3" name="Bildplatzhalter 122">
            <a:extLst>
              <a:ext uri="{FF2B5EF4-FFF2-40B4-BE49-F238E27FC236}">
                <a16:creationId xmlns:a16="http://schemas.microsoft.com/office/drawing/2014/main" id="{EA28FB50-9955-A1C4-3F73-177EEDE5D87A}"/>
              </a:ext>
            </a:extLst>
          </p:cNvPr>
          <p:cNvSpPr>
            <a:spLocks noGrp="1" noChangeAspect="1"/>
          </p:cNvSpPr>
          <p:nvPr>
            <p:ph type="pic" sz="quarter" idx="84" hasCustomPrompt="1"/>
          </p:nvPr>
        </p:nvSpPr>
        <p:spPr bwMode="gray">
          <a:xfrm>
            <a:off x="3283628" y="3782775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4" name="Bildplatzhalter 123">
            <a:extLst>
              <a:ext uri="{FF2B5EF4-FFF2-40B4-BE49-F238E27FC236}">
                <a16:creationId xmlns:a16="http://schemas.microsoft.com/office/drawing/2014/main" id="{E48E5E89-01BF-2475-E3B5-3F29A859A5DB}"/>
              </a:ext>
            </a:extLst>
          </p:cNvPr>
          <p:cNvSpPr>
            <a:spLocks noGrp="1" noChangeAspect="1"/>
          </p:cNvSpPr>
          <p:nvPr>
            <p:ph type="pic" sz="quarter" idx="85" hasCustomPrompt="1"/>
          </p:nvPr>
        </p:nvSpPr>
        <p:spPr bwMode="gray">
          <a:xfrm>
            <a:off x="6027254" y="3782775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5" name="Bildplatzhalter 124">
            <a:extLst>
              <a:ext uri="{FF2B5EF4-FFF2-40B4-BE49-F238E27FC236}">
                <a16:creationId xmlns:a16="http://schemas.microsoft.com/office/drawing/2014/main" id="{3C77CD44-A209-9107-72A3-7A3D6FD834AB}"/>
              </a:ext>
            </a:extLst>
          </p:cNvPr>
          <p:cNvSpPr>
            <a:spLocks noGrp="1" noChangeAspect="1"/>
          </p:cNvSpPr>
          <p:nvPr>
            <p:ph type="pic" sz="quarter" idx="86" hasCustomPrompt="1"/>
          </p:nvPr>
        </p:nvSpPr>
        <p:spPr bwMode="gray">
          <a:xfrm>
            <a:off x="8770880" y="3782775"/>
            <a:ext cx="2878195" cy="1693550"/>
          </a:xfrm>
          <a:custGeom>
            <a:avLst/>
            <a:gdLst>
              <a:gd name="connsiteX0" fmla="*/ 314631 w 2878195"/>
              <a:gd name="connsiteY0" fmla="*/ 0 h 1693550"/>
              <a:gd name="connsiteX1" fmla="*/ 447981 w 2878195"/>
              <a:gd name="connsiteY1" fmla="*/ 0 h 1693550"/>
              <a:gd name="connsiteX2" fmla="*/ 659910 w 2878195"/>
              <a:gd name="connsiteY2" fmla="*/ 0 h 1693550"/>
              <a:gd name="connsiteX3" fmla="*/ 706518 w 2878195"/>
              <a:gd name="connsiteY3" fmla="*/ 0 h 1693550"/>
              <a:gd name="connsiteX4" fmla="*/ 793260 w 2878195"/>
              <a:gd name="connsiteY4" fmla="*/ 0 h 1693550"/>
              <a:gd name="connsiteX5" fmla="*/ 839868 w 2878195"/>
              <a:gd name="connsiteY5" fmla="*/ 0 h 1693550"/>
              <a:gd name="connsiteX6" fmla="*/ 1051797 w 2878195"/>
              <a:gd name="connsiteY6" fmla="*/ 0 h 1693550"/>
              <a:gd name="connsiteX7" fmla="*/ 1185147 w 2878195"/>
              <a:gd name="connsiteY7" fmla="*/ 0 h 1693550"/>
              <a:gd name="connsiteX8" fmla="*/ 2076756 w 2878195"/>
              <a:gd name="connsiteY8" fmla="*/ 0 h 1693550"/>
              <a:gd name="connsiteX9" fmla="*/ 2210106 w 2878195"/>
              <a:gd name="connsiteY9" fmla="*/ 0 h 1693550"/>
              <a:gd name="connsiteX10" fmla="*/ 2422035 w 2878195"/>
              <a:gd name="connsiteY10" fmla="*/ 0 h 1693550"/>
              <a:gd name="connsiteX11" fmla="*/ 2468643 w 2878195"/>
              <a:gd name="connsiteY11" fmla="*/ 0 h 1693550"/>
              <a:gd name="connsiteX12" fmla="*/ 2555385 w 2878195"/>
              <a:gd name="connsiteY12" fmla="*/ 0 h 1693550"/>
              <a:gd name="connsiteX13" fmla="*/ 2601993 w 2878195"/>
              <a:gd name="connsiteY13" fmla="*/ 0 h 1693550"/>
              <a:gd name="connsiteX14" fmla="*/ 2813922 w 2878195"/>
              <a:gd name="connsiteY14" fmla="*/ 0 h 1693550"/>
              <a:gd name="connsiteX15" fmla="*/ 2878195 w 2878195"/>
              <a:gd name="connsiteY15" fmla="*/ 0 h 1693550"/>
              <a:gd name="connsiteX16" fmla="*/ 2563564 w 2878195"/>
              <a:gd name="connsiteY16" fmla="*/ 1693550 h 1693550"/>
              <a:gd name="connsiteX17" fmla="*/ 2499291 w 2878195"/>
              <a:gd name="connsiteY17" fmla="*/ 1693550 h 1693550"/>
              <a:gd name="connsiteX18" fmla="*/ 2240754 w 2878195"/>
              <a:gd name="connsiteY18" fmla="*/ 1693550 h 1693550"/>
              <a:gd name="connsiteX19" fmla="*/ 2107404 w 2878195"/>
              <a:gd name="connsiteY19" fmla="*/ 1693550 h 1693550"/>
              <a:gd name="connsiteX20" fmla="*/ 525237 w 2878195"/>
              <a:gd name="connsiteY20" fmla="*/ 1693550 h 1693550"/>
              <a:gd name="connsiteX21" fmla="*/ 391887 w 2878195"/>
              <a:gd name="connsiteY21" fmla="*/ 1693550 h 1693550"/>
              <a:gd name="connsiteX22" fmla="*/ 133350 w 2878195"/>
              <a:gd name="connsiteY22" fmla="*/ 1693550 h 1693550"/>
              <a:gd name="connsiteX23" fmla="*/ 0 w 2878195"/>
              <a:gd name="connsiteY23" fmla="*/ 1693550 h 169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78195" h="1693550">
                <a:moveTo>
                  <a:pt x="314631" y="0"/>
                </a:moveTo>
                <a:lnTo>
                  <a:pt x="447981" y="0"/>
                </a:lnTo>
                <a:lnTo>
                  <a:pt x="659910" y="0"/>
                </a:lnTo>
                <a:lnTo>
                  <a:pt x="706518" y="0"/>
                </a:lnTo>
                <a:lnTo>
                  <a:pt x="793260" y="0"/>
                </a:lnTo>
                <a:lnTo>
                  <a:pt x="839868" y="0"/>
                </a:lnTo>
                <a:lnTo>
                  <a:pt x="1051797" y="0"/>
                </a:lnTo>
                <a:lnTo>
                  <a:pt x="1185147" y="0"/>
                </a:lnTo>
                <a:lnTo>
                  <a:pt x="2076756" y="0"/>
                </a:lnTo>
                <a:lnTo>
                  <a:pt x="2210106" y="0"/>
                </a:lnTo>
                <a:lnTo>
                  <a:pt x="2422035" y="0"/>
                </a:lnTo>
                <a:lnTo>
                  <a:pt x="2468643" y="0"/>
                </a:lnTo>
                <a:lnTo>
                  <a:pt x="2555385" y="0"/>
                </a:lnTo>
                <a:lnTo>
                  <a:pt x="2601993" y="0"/>
                </a:lnTo>
                <a:lnTo>
                  <a:pt x="2813922" y="0"/>
                </a:lnTo>
                <a:lnTo>
                  <a:pt x="2878195" y="0"/>
                </a:lnTo>
                <a:lnTo>
                  <a:pt x="2563564" y="1693550"/>
                </a:lnTo>
                <a:lnTo>
                  <a:pt x="2499291" y="1693550"/>
                </a:lnTo>
                <a:lnTo>
                  <a:pt x="2240754" y="1693550"/>
                </a:lnTo>
                <a:lnTo>
                  <a:pt x="2107404" y="1693550"/>
                </a:lnTo>
                <a:lnTo>
                  <a:pt x="525237" y="1693550"/>
                </a:lnTo>
                <a:lnTo>
                  <a:pt x="391887" y="1693550"/>
                </a:lnTo>
                <a:lnTo>
                  <a:pt x="133350" y="1693550"/>
                </a:lnTo>
                <a:lnTo>
                  <a:pt x="0" y="1693550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6" name="Textplatzhalter 11">
            <a:extLst>
              <a:ext uri="{FF2B5EF4-FFF2-40B4-BE49-F238E27FC236}">
                <a16:creationId xmlns:a16="http://schemas.microsoft.com/office/drawing/2014/main" id="{DBA01F14-C289-BDD6-E16E-A2E7160BE42F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 bwMode="gray">
          <a:xfrm>
            <a:off x="3283628" y="5522484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7" name="Textplatzhalter 11">
            <a:extLst>
              <a:ext uri="{FF2B5EF4-FFF2-40B4-BE49-F238E27FC236}">
                <a16:creationId xmlns:a16="http://schemas.microsoft.com/office/drawing/2014/main" id="{7E15B7E2-2F6B-FF98-BD6F-D97A1FEC12F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 bwMode="gray">
          <a:xfrm>
            <a:off x="6027254" y="5522484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8" name="Textplatzhalter 11">
            <a:extLst>
              <a:ext uri="{FF2B5EF4-FFF2-40B4-BE49-F238E27FC236}">
                <a16:creationId xmlns:a16="http://schemas.microsoft.com/office/drawing/2014/main" id="{AD245581-CFCF-1F94-2EE4-C588CFE8798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 bwMode="gray">
          <a:xfrm>
            <a:off x="8770880" y="5522484"/>
            <a:ext cx="2571430" cy="240562"/>
          </a:xfrm>
        </p:spPr>
        <p:txBody>
          <a:bodyPr rIns="0" anchor="ctr" anchorCtr="0"/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137F0F2A-7FA2-97B2-D99A-9A6D138AA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2207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426141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ext &amp;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D7B121B-057C-C6CA-02C5-6700F42DA515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4224025" y="2455600"/>
            <a:ext cx="2932067" cy="4402400"/>
          </a:xfrm>
          <a:custGeom>
            <a:avLst/>
            <a:gdLst>
              <a:gd name="connsiteX0" fmla="*/ 818589 w 2932067"/>
              <a:gd name="connsiteY0" fmla="*/ 0 h 4402400"/>
              <a:gd name="connsiteX1" fmla="*/ 2451064 w 2932067"/>
              <a:gd name="connsiteY1" fmla="*/ 0 h 4402400"/>
              <a:gd name="connsiteX2" fmla="*/ 2932067 w 2932067"/>
              <a:gd name="connsiteY2" fmla="*/ 0 h 4402400"/>
              <a:gd name="connsiteX3" fmla="*/ 2115799 w 2932067"/>
              <a:gd name="connsiteY3" fmla="*/ 4402399 h 4402400"/>
              <a:gd name="connsiteX4" fmla="*/ 2113753 w 2932067"/>
              <a:gd name="connsiteY4" fmla="*/ 4402399 h 4402400"/>
              <a:gd name="connsiteX5" fmla="*/ 2113752 w 2932067"/>
              <a:gd name="connsiteY5" fmla="*/ 4402400 h 4402400"/>
              <a:gd name="connsiteX6" fmla="*/ 1632749 w 2932067"/>
              <a:gd name="connsiteY6" fmla="*/ 4402400 h 4402400"/>
              <a:gd name="connsiteX7" fmla="*/ 0 w 2932067"/>
              <a:gd name="connsiteY7" fmla="*/ 4402400 h 4402400"/>
              <a:gd name="connsiteX8" fmla="*/ 1 w 2932067"/>
              <a:gd name="connsiteY8" fmla="*/ 4402399 h 4402400"/>
              <a:gd name="connsiteX9" fmla="*/ 2321 w 2932067"/>
              <a:gd name="connsiteY9" fmla="*/ 4402399 h 44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067" h="4402400">
                <a:moveTo>
                  <a:pt x="818589" y="0"/>
                </a:moveTo>
                <a:lnTo>
                  <a:pt x="2451064" y="0"/>
                </a:lnTo>
                <a:lnTo>
                  <a:pt x="2932067" y="0"/>
                </a:lnTo>
                <a:lnTo>
                  <a:pt x="2115799" y="4402399"/>
                </a:lnTo>
                <a:lnTo>
                  <a:pt x="2113753" y="4402399"/>
                </a:lnTo>
                <a:lnTo>
                  <a:pt x="2113752" y="4402400"/>
                </a:lnTo>
                <a:lnTo>
                  <a:pt x="1632749" y="4402400"/>
                </a:lnTo>
                <a:lnTo>
                  <a:pt x="0" y="4402400"/>
                </a:lnTo>
                <a:lnTo>
                  <a:pt x="1" y="4402399"/>
                </a:lnTo>
                <a:lnTo>
                  <a:pt x="2321" y="440239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0" name="Foliennummernplatzhalter 2">
            <a:extLst>
              <a:ext uri="{FF2B5EF4-FFF2-40B4-BE49-F238E27FC236}">
                <a16:creationId xmlns:a16="http://schemas.microsoft.com/office/drawing/2014/main" id="{BBCBD094-F324-B2A0-FE69-6065B663D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0EBB204D-E2C3-60BF-1E39-83E1406B6794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1C6CC8A-AFC2-4DF5-8EC8-3CC38CC6AC2B}" type="datetime4">
              <a:rPr lang="en-US" smtClean="0"/>
              <a:t>June 30, 2026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EC81406E-B50C-5C02-5179-0BDD75F4B4E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 bwMode="gray">
          <a:xfrm>
            <a:off x="0" y="2455600"/>
            <a:ext cx="2932067" cy="4402400"/>
          </a:xfrm>
          <a:custGeom>
            <a:avLst/>
            <a:gdLst>
              <a:gd name="connsiteX0" fmla="*/ 818589 w 2932067"/>
              <a:gd name="connsiteY0" fmla="*/ 0 h 4402400"/>
              <a:gd name="connsiteX1" fmla="*/ 2451064 w 2932067"/>
              <a:gd name="connsiteY1" fmla="*/ 0 h 4402400"/>
              <a:gd name="connsiteX2" fmla="*/ 2932067 w 2932067"/>
              <a:gd name="connsiteY2" fmla="*/ 0 h 4402400"/>
              <a:gd name="connsiteX3" fmla="*/ 2115799 w 2932067"/>
              <a:gd name="connsiteY3" fmla="*/ 4402399 h 4402400"/>
              <a:gd name="connsiteX4" fmla="*/ 2113753 w 2932067"/>
              <a:gd name="connsiteY4" fmla="*/ 4402399 h 4402400"/>
              <a:gd name="connsiteX5" fmla="*/ 2113752 w 2932067"/>
              <a:gd name="connsiteY5" fmla="*/ 4402400 h 4402400"/>
              <a:gd name="connsiteX6" fmla="*/ 1632749 w 2932067"/>
              <a:gd name="connsiteY6" fmla="*/ 4402400 h 4402400"/>
              <a:gd name="connsiteX7" fmla="*/ 0 w 2932067"/>
              <a:gd name="connsiteY7" fmla="*/ 4402400 h 4402400"/>
              <a:gd name="connsiteX8" fmla="*/ 1 w 2932067"/>
              <a:gd name="connsiteY8" fmla="*/ 4402399 h 4402400"/>
              <a:gd name="connsiteX9" fmla="*/ 2321 w 2932067"/>
              <a:gd name="connsiteY9" fmla="*/ 4402399 h 44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067" h="4402400">
                <a:moveTo>
                  <a:pt x="818589" y="0"/>
                </a:moveTo>
                <a:lnTo>
                  <a:pt x="2451064" y="0"/>
                </a:lnTo>
                <a:lnTo>
                  <a:pt x="2932067" y="0"/>
                </a:lnTo>
                <a:lnTo>
                  <a:pt x="2115799" y="4402399"/>
                </a:lnTo>
                <a:lnTo>
                  <a:pt x="2113753" y="4402399"/>
                </a:lnTo>
                <a:lnTo>
                  <a:pt x="2113752" y="4402400"/>
                </a:lnTo>
                <a:lnTo>
                  <a:pt x="1632749" y="4402400"/>
                </a:lnTo>
                <a:lnTo>
                  <a:pt x="0" y="4402400"/>
                </a:lnTo>
                <a:lnTo>
                  <a:pt x="1" y="4402399"/>
                </a:lnTo>
                <a:lnTo>
                  <a:pt x="2321" y="440239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F23080B-BDCA-B33C-6B14-9AACC5A01CE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614284" y="1511301"/>
            <a:ext cx="4038985" cy="429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683967DF-6419-D8D8-CC6C-FCFFCB95DAFC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 bwMode="gray">
          <a:xfrm>
            <a:off x="2109853" y="1511301"/>
            <a:ext cx="3108245" cy="5346699"/>
          </a:xfrm>
          <a:custGeom>
            <a:avLst/>
            <a:gdLst>
              <a:gd name="connsiteX0" fmla="*/ 994767 w 3108245"/>
              <a:gd name="connsiteY0" fmla="*/ 0 h 5346699"/>
              <a:gd name="connsiteX1" fmla="*/ 2627242 w 3108245"/>
              <a:gd name="connsiteY1" fmla="*/ 0 h 5346699"/>
              <a:gd name="connsiteX2" fmla="*/ 3108245 w 3108245"/>
              <a:gd name="connsiteY2" fmla="*/ 0 h 5346699"/>
              <a:gd name="connsiteX3" fmla="*/ 2291977 w 3108245"/>
              <a:gd name="connsiteY3" fmla="*/ 4402399 h 5346699"/>
              <a:gd name="connsiteX4" fmla="*/ 2291737 w 3108245"/>
              <a:gd name="connsiteY4" fmla="*/ 4402399 h 5346699"/>
              <a:gd name="connsiteX5" fmla="*/ 2161047 w 3108245"/>
              <a:gd name="connsiteY5" fmla="*/ 5107249 h 5346699"/>
              <a:gd name="connsiteX6" fmla="*/ 2160197 w 3108245"/>
              <a:gd name="connsiteY6" fmla="*/ 5107249 h 5346699"/>
              <a:gd name="connsiteX7" fmla="*/ 2115799 w 3108245"/>
              <a:gd name="connsiteY7" fmla="*/ 5346698 h 5346699"/>
              <a:gd name="connsiteX8" fmla="*/ 2113753 w 3108245"/>
              <a:gd name="connsiteY8" fmla="*/ 5346698 h 5346699"/>
              <a:gd name="connsiteX9" fmla="*/ 2113752 w 3108245"/>
              <a:gd name="connsiteY9" fmla="*/ 5346699 h 5346699"/>
              <a:gd name="connsiteX10" fmla="*/ 1632749 w 3108245"/>
              <a:gd name="connsiteY10" fmla="*/ 5346699 h 5346699"/>
              <a:gd name="connsiteX11" fmla="*/ 0 w 3108245"/>
              <a:gd name="connsiteY11" fmla="*/ 5346699 h 5346699"/>
              <a:gd name="connsiteX12" fmla="*/ 1 w 3108245"/>
              <a:gd name="connsiteY12" fmla="*/ 5346698 h 5346699"/>
              <a:gd name="connsiteX13" fmla="*/ 2321 w 3108245"/>
              <a:gd name="connsiteY13" fmla="*/ 5346698 h 5346699"/>
              <a:gd name="connsiteX14" fmla="*/ 46718 w 3108245"/>
              <a:gd name="connsiteY14" fmla="*/ 5107250 h 5346699"/>
              <a:gd name="connsiteX15" fmla="*/ 45248 w 3108245"/>
              <a:gd name="connsiteY15" fmla="*/ 5107250 h 5346699"/>
              <a:gd name="connsiteX16" fmla="*/ 45249 w 3108245"/>
              <a:gd name="connsiteY16" fmla="*/ 5107249 h 5346699"/>
              <a:gd name="connsiteX17" fmla="*/ 46718 w 3108245"/>
              <a:gd name="connsiteY17" fmla="*/ 5107249 h 5346699"/>
              <a:gd name="connsiteX18" fmla="*/ 133010 w 3108245"/>
              <a:gd name="connsiteY18" fmla="*/ 4641849 h 5346699"/>
              <a:gd name="connsiteX19" fmla="*/ 130930 w 3108245"/>
              <a:gd name="connsiteY19" fmla="*/ 4641849 h 5346699"/>
              <a:gd name="connsiteX20" fmla="*/ 130931 w 3108245"/>
              <a:gd name="connsiteY20" fmla="*/ 4641848 h 5346699"/>
              <a:gd name="connsiteX21" fmla="*/ 133010 w 3108245"/>
              <a:gd name="connsiteY21" fmla="*/ 4641848 h 5346699"/>
              <a:gd name="connsiteX22" fmla="*/ 177407 w 3108245"/>
              <a:gd name="connsiteY22" fmla="*/ 4402400 h 5346699"/>
              <a:gd name="connsiteX23" fmla="*/ 176178 w 3108245"/>
              <a:gd name="connsiteY23" fmla="*/ 4402400 h 5346699"/>
              <a:gd name="connsiteX24" fmla="*/ 176179 w 3108245"/>
              <a:gd name="connsiteY24" fmla="*/ 4402399 h 5346699"/>
              <a:gd name="connsiteX25" fmla="*/ 177407 w 3108245"/>
              <a:gd name="connsiteY25" fmla="*/ 4402399 h 5346699"/>
              <a:gd name="connsiteX26" fmla="*/ 818589 w 3108245"/>
              <a:gd name="connsiteY26" fmla="*/ 944299 h 5346699"/>
              <a:gd name="connsiteX27" fmla="*/ 818830 w 3108245"/>
              <a:gd name="connsiteY27" fmla="*/ 944299 h 5346699"/>
              <a:gd name="connsiteX28" fmla="*/ 949519 w 3108245"/>
              <a:gd name="connsiteY28" fmla="*/ 239449 h 5346699"/>
              <a:gd name="connsiteX29" fmla="*/ 950370 w 3108245"/>
              <a:gd name="connsiteY29" fmla="*/ 239449 h 534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08245" h="5346699">
                <a:moveTo>
                  <a:pt x="994767" y="0"/>
                </a:moveTo>
                <a:lnTo>
                  <a:pt x="2627242" y="0"/>
                </a:lnTo>
                <a:lnTo>
                  <a:pt x="3108245" y="0"/>
                </a:lnTo>
                <a:lnTo>
                  <a:pt x="2291977" y="4402399"/>
                </a:lnTo>
                <a:lnTo>
                  <a:pt x="2291737" y="4402399"/>
                </a:lnTo>
                <a:lnTo>
                  <a:pt x="2161047" y="5107249"/>
                </a:lnTo>
                <a:lnTo>
                  <a:pt x="2160197" y="5107249"/>
                </a:lnTo>
                <a:lnTo>
                  <a:pt x="2115799" y="5346698"/>
                </a:lnTo>
                <a:lnTo>
                  <a:pt x="2113753" y="5346698"/>
                </a:lnTo>
                <a:lnTo>
                  <a:pt x="2113752" y="5346699"/>
                </a:lnTo>
                <a:lnTo>
                  <a:pt x="1632749" y="5346699"/>
                </a:lnTo>
                <a:lnTo>
                  <a:pt x="0" y="5346699"/>
                </a:lnTo>
                <a:lnTo>
                  <a:pt x="1" y="5346698"/>
                </a:lnTo>
                <a:lnTo>
                  <a:pt x="2321" y="5346698"/>
                </a:lnTo>
                <a:lnTo>
                  <a:pt x="46718" y="5107250"/>
                </a:lnTo>
                <a:lnTo>
                  <a:pt x="45248" y="5107250"/>
                </a:lnTo>
                <a:lnTo>
                  <a:pt x="45249" y="5107249"/>
                </a:lnTo>
                <a:lnTo>
                  <a:pt x="46718" y="5107249"/>
                </a:lnTo>
                <a:lnTo>
                  <a:pt x="133010" y="4641849"/>
                </a:lnTo>
                <a:lnTo>
                  <a:pt x="130930" y="4641849"/>
                </a:lnTo>
                <a:lnTo>
                  <a:pt x="130931" y="4641848"/>
                </a:lnTo>
                <a:lnTo>
                  <a:pt x="133010" y="4641848"/>
                </a:lnTo>
                <a:lnTo>
                  <a:pt x="177407" y="4402400"/>
                </a:lnTo>
                <a:lnTo>
                  <a:pt x="176178" y="4402400"/>
                </a:lnTo>
                <a:lnTo>
                  <a:pt x="176179" y="4402399"/>
                </a:lnTo>
                <a:lnTo>
                  <a:pt x="177407" y="4402399"/>
                </a:lnTo>
                <a:lnTo>
                  <a:pt x="818589" y="944299"/>
                </a:lnTo>
                <a:lnTo>
                  <a:pt x="818830" y="944299"/>
                </a:lnTo>
                <a:lnTo>
                  <a:pt x="949519" y="239449"/>
                </a:lnTo>
                <a:lnTo>
                  <a:pt x="950370" y="239449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62100BB-BD5E-5DAF-BEAF-90FDFCCE63E1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-1" y="2419600"/>
            <a:ext cx="2939210" cy="36000"/>
          </a:xfrm>
          <a:custGeom>
            <a:avLst/>
            <a:gdLst>
              <a:gd name="connsiteX0" fmla="*/ 0 w 2939210"/>
              <a:gd name="connsiteY0" fmla="*/ 0 h 36000"/>
              <a:gd name="connsiteX1" fmla="*/ 495300 w 2939210"/>
              <a:gd name="connsiteY1" fmla="*/ 0 h 36000"/>
              <a:gd name="connsiteX2" fmla="*/ 594412 w 2939210"/>
              <a:gd name="connsiteY2" fmla="*/ 0 h 36000"/>
              <a:gd name="connsiteX3" fmla="*/ 837467 w 2939210"/>
              <a:gd name="connsiteY3" fmla="*/ 0 h 36000"/>
              <a:gd name="connsiteX4" fmla="*/ 1012031 w 2939210"/>
              <a:gd name="connsiteY4" fmla="*/ 0 h 36000"/>
              <a:gd name="connsiteX5" fmla="*/ 1089712 w 2939210"/>
              <a:gd name="connsiteY5" fmla="*/ 0 h 36000"/>
              <a:gd name="connsiteX6" fmla="*/ 1332767 w 2939210"/>
              <a:gd name="connsiteY6" fmla="*/ 0 h 36000"/>
              <a:gd name="connsiteX7" fmla="*/ 1431879 w 2939210"/>
              <a:gd name="connsiteY7" fmla="*/ 0 h 36000"/>
              <a:gd name="connsiteX8" fmla="*/ 1507331 w 2939210"/>
              <a:gd name="connsiteY8" fmla="*/ 0 h 36000"/>
              <a:gd name="connsiteX9" fmla="*/ 1606443 w 2939210"/>
              <a:gd name="connsiteY9" fmla="*/ 0 h 36000"/>
              <a:gd name="connsiteX10" fmla="*/ 1849498 w 2939210"/>
              <a:gd name="connsiteY10" fmla="*/ 0 h 36000"/>
              <a:gd name="connsiteX11" fmla="*/ 1927179 w 2939210"/>
              <a:gd name="connsiteY11" fmla="*/ 0 h 36000"/>
              <a:gd name="connsiteX12" fmla="*/ 2101743 w 2939210"/>
              <a:gd name="connsiteY12" fmla="*/ 0 h 36000"/>
              <a:gd name="connsiteX13" fmla="*/ 2344798 w 2939210"/>
              <a:gd name="connsiteY13" fmla="*/ 0 h 36000"/>
              <a:gd name="connsiteX14" fmla="*/ 2443910 w 2939210"/>
              <a:gd name="connsiteY14" fmla="*/ 0 h 36000"/>
              <a:gd name="connsiteX15" fmla="*/ 2939210 w 2939210"/>
              <a:gd name="connsiteY15" fmla="*/ 0 h 36000"/>
              <a:gd name="connsiteX16" fmla="*/ 2932714 w 2939210"/>
              <a:gd name="connsiteY16" fmla="*/ 36000 h 36000"/>
              <a:gd name="connsiteX17" fmla="*/ 2437414 w 2939210"/>
              <a:gd name="connsiteY17" fmla="*/ 36000 h 36000"/>
              <a:gd name="connsiteX18" fmla="*/ 2344798 w 2939210"/>
              <a:gd name="connsiteY18" fmla="*/ 36000 h 36000"/>
              <a:gd name="connsiteX19" fmla="*/ 2095247 w 2939210"/>
              <a:gd name="connsiteY19" fmla="*/ 36000 h 36000"/>
              <a:gd name="connsiteX20" fmla="*/ 1920683 w 2939210"/>
              <a:gd name="connsiteY20" fmla="*/ 36000 h 36000"/>
              <a:gd name="connsiteX21" fmla="*/ 1849498 w 2939210"/>
              <a:gd name="connsiteY21" fmla="*/ 36000 h 36000"/>
              <a:gd name="connsiteX22" fmla="*/ 1599947 w 2939210"/>
              <a:gd name="connsiteY22" fmla="*/ 36000 h 36000"/>
              <a:gd name="connsiteX23" fmla="*/ 1507331 w 2939210"/>
              <a:gd name="connsiteY23" fmla="*/ 36000 h 36000"/>
              <a:gd name="connsiteX24" fmla="*/ 1425383 w 2939210"/>
              <a:gd name="connsiteY24" fmla="*/ 36000 h 36000"/>
              <a:gd name="connsiteX25" fmla="*/ 1332767 w 2939210"/>
              <a:gd name="connsiteY25" fmla="*/ 36000 h 36000"/>
              <a:gd name="connsiteX26" fmla="*/ 1083216 w 2939210"/>
              <a:gd name="connsiteY26" fmla="*/ 36000 h 36000"/>
              <a:gd name="connsiteX27" fmla="*/ 1012031 w 2939210"/>
              <a:gd name="connsiteY27" fmla="*/ 36000 h 36000"/>
              <a:gd name="connsiteX28" fmla="*/ 837467 w 2939210"/>
              <a:gd name="connsiteY28" fmla="*/ 36000 h 36000"/>
              <a:gd name="connsiteX29" fmla="*/ 587916 w 2939210"/>
              <a:gd name="connsiteY29" fmla="*/ 36000 h 36000"/>
              <a:gd name="connsiteX30" fmla="*/ 495300 w 2939210"/>
              <a:gd name="connsiteY30" fmla="*/ 36000 h 36000"/>
              <a:gd name="connsiteX31" fmla="*/ 0 w 2939210"/>
              <a:gd name="connsiteY31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939210" h="36000">
                <a:moveTo>
                  <a:pt x="0" y="0"/>
                </a:moveTo>
                <a:lnTo>
                  <a:pt x="495300" y="0"/>
                </a:lnTo>
                <a:lnTo>
                  <a:pt x="594412" y="0"/>
                </a:lnTo>
                <a:lnTo>
                  <a:pt x="837467" y="0"/>
                </a:lnTo>
                <a:lnTo>
                  <a:pt x="1012031" y="0"/>
                </a:lnTo>
                <a:lnTo>
                  <a:pt x="1089712" y="0"/>
                </a:lnTo>
                <a:lnTo>
                  <a:pt x="1332767" y="0"/>
                </a:lnTo>
                <a:lnTo>
                  <a:pt x="1431879" y="0"/>
                </a:lnTo>
                <a:lnTo>
                  <a:pt x="1507331" y="0"/>
                </a:lnTo>
                <a:lnTo>
                  <a:pt x="1606443" y="0"/>
                </a:lnTo>
                <a:lnTo>
                  <a:pt x="1849498" y="0"/>
                </a:lnTo>
                <a:lnTo>
                  <a:pt x="1927179" y="0"/>
                </a:lnTo>
                <a:lnTo>
                  <a:pt x="2101743" y="0"/>
                </a:lnTo>
                <a:lnTo>
                  <a:pt x="2344798" y="0"/>
                </a:lnTo>
                <a:lnTo>
                  <a:pt x="2443910" y="0"/>
                </a:lnTo>
                <a:lnTo>
                  <a:pt x="2939210" y="0"/>
                </a:lnTo>
                <a:lnTo>
                  <a:pt x="2932714" y="36000"/>
                </a:lnTo>
                <a:lnTo>
                  <a:pt x="2437414" y="36000"/>
                </a:lnTo>
                <a:lnTo>
                  <a:pt x="2344798" y="36000"/>
                </a:lnTo>
                <a:lnTo>
                  <a:pt x="2095247" y="36000"/>
                </a:lnTo>
                <a:lnTo>
                  <a:pt x="1920683" y="36000"/>
                </a:lnTo>
                <a:lnTo>
                  <a:pt x="1849498" y="36000"/>
                </a:lnTo>
                <a:lnTo>
                  <a:pt x="1599947" y="36000"/>
                </a:lnTo>
                <a:lnTo>
                  <a:pt x="1507331" y="36000"/>
                </a:lnTo>
                <a:lnTo>
                  <a:pt x="1425383" y="36000"/>
                </a:lnTo>
                <a:lnTo>
                  <a:pt x="1332767" y="36000"/>
                </a:lnTo>
                <a:lnTo>
                  <a:pt x="1083216" y="36000"/>
                </a:lnTo>
                <a:lnTo>
                  <a:pt x="1012031" y="36000"/>
                </a:lnTo>
                <a:lnTo>
                  <a:pt x="837467" y="36000"/>
                </a:lnTo>
                <a:lnTo>
                  <a:pt x="587916" y="36000"/>
                </a:lnTo>
                <a:lnTo>
                  <a:pt x="4953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rIns="360000">
            <a:noAutofit/>
          </a:bodyPr>
          <a:lstStyle>
            <a:lvl1pPr marL="0" indent="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795" indent="-2857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1531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1567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603" indent="-17145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51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97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343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89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3E875A92-8207-1A8C-97A6-153CDC1717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65AB9293-FBDF-4940-5031-7B81812D1E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3" name="Fußzeilenplatzhalter 11">
            <a:extLst>
              <a:ext uri="{FF2B5EF4-FFF2-40B4-BE49-F238E27FC236}">
                <a16:creationId xmlns:a16="http://schemas.microsoft.com/office/drawing/2014/main" id="{C352D4EA-B713-C385-F7F9-701A9E174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41779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68634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ext &amp;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C59705E9-F3F4-4F3F-0DEF-938724478D66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3400320" y="0"/>
            <a:ext cx="5391360" cy="6858000"/>
          </a:xfrm>
          <a:custGeom>
            <a:avLst/>
            <a:gdLst>
              <a:gd name="connsiteX0" fmla="*/ 1274760 w 5391360"/>
              <a:gd name="connsiteY0" fmla="*/ 0 h 6858000"/>
              <a:gd name="connsiteX1" fmla="*/ 1758960 w 5391360"/>
              <a:gd name="connsiteY1" fmla="*/ 0 h 6858000"/>
              <a:gd name="connsiteX2" fmla="*/ 4642060 w 5391360"/>
              <a:gd name="connsiteY2" fmla="*/ 0 h 6858000"/>
              <a:gd name="connsiteX3" fmla="*/ 5391360 w 5391360"/>
              <a:gd name="connsiteY3" fmla="*/ 0 h 6858000"/>
              <a:gd name="connsiteX4" fmla="*/ 4119789 w 5391360"/>
              <a:gd name="connsiteY4" fmla="*/ 6857998 h 6858000"/>
              <a:gd name="connsiteX5" fmla="*/ 4116601 w 5391360"/>
              <a:gd name="connsiteY5" fmla="*/ 6857998 h 6858000"/>
              <a:gd name="connsiteX6" fmla="*/ 4116600 w 5391360"/>
              <a:gd name="connsiteY6" fmla="*/ 6858000 h 6858000"/>
              <a:gd name="connsiteX7" fmla="*/ 3367300 w 5391360"/>
              <a:gd name="connsiteY7" fmla="*/ 6858000 h 6858000"/>
              <a:gd name="connsiteX8" fmla="*/ 484200 w 5391360"/>
              <a:gd name="connsiteY8" fmla="*/ 6858000 h 6858000"/>
              <a:gd name="connsiteX9" fmla="*/ 0 w 5391360"/>
              <a:gd name="connsiteY9" fmla="*/ 6858000 h 6858000"/>
              <a:gd name="connsiteX10" fmla="*/ 1 w 5391360"/>
              <a:gd name="connsiteY10" fmla="*/ 6857998 h 6858000"/>
              <a:gd name="connsiteX11" fmla="*/ 3189 w 5391360"/>
              <a:gd name="connsiteY11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91360" h="6858000">
                <a:moveTo>
                  <a:pt x="1274760" y="0"/>
                </a:moveTo>
                <a:lnTo>
                  <a:pt x="1758960" y="0"/>
                </a:lnTo>
                <a:lnTo>
                  <a:pt x="4642060" y="0"/>
                </a:lnTo>
                <a:lnTo>
                  <a:pt x="5391360" y="0"/>
                </a:lnTo>
                <a:lnTo>
                  <a:pt x="4119789" y="6857998"/>
                </a:lnTo>
                <a:lnTo>
                  <a:pt x="4116601" y="6857998"/>
                </a:lnTo>
                <a:lnTo>
                  <a:pt x="4116600" y="6858000"/>
                </a:lnTo>
                <a:lnTo>
                  <a:pt x="3367300" y="6858000"/>
                </a:lnTo>
                <a:lnTo>
                  <a:pt x="484200" y="6858000"/>
                </a:lnTo>
                <a:lnTo>
                  <a:pt x="0" y="6858000"/>
                </a:lnTo>
                <a:lnTo>
                  <a:pt x="1" y="6857998"/>
                </a:lnTo>
                <a:lnTo>
                  <a:pt x="3189" y="6857998"/>
                </a:ln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0" name="Foliennummernplatzhalter 2">
            <a:extLst>
              <a:ext uri="{FF2B5EF4-FFF2-40B4-BE49-F238E27FC236}">
                <a16:creationId xmlns:a16="http://schemas.microsoft.com/office/drawing/2014/main" id="{BBCBD094-F324-B2A0-FE69-6065B663D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0EBB204D-E2C3-60BF-1E39-83E1406B6794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3CD43B9B-51AA-4E0D-8A70-0824222B3C92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358F509-610D-15B9-2A5E-B71304984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1946549"/>
            <a:ext cx="2727743" cy="1388130"/>
          </a:xfrm>
        </p:spPr>
        <p:txBody>
          <a:bodyPr anchor="b" anchorCtr="0"/>
          <a:lstStyle>
            <a:lvl1pPr>
              <a:defRPr lang="de-DE" dirty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6" name="Textplatzhalter 11">
            <a:extLst>
              <a:ext uri="{FF2B5EF4-FFF2-40B4-BE49-F238E27FC236}">
                <a16:creationId xmlns:a16="http://schemas.microsoft.com/office/drawing/2014/main" id="{CD682802-2317-6AA0-A361-ABC4A4F7C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3860358"/>
            <a:ext cx="2727700" cy="1949343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9" name="Textplatzhalter 11">
            <a:extLst>
              <a:ext uri="{FF2B5EF4-FFF2-40B4-BE49-F238E27FC236}">
                <a16:creationId xmlns:a16="http://schemas.microsoft.com/office/drawing/2014/main" id="{58520E76-7AA9-2CA4-640F-7BA2616856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925500" y="1946550"/>
            <a:ext cx="2727700" cy="3863152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B0ED61BC-AC82-545C-AD51-5AA384F1E13B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3400321" y="0"/>
            <a:ext cx="5391359" cy="6858000"/>
          </a:xfrm>
          <a:custGeom>
            <a:avLst/>
            <a:gdLst>
              <a:gd name="connsiteX0" fmla="*/ 1274759 w 5391359"/>
              <a:gd name="connsiteY0" fmla="*/ 0 h 6858000"/>
              <a:gd name="connsiteX1" fmla="*/ 1758959 w 5391359"/>
              <a:gd name="connsiteY1" fmla="*/ 0 h 6858000"/>
              <a:gd name="connsiteX2" fmla="*/ 4642059 w 5391359"/>
              <a:gd name="connsiteY2" fmla="*/ 0 h 6858000"/>
              <a:gd name="connsiteX3" fmla="*/ 5391359 w 5391359"/>
              <a:gd name="connsiteY3" fmla="*/ 0 h 6858000"/>
              <a:gd name="connsiteX4" fmla="*/ 4119788 w 5391359"/>
              <a:gd name="connsiteY4" fmla="*/ 6857998 h 6858000"/>
              <a:gd name="connsiteX5" fmla="*/ 4116600 w 5391359"/>
              <a:gd name="connsiteY5" fmla="*/ 6857998 h 6858000"/>
              <a:gd name="connsiteX6" fmla="*/ 4116599 w 5391359"/>
              <a:gd name="connsiteY6" fmla="*/ 6858000 h 6858000"/>
              <a:gd name="connsiteX7" fmla="*/ 3367299 w 5391359"/>
              <a:gd name="connsiteY7" fmla="*/ 6858000 h 6858000"/>
              <a:gd name="connsiteX8" fmla="*/ 1810465 w 5391359"/>
              <a:gd name="connsiteY8" fmla="*/ 6858000 h 6858000"/>
              <a:gd name="connsiteX9" fmla="*/ 1810466 w 5391359"/>
              <a:gd name="connsiteY9" fmla="*/ 6857999 h 6858000"/>
              <a:gd name="connsiteX10" fmla="*/ 407048 w 5391359"/>
              <a:gd name="connsiteY10" fmla="*/ 6857999 h 6858000"/>
              <a:gd name="connsiteX11" fmla="*/ 0 w 5391359"/>
              <a:gd name="connsiteY11" fmla="*/ 6857999 h 6858000"/>
              <a:gd name="connsiteX12" fmla="*/ 0 w 5391359"/>
              <a:gd name="connsiteY12" fmla="*/ 6857998 h 6858000"/>
              <a:gd name="connsiteX13" fmla="*/ 3188 w 5391359"/>
              <a:gd name="connsiteY13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91359" h="6858000">
                <a:moveTo>
                  <a:pt x="1274759" y="0"/>
                </a:moveTo>
                <a:lnTo>
                  <a:pt x="1758959" y="0"/>
                </a:lnTo>
                <a:lnTo>
                  <a:pt x="4642059" y="0"/>
                </a:lnTo>
                <a:lnTo>
                  <a:pt x="5391359" y="0"/>
                </a:lnTo>
                <a:lnTo>
                  <a:pt x="4119788" y="6857998"/>
                </a:lnTo>
                <a:lnTo>
                  <a:pt x="4116600" y="6857998"/>
                </a:lnTo>
                <a:lnTo>
                  <a:pt x="4116599" y="6858000"/>
                </a:lnTo>
                <a:lnTo>
                  <a:pt x="3367299" y="6858000"/>
                </a:lnTo>
                <a:lnTo>
                  <a:pt x="1810465" y="6858000"/>
                </a:lnTo>
                <a:lnTo>
                  <a:pt x="1810466" y="6857999"/>
                </a:lnTo>
                <a:lnTo>
                  <a:pt x="407048" y="6857999"/>
                </a:lnTo>
                <a:lnTo>
                  <a:pt x="0" y="6857999"/>
                </a:lnTo>
                <a:lnTo>
                  <a:pt x="0" y="6857998"/>
                </a:lnTo>
                <a:lnTo>
                  <a:pt x="3188" y="68579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70000"/>
                </a:srgbClr>
              </a:gs>
              <a:gs pos="31000">
                <a:srgbClr val="139591">
                  <a:alpha val="30000"/>
                </a:srgbClr>
              </a:gs>
              <a:gs pos="85000">
                <a:srgbClr val="00A3AD">
                  <a:alpha val="0"/>
                </a:srgb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D8666F-69BA-7FD9-DE52-9FB656381459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>
            <a:off x="0" y="3549494"/>
            <a:ext cx="3400321" cy="36000"/>
          </a:xfrm>
          <a:custGeom>
            <a:avLst/>
            <a:gdLst>
              <a:gd name="connsiteX0" fmla="*/ 0 w 3400321"/>
              <a:gd name="connsiteY0" fmla="*/ 0 h 36000"/>
              <a:gd name="connsiteX1" fmla="*/ 918500 w 3400321"/>
              <a:gd name="connsiteY1" fmla="*/ 0 h 36000"/>
              <a:gd name="connsiteX2" fmla="*/ 1604300 w 3400321"/>
              <a:gd name="connsiteY2" fmla="*/ 0 h 36000"/>
              <a:gd name="connsiteX3" fmla="*/ 2714521 w 3400321"/>
              <a:gd name="connsiteY3" fmla="*/ 0 h 36000"/>
              <a:gd name="connsiteX4" fmla="*/ 3400321 w 3400321"/>
              <a:gd name="connsiteY4" fmla="*/ 0 h 36000"/>
              <a:gd name="connsiteX5" fmla="*/ 3393825 w 3400321"/>
              <a:gd name="connsiteY5" fmla="*/ 36000 h 36000"/>
              <a:gd name="connsiteX6" fmla="*/ 2708025 w 3400321"/>
              <a:gd name="connsiteY6" fmla="*/ 36000 h 36000"/>
              <a:gd name="connsiteX7" fmla="*/ 1597804 w 3400321"/>
              <a:gd name="connsiteY7" fmla="*/ 36000 h 36000"/>
              <a:gd name="connsiteX8" fmla="*/ 912004 w 3400321"/>
              <a:gd name="connsiteY8" fmla="*/ 36000 h 36000"/>
              <a:gd name="connsiteX9" fmla="*/ 0 w 3400321"/>
              <a:gd name="connsiteY9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321" h="36000">
                <a:moveTo>
                  <a:pt x="0" y="0"/>
                </a:moveTo>
                <a:lnTo>
                  <a:pt x="918500" y="0"/>
                </a:lnTo>
                <a:lnTo>
                  <a:pt x="1604300" y="0"/>
                </a:lnTo>
                <a:lnTo>
                  <a:pt x="2714521" y="0"/>
                </a:lnTo>
                <a:lnTo>
                  <a:pt x="3400321" y="0"/>
                </a:lnTo>
                <a:lnTo>
                  <a:pt x="3393825" y="36000"/>
                </a:lnTo>
                <a:lnTo>
                  <a:pt x="2708025" y="36000"/>
                </a:lnTo>
                <a:lnTo>
                  <a:pt x="1597804" y="36000"/>
                </a:lnTo>
                <a:lnTo>
                  <a:pt x="912004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783BC7A2-0187-973A-75D5-A4C155839E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44102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2318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AAF6B9FE-C41B-D718-21E0-DF078C560005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760AC25-4A27-B56E-970E-A3E841AADF7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8546223 w 12192000"/>
              <a:gd name="connsiteY1" fmla="*/ 0 h 6858000"/>
              <a:gd name="connsiteX2" fmla="*/ 12191998 w 12192000"/>
              <a:gd name="connsiteY2" fmla="*/ 0 h 6858000"/>
              <a:gd name="connsiteX3" fmla="*/ 12192000 w 12192000"/>
              <a:gd name="connsiteY3" fmla="*/ 0 h 6858000"/>
              <a:gd name="connsiteX4" fmla="*/ 12192000 w 12192000"/>
              <a:gd name="connsiteY4" fmla="*/ 6858000 h 6858000"/>
              <a:gd name="connsiteX5" fmla="*/ 7271463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546223" y="0"/>
                </a:lnTo>
                <a:lnTo>
                  <a:pt x="12191998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727146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85000"/>
                </a:srgbClr>
              </a:gs>
              <a:gs pos="50000">
                <a:srgbClr val="139591">
                  <a:alpha val="40000"/>
                </a:srgbClr>
              </a:gs>
              <a:gs pos="100000">
                <a:srgbClr val="00A3AD">
                  <a:alpha val="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9ABE8218-9D3A-487D-8A37-D4A3E94680C2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022BD41D-F1EF-7DD0-D551-E32A17384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7339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04937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AAF6B9FE-C41B-D718-21E0-DF078C560005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550692F0-2863-46AB-ACAA-28A42518C169}" type="datetime4">
              <a:rPr lang="en-US" smtClean="0"/>
              <a:t>June 30, 2026</a:t>
            </a:fld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36EF9813-B4EB-1F8A-2213-ED0B71382823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 bwMode="gray">
          <a:xfrm>
            <a:off x="0" y="139700"/>
            <a:ext cx="11653270" cy="1623698"/>
          </a:xfrm>
          <a:custGeom>
            <a:avLst/>
            <a:gdLst>
              <a:gd name="connsiteX0" fmla="*/ 0 w 11653270"/>
              <a:gd name="connsiteY0" fmla="*/ 0 h 1903098"/>
              <a:gd name="connsiteX1" fmla="*/ 702036 w 11653270"/>
              <a:gd name="connsiteY1" fmla="*/ 0 h 1903098"/>
              <a:gd name="connsiteX2" fmla="*/ 1044227 w 11653270"/>
              <a:gd name="connsiteY2" fmla="*/ 0 h 1903098"/>
              <a:gd name="connsiteX3" fmla="*/ 2949587 w 11653270"/>
              <a:gd name="connsiteY3" fmla="*/ 0 h 1903098"/>
              <a:gd name="connsiteX4" fmla="*/ 3175000 w 11653270"/>
              <a:gd name="connsiteY4" fmla="*/ 0 h 1903098"/>
              <a:gd name="connsiteX5" fmla="*/ 3291777 w 11653270"/>
              <a:gd name="connsiteY5" fmla="*/ 0 h 1903098"/>
              <a:gd name="connsiteX6" fmla="*/ 3877036 w 11653270"/>
              <a:gd name="connsiteY6" fmla="*/ 0 h 1903098"/>
              <a:gd name="connsiteX7" fmla="*/ 4166080 w 11653270"/>
              <a:gd name="connsiteY7" fmla="*/ 0 h 1903098"/>
              <a:gd name="connsiteX8" fmla="*/ 4219227 w 11653270"/>
              <a:gd name="connsiteY8" fmla="*/ 0 h 1903098"/>
              <a:gd name="connsiteX9" fmla="*/ 4258839 w 11653270"/>
              <a:gd name="connsiteY9" fmla="*/ 0 h 1903098"/>
              <a:gd name="connsiteX10" fmla="*/ 4312190 w 11653270"/>
              <a:gd name="connsiteY10" fmla="*/ 0 h 1903098"/>
              <a:gd name="connsiteX11" fmla="*/ 4868116 w 11653270"/>
              <a:gd name="connsiteY11" fmla="*/ 0 h 1903098"/>
              <a:gd name="connsiteX12" fmla="*/ 5210307 w 11653270"/>
              <a:gd name="connsiteY12" fmla="*/ 0 h 1903098"/>
              <a:gd name="connsiteX13" fmla="*/ 6124587 w 11653270"/>
              <a:gd name="connsiteY13" fmla="*/ 0 h 1903098"/>
              <a:gd name="connsiteX14" fmla="*/ 6466777 w 11653270"/>
              <a:gd name="connsiteY14" fmla="*/ 0 h 1903098"/>
              <a:gd name="connsiteX15" fmla="*/ 7115667 w 11653270"/>
              <a:gd name="connsiteY15" fmla="*/ 0 h 1903098"/>
              <a:gd name="connsiteX16" fmla="*/ 7341080 w 11653270"/>
              <a:gd name="connsiteY16" fmla="*/ 0 h 1903098"/>
              <a:gd name="connsiteX17" fmla="*/ 7433839 w 11653270"/>
              <a:gd name="connsiteY17" fmla="*/ 0 h 1903098"/>
              <a:gd name="connsiteX18" fmla="*/ 7457857 w 11653270"/>
              <a:gd name="connsiteY18" fmla="*/ 0 h 1903098"/>
              <a:gd name="connsiteX19" fmla="*/ 7487190 w 11653270"/>
              <a:gd name="connsiteY19" fmla="*/ 0 h 1903098"/>
              <a:gd name="connsiteX20" fmla="*/ 8043116 w 11653270"/>
              <a:gd name="connsiteY20" fmla="*/ 0 h 1903098"/>
              <a:gd name="connsiteX21" fmla="*/ 8385307 w 11653270"/>
              <a:gd name="connsiteY21" fmla="*/ 0 h 1903098"/>
              <a:gd name="connsiteX22" fmla="*/ 8424919 w 11653270"/>
              <a:gd name="connsiteY22" fmla="*/ 0 h 1903098"/>
              <a:gd name="connsiteX23" fmla="*/ 8478270 w 11653270"/>
              <a:gd name="connsiteY23" fmla="*/ 0 h 1903098"/>
              <a:gd name="connsiteX24" fmla="*/ 10290667 w 11653270"/>
              <a:gd name="connsiteY24" fmla="*/ 0 h 1903098"/>
              <a:gd name="connsiteX25" fmla="*/ 10632857 w 11653270"/>
              <a:gd name="connsiteY25" fmla="*/ 0 h 1903098"/>
              <a:gd name="connsiteX26" fmla="*/ 11599919 w 11653270"/>
              <a:gd name="connsiteY26" fmla="*/ 0 h 1903098"/>
              <a:gd name="connsiteX27" fmla="*/ 11653270 w 11653270"/>
              <a:gd name="connsiteY27" fmla="*/ 0 h 1903098"/>
              <a:gd name="connsiteX28" fmla="*/ 11299783 w 11653270"/>
              <a:gd name="connsiteY28" fmla="*/ 1903098 h 1903098"/>
              <a:gd name="connsiteX29" fmla="*/ 10554738 w 11653270"/>
              <a:gd name="connsiteY29" fmla="*/ 1903098 h 1903098"/>
              <a:gd name="connsiteX30" fmla="*/ 10115720 w 11653270"/>
              <a:gd name="connsiteY30" fmla="*/ 1903098 h 1903098"/>
              <a:gd name="connsiteX31" fmla="*/ 9056138 w 11653270"/>
              <a:gd name="connsiteY31" fmla="*/ 1903098 h 1903098"/>
              <a:gd name="connsiteX32" fmla="*/ 8617120 w 11653270"/>
              <a:gd name="connsiteY32" fmla="*/ 1903098 h 1903098"/>
              <a:gd name="connsiteX33" fmla="*/ 8236752 w 11653270"/>
              <a:gd name="connsiteY33" fmla="*/ 1903098 h 1903098"/>
              <a:gd name="connsiteX34" fmla="*/ 8235416 w 11653270"/>
              <a:gd name="connsiteY34" fmla="*/ 1903098 h 1903098"/>
              <a:gd name="connsiteX35" fmla="*/ 8124783 w 11653270"/>
              <a:gd name="connsiteY35" fmla="*/ 1903098 h 1903098"/>
              <a:gd name="connsiteX36" fmla="*/ 7379738 w 11653270"/>
              <a:gd name="connsiteY36" fmla="*/ 1903098 h 1903098"/>
              <a:gd name="connsiteX37" fmla="*/ 7341080 w 11653270"/>
              <a:gd name="connsiteY37" fmla="*/ 1903098 h 1903098"/>
              <a:gd name="connsiteX38" fmla="*/ 7133703 w 11653270"/>
              <a:gd name="connsiteY38" fmla="*/ 1903098 h 1903098"/>
              <a:gd name="connsiteX39" fmla="*/ 6940720 w 11653270"/>
              <a:gd name="connsiteY39" fmla="*/ 1903098 h 1903098"/>
              <a:gd name="connsiteX40" fmla="*/ 6388658 w 11653270"/>
              <a:gd name="connsiteY40" fmla="*/ 1903098 h 1903098"/>
              <a:gd name="connsiteX41" fmla="*/ 5949640 w 11653270"/>
              <a:gd name="connsiteY41" fmla="*/ 1903098 h 1903098"/>
              <a:gd name="connsiteX42" fmla="*/ 5881138 w 11653270"/>
              <a:gd name="connsiteY42" fmla="*/ 1903098 h 1903098"/>
              <a:gd name="connsiteX43" fmla="*/ 5442120 w 11653270"/>
              <a:gd name="connsiteY43" fmla="*/ 1903098 h 1903098"/>
              <a:gd name="connsiteX44" fmla="*/ 5061752 w 11653270"/>
              <a:gd name="connsiteY44" fmla="*/ 1903098 h 1903098"/>
              <a:gd name="connsiteX45" fmla="*/ 5060416 w 11653270"/>
              <a:gd name="connsiteY45" fmla="*/ 1903098 h 1903098"/>
              <a:gd name="connsiteX46" fmla="*/ 4890058 w 11653270"/>
              <a:gd name="connsiteY46" fmla="*/ 1903098 h 1903098"/>
              <a:gd name="connsiteX47" fmla="*/ 4451040 w 11653270"/>
              <a:gd name="connsiteY47" fmla="*/ 1903098 h 1903098"/>
              <a:gd name="connsiteX48" fmla="*/ 4166080 w 11653270"/>
              <a:gd name="connsiteY48" fmla="*/ 1903098 h 1903098"/>
              <a:gd name="connsiteX49" fmla="*/ 4070672 w 11653270"/>
              <a:gd name="connsiteY49" fmla="*/ 1903098 h 1903098"/>
              <a:gd name="connsiteX50" fmla="*/ 4069336 w 11653270"/>
              <a:gd name="connsiteY50" fmla="*/ 1903098 h 1903098"/>
              <a:gd name="connsiteX51" fmla="*/ 3958703 w 11653270"/>
              <a:gd name="connsiteY51" fmla="*/ 1903098 h 1903098"/>
              <a:gd name="connsiteX52" fmla="*/ 3213658 w 11653270"/>
              <a:gd name="connsiteY52" fmla="*/ 1903098 h 1903098"/>
              <a:gd name="connsiteX53" fmla="*/ 3175000 w 11653270"/>
              <a:gd name="connsiteY53" fmla="*/ 1903098 h 1903098"/>
              <a:gd name="connsiteX54" fmla="*/ 2774640 w 11653270"/>
              <a:gd name="connsiteY54" fmla="*/ 1903098 h 1903098"/>
              <a:gd name="connsiteX55" fmla="*/ 1715058 w 11653270"/>
              <a:gd name="connsiteY55" fmla="*/ 1903098 h 1903098"/>
              <a:gd name="connsiteX56" fmla="*/ 1276040 w 11653270"/>
              <a:gd name="connsiteY56" fmla="*/ 1903098 h 1903098"/>
              <a:gd name="connsiteX57" fmla="*/ 895672 w 11653270"/>
              <a:gd name="connsiteY57" fmla="*/ 1903098 h 1903098"/>
              <a:gd name="connsiteX58" fmla="*/ 894336 w 11653270"/>
              <a:gd name="connsiteY58" fmla="*/ 1903098 h 1903098"/>
              <a:gd name="connsiteX59" fmla="*/ 0 w 11653270"/>
              <a:gd name="connsiteY59" fmla="*/ 1903098 h 190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1653270" h="1903098">
                <a:moveTo>
                  <a:pt x="0" y="0"/>
                </a:moveTo>
                <a:lnTo>
                  <a:pt x="702036" y="0"/>
                </a:lnTo>
                <a:lnTo>
                  <a:pt x="1044227" y="0"/>
                </a:lnTo>
                <a:lnTo>
                  <a:pt x="2949587" y="0"/>
                </a:lnTo>
                <a:lnTo>
                  <a:pt x="3175000" y="0"/>
                </a:lnTo>
                <a:lnTo>
                  <a:pt x="3291777" y="0"/>
                </a:lnTo>
                <a:lnTo>
                  <a:pt x="3877036" y="0"/>
                </a:lnTo>
                <a:lnTo>
                  <a:pt x="4166080" y="0"/>
                </a:lnTo>
                <a:lnTo>
                  <a:pt x="4219227" y="0"/>
                </a:lnTo>
                <a:lnTo>
                  <a:pt x="4258839" y="0"/>
                </a:lnTo>
                <a:lnTo>
                  <a:pt x="4312190" y="0"/>
                </a:lnTo>
                <a:lnTo>
                  <a:pt x="4868116" y="0"/>
                </a:lnTo>
                <a:lnTo>
                  <a:pt x="5210307" y="0"/>
                </a:lnTo>
                <a:lnTo>
                  <a:pt x="6124587" y="0"/>
                </a:lnTo>
                <a:lnTo>
                  <a:pt x="6466777" y="0"/>
                </a:lnTo>
                <a:lnTo>
                  <a:pt x="7115667" y="0"/>
                </a:lnTo>
                <a:lnTo>
                  <a:pt x="7341080" y="0"/>
                </a:lnTo>
                <a:lnTo>
                  <a:pt x="7433839" y="0"/>
                </a:lnTo>
                <a:lnTo>
                  <a:pt x="7457857" y="0"/>
                </a:lnTo>
                <a:lnTo>
                  <a:pt x="7487190" y="0"/>
                </a:lnTo>
                <a:lnTo>
                  <a:pt x="8043116" y="0"/>
                </a:lnTo>
                <a:lnTo>
                  <a:pt x="8385307" y="0"/>
                </a:lnTo>
                <a:lnTo>
                  <a:pt x="8424919" y="0"/>
                </a:lnTo>
                <a:lnTo>
                  <a:pt x="8478270" y="0"/>
                </a:lnTo>
                <a:lnTo>
                  <a:pt x="10290667" y="0"/>
                </a:lnTo>
                <a:lnTo>
                  <a:pt x="10632857" y="0"/>
                </a:lnTo>
                <a:lnTo>
                  <a:pt x="11599919" y="0"/>
                </a:lnTo>
                <a:lnTo>
                  <a:pt x="11653270" y="0"/>
                </a:lnTo>
                <a:lnTo>
                  <a:pt x="11299783" y="1903098"/>
                </a:lnTo>
                <a:lnTo>
                  <a:pt x="10554738" y="1903098"/>
                </a:lnTo>
                <a:lnTo>
                  <a:pt x="10115720" y="1903098"/>
                </a:lnTo>
                <a:lnTo>
                  <a:pt x="9056138" y="1903098"/>
                </a:lnTo>
                <a:lnTo>
                  <a:pt x="8617120" y="1903098"/>
                </a:lnTo>
                <a:lnTo>
                  <a:pt x="8236752" y="1903098"/>
                </a:lnTo>
                <a:lnTo>
                  <a:pt x="8235416" y="1903098"/>
                </a:lnTo>
                <a:lnTo>
                  <a:pt x="8124783" y="1903098"/>
                </a:lnTo>
                <a:lnTo>
                  <a:pt x="7379738" y="1903098"/>
                </a:lnTo>
                <a:lnTo>
                  <a:pt x="7341080" y="1903098"/>
                </a:lnTo>
                <a:lnTo>
                  <a:pt x="7133703" y="1903098"/>
                </a:lnTo>
                <a:lnTo>
                  <a:pt x="6940720" y="1903098"/>
                </a:lnTo>
                <a:lnTo>
                  <a:pt x="6388658" y="1903098"/>
                </a:lnTo>
                <a:lnTo>
                  <a:pt x="5949640" y="1903098"/>
                </a:lnTo>
                <a:lnTo>
                  <a:pt x="5881138" y="1903098"/>
                </a:lnTo>
                <a:lnTo>
                  <a:pt x="5442120" y="1903098"/>
                </a:lnTo>
                <a:lnTo>
                  <a:pt x="5061752" y="1903098"/>
                </a:lnTo>
                <a:lnTo>
                  <a:pt x="5060416" y="1903098"/>
                </a:lnTo>
                <a:lnTo>
                  <a:pt x="4890058" y="1903098"/>
                </a:lnTo>
                <a:lnTo>
                  <a:pt x="4451040" y="1903098"/>
                </a:lnTo>
                <a:lnTo>
                  <a:pt x="4166080" y="1903098"/>
                </a:lnTo>
                <a:lnTo>
                  <a:pt x="4070672" y="1903098"/>
                </a:lnTo>
                <a:lnTo>
                  <a:pt x="4069336" y="1903098"/>
                </a:lnTo>
                <a:lnTo>
                  <a:pt x="3958703" y="1903098"/>
                </a:lnTo>
                <a:lnTo>
                  <a:pt x="3213658" y="1903098"/>
                </a:lnTo>
                <a:lnTo>
                  <a:pt x="3175000" y="1903098"/>
                </a:lnTo>
                <a:lnTo>
                  <a:pt x="2774640" y="1903098"/>
                </a:lnTo>
                <a:lnTo>
                  <a:pt x="1715058" y="1903098"/>
                </a:lnTo>
                <a:lnTo>
                  <a:pt x="1276040" y="1903098"/>
                </a:lnTo>
                <a:lnTo>
                  <a:pt x="895672" y="1903098"/>
                </a:lnTo>
                <a:lnTo>
                  <a:pt x="894336" y="1903098"/>
                </a:lnTo>
                <a:lnTo>
                  <a:pt x="0" y="1903098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85000"/>
                </a:srgbClr>
              </a:gs>
              <a:gs pos="50000">
                <a:srgbClr val="139591">
                  <a:alpha val="40000"/>
                </a:srgbClr>
              </a:gs>
              <a:gs pos="100000">
                <a:srgbClr val="00A3AD">
                  <a:alpha val="0"/>
                </a:srgb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0343898" cy="540000"/>
          </a:xfrm>
        </p:spPr>
        <p:txBody>
          <a:bodyPr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0341830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FC662645-4574-DC2A-2059-E41B68AED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47075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53206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AAF6B9FE-C41B-D718-21E0-DF078C560005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0" y="1511301"/>
            <a:ext cx="12192000" cy="42984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D2D05760-2B28-4B18-BD47-44A442F96D60}" type="datetime4">
              <a:rPr lang="en-US" smtClean="0"/>
              <a:t>June 30, 2026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7FAA939-EB6D-2BE5-E713-48CDFFB79355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1476000"/>
            <a:ext cx="3319745" cy="36000"/>
          </a:xfrm>
          <a:custGeom>
            <a:avLst/>
            <a:gdLst>
              <a:gd name="connsiteX0" fmla="*/ 0 w 3319745"/>
              <a:gd name="connsiteY0" fmla="*/ 0 h 36000"/>
              <a:gd name="connsiteX1" fmla="*/ 3319745 w 3319745"/>
              <a:gd name="connsiteY1" fmla="*/ 0 h 36000"/>
              <a:gd name="connsiteX2" fmla="*/ 3313249 w 3319745"/>
              <a:gd name="connsiteY2" fmla="*/ 36000 h 36000"/>
              <a:gd name="connsiteX3" fmla="*/ 0 w 3319745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9745" h="36000">
                <a:moveTo>
                  <a:pt x="0" y="0"/>
                </a:moveTo>
                <a:lnTo>
                  <a:pt x="3319745" y="0"/>
                </a:lnTo>
                <a:lnTo>
                  <a:pt x="3313249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D6291DDB-058B-2F5F-13E2-05BF58DC8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44102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11845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AAF6B9FE-C41B-D718-21E0-DF078C560005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760AC25-4A27-B56E-970E-A3E841AADF7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8546223 w 12192000"/>
              <a:gd name="connsiteY1" fmla="*/ 0 h 6858000"/>
              <a:gd name="connsiteX2" fmla="*/ 12191998 w 12192000"/>
              <a:gd name="connsiteY2" fmla="*/ 0 h 6858000"/>
              <a:gd name="connsiteX3" fmla="*/ 12192000 w 12192000"/>
              <a:gd name="connsiteY3" fmla="*/ 0 h 6858000"/>
              <a:gd name="connsiteX4" fmla="*/ 12192000 w 12192000"/>
              <a:gd name="connsiteY4" fmla="*/ 6858000 h 6858000"/>
              <a:gd name="connsiteX5" fmla="*/ 7271463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546223" y="0"/>
                </a:lnTo>
                <a:lnTo>
                  <a:pt x="12191998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727146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2C826D">
                  <a:alpha val="85000"/>
                </a:srgbClr>
              </a:gs>
              <a:gs pos="50000">
                <a:srgbClr val="139591">
                  <a:alpha val="40000"/>
                </a:srgbClr>
              </a:gs>
              <a:gs pos="100000">
                <a:srgbClr val="00A3AD">
                  <a:alpha val="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rtlCol="0" anchor="ctr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 algn="ctr" defTabSz="914400">
              <a:lnSpc>
                <a:spcPct val="90000"/>
              </a:lnSpc>
            </a:pPr>
            <a:r>
              <a:rPr lang="en-US"/>
              <a:t> 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7933324B-766A-6559-2A35-09A6DC567C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 rot="6030568" flipH="1">
            <a:off x="-541986" y="2063297"/>
            <a:ext cx="2748073" cy="36000"/>
          </a:xfrm>
          <a:custGeom>
            <a:avLst/>
            <a:gdLst>
              <a:gd name="connsiteX0" fmla="*/ 2748073 w 2748073"/>
              <a:gd name="connsiteY0" fmla="*/ 0 h 36000"/>
              <a:gd name="connsiteX1" fmla="*/ 1266579 w 2748073"/>
              <a:gd name="connsiteY1" fmla="*/ 0 h 36000"/>
              <a:gd name="connsiteX2" fmla="*/ 6195 w 2748073"/>
              <a:gd name="connsiteY2" fmla="*/ 2603 h 36000"/>
              <a:gd name="connsiteX3" fmla="*/ 0 w 2748073"/>
              <a:gd name="connsiteY3" fmla="*/ 36000 h 36000"/>
              <a:gd name="connsiteX4" fmla="*/ 1266568 w 2748073"/>
              <a:gd name="connsiteY4" fmla="*/ 36000 h 36000"/>
              <a:gd name="connsiteX5" fmla="*/ 2741960 w 2748073"/>
              <a:gd name="connsiteY5" fmla="*/ 32953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8073" h="36000">
                <a:moveTo>
                  <a:pt x="2748073" y="0"/>
                </a:moveTo>
                <a:lnTo>
                  <a:pt x="1266579" y="0"/>
                </a:lnTo>
                <a:lnTo>
                  <a:pt x="6195" y="2603"/>
                </a:lnTo>
                <a:lnTo>
                  <a:pt x="0" y="36000"/>
                </a:lnTo>
                <a:lnTo>
                  <a:pt x="1266568" y="36000"/>
                </a:lnTo>
                <a:lnTo>
                  <a:pt x="2741960" y="3295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5C5966AB-642D-4696-BB30-7074A69218F3}" type="datetime4">
              <a:rPr lang="en-US" smtClean="0"/>
              <a:t>June 30, 2026</a:t>
            </a:fld>
            <a:endParaRPr lang="de-DE"/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0F9DD9CC-8734-1D5F-B201-929F5B2633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307414" y="1924000"/>
            <a:ext cx="9429430" cy="1511639"/>
          </a:xfrm>
        </p:spPr>
        <p:txBody>
          <a:bodyPr rIns="108000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18F95C3C-AA0B-2156-D6DA-97FEB1021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47735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807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1B380D6-3068-26D0-BD9F-5743AA121FC9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6" y="-50800"/>
            <a:ext cx="5146799" cy="6959600"/>
            <a:chOff x="-1454366" y="-50800"/>
            <a:chExt cx="5146799" cy="6959600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5B665C48-E059-F00E-B73A-B40C5DC59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249" t="9922" r="58387" b="2291"/>
            <a:stretch/>
          </p:blipFill>
          <p:spPr bwMode="gray">
            <a:xfrm>
              <a:off x="-800098" y="1"/>
              <a:ext cx="4492531" cy="6857999"/>
            </a:xfrm>
            <a:custGeom>
              <a:avLst/>
              <a:gdLst>
                <a:gd name="connsiteX0" fmla="*/ 1914096 w 4492531"/>
                <a:gd name="connsiteY0" fmla="*/ 924002 h 6857999"/>
                <a:gd name="connsiteX1" fmla="*/ 1128479 w 4492531"/>
                <a:gd name="connsiteY1" fmla="*/ 1515732 h 6857999"/>
                <a:gd name="connsiteX2" fmla="*/ 891786 w 4492531"/>
                <a:gd name="connsiteY2" fmla="*/ 3462149 h 6857999"/>
                <a:gd name="connsiteX3" fmla="*/ 1125961 w 4492531"/>
                <a:gd name="connsiteY3" fmla="*/ 5403530 h 6857999"/>
                <a:gd name="connsiteX4" fmla="*/ 1914096 w 4492531"/>
                <a:gd name="connsiteY4" fmla="*/ 5990223 h 6857999"/>
                <a:gd name="connsiteX5" fmla="*/ 2699713 w 4492531"/>
                <a:gd name="connsiteY5" fmla="*/ 5395975 h 6857999"/>
                <a:gd name="connsiteX6" fmla="*/ 2941442 w 4492531"/>
                <a:gd name="connsiteY6" fmla="*/ 3462149 h 6857999"/>
                <a:gd name="connsiteX7" fmla="*/ 2697195 w 4492531"/>
                <a:gd name="connsiteY7" fmla="*/ 1515732 h 6857999"/>
                <a:gd name="connsiteX8" fmla="*/ 1914096 w 4492531"/>
                <a:gd name="connsiteY8" fmla="*/ 924002 h 6857999"/>
                <a:gd name="connsiteX9" fmla="*/ 589291 w 4492531"/>
                <a:gd name="connsiteY9" fmla="*/ 0 h 6857999"/>
                <a:gd name="connsiteX10" fmla="*/ 3191222 w 4492531"/>
                <a:gd name="connsiteY10" fmla="*/ 0 h 6857999"/>
                <a:gd name="connsiteX11" fmla="*/ 3263785 w 4492531"/>
                <a:gd name="connsiteY11" fmla="*/ 42700 h 6857999"/>
                <a:gd name="connsiteX12" fmla="*/ 3840369 w 4492531"/>
                <a:gd name="connsiteY12" fmla="*/ 631913 h 6857999"/>
                <a:gd name="connsiteX13" fmla="*/ 4492531 w 4492531"/>
                <a:gd name="connsiteY13" fmla="*/ 3462149 h 6857999"/>
                <a:gd name="connsiteX14" fmla="*/ 3860513 w 4492531"/>
                <a:gd name="connsiteY14" fmla="*/ 6317564 h 6857999"/>
                <a:gd name="connsiteX15" fmla="*/ 3451025 w 4492531"/>
                <a:gd name="connsiteY15" fmla="*/ 6765494 h 6857999"/>
                <a:gd name="connsiteX16" fmla="*/ 3323846 w 4492531"/>
                <a:gd name="connsiteY16" fmla="*/ 6857999 h 6857999"/>
                <a:gd name="connsiteX17" fmla="*/ 549891 w 4492531"/>
                <a:gd name="connsiteY17" fmla="*/ 6857999 h 6857999"/>
                <a:gd name="connsiteX18" fmla="*/ 406464 w 4492531"/>
                <a:gd name="connsiteY18" fmla="*/ 6749884 h 6857999"/>
                <a:gd name="connsiteX19" fmla="*/ 119706 w 4492531"/>
                <a:gd name="connsiteY19" fmla="*/ 6458346 h 6857999"/>
                <a:gd name="connsiteX20" fmla="*/ 0 w 4492531"/>
                <a:gd name="connsiteY20" fmla="*/ 6296974 h 6857999"/>
                <a:gd name="connsiteX21" fmla="*/ 0 w 4492531"/>
                <a:gd name="connsiteY21" fmla="*/ 556123 h 6857999"/>
                <a:gd name="connsiteX22" fmla="*/ 99240 w 4492531"/>
                <a:gd name="connsiteY22" fmla="*/ 423959 h 6857999"/>
                <a:gd name="connsiteX23" fmla="*/ 542964 w 4492531"/>
                <a:gd name="connsiteY23" fmla="*/ 2597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492531" h="6857999">
                  <a:moveTo>
                    <a:pt x="1914096" y="924002"/>
                  </a:moveTo>
                  <a:cubicBezTo>
                    <a:pt x="1548147" y="924002"/>
                    <a:pt x="1286273" y="1121244"/>
                    <a:pt x="1128479" y="1515732"/>
                  </a:cubicBezTo>
                  <a:cubicBezTo>
                    <a:pt x="970684" y="1910220"/>
                    <a:pt x="891786" y="2559026"/>
                    <a:pt x="891786" y="3462149"/>
                  </a:cubicBezTo>
                  <a:cubicBezTo>
                    <a:pt x="891786" y="4365272"/>
                    <a:pt x="969845" y="5012400"/>
                    <a:pt x="1125961" y="5403530"/>
                  </a:cubicBezTo>
                  <a:cubicBezTo>
                    <a:pt x="1282077" y="5794658"/>
                    <a:pt x="1544788" y="5990223"/>
                    <a:pt x="1914096" y="5990223"/>
                  </a:cubicBezTo>
                  <a:cubicBezTo>
                    <a:pt x="2276688" y="5990223"/>
                    <a:pt x="2538561" y="5792141"/>
                    <a:pt x="2699713" y="5395975"/>
                  </a:cubicBezTo>
                  <a:cubicBezTo>
                    <a:pt x="2860865" y="4999810"/>
                    <a:pt x="2941442" y="4355200"/>
                    <a:pt x="2941442" y="3462149"/>
                  </a:cubicBezTo>
                  <a:cubicBezTo>
                    <a:pt x="2941442" y="2559026"/>
                    <a:pt x="2860026" y="1910220"/>
                    <a:pt x="2697195" y="1515732"/>
                  </a:cubicBezTo>
                  <a:cubicBezTo>
                    <a:pt x="2534365" y="1121244"/>
                    <a:pt x="2273331" y="924002"/>
                    <a:pt x="1914096" y="924002"/>
                  </a:cubicBezTo>
                  <a:close/>
                  <a:moveTo>
                    <a:pt x="589291" y="0"/>
                  </a:moveTo>
                  <a:lnTo>
                    <a:pt x="3191222" y="0"/>
                  </a:lnTo>
                  <a:lnTo>
                    <a:pt x="3263785" y="42700"/>
                  </a:lnTo>
                  <a:cubicBezTo>
                    <a:pt x="3485134" y="193781"/>
                    <a:pt x="3677327" y="390185"/>
                    <a:pt x="3840369" y="631913"/>
                  </a:cubicBezTo>
                  <a:cubicBezTo>
                    <a:pt x="4275144" y="1276522"/>
                    <a:pt x="4492531" y="2219934"/>
                    <a:pt x="4492531" y="3462149"/>
                  </a:cubicBezTo>
                  <a:cubicBezTo>
                    <a:pt x="4492531" y="4748010"/>
                    <a:pt x="4281858" y="5699815"/>
                    <a:pt x="3860513" y="6317564"/>
                  </a:cubicBezTo>
                  <a:cubicBezTo>
                    <a:pt x="3742009" y="6491307"/>
                    <a:pt x="3605513" y="6640617"/>
                    <a:pt x="3451025" y="6765494"/>
                  </a:cubicBezTo>
                  <a:lnTo>
                    <a:pt x="3323846" y="6857999"/>
                  </a:lnTo>
                  <a:lnTo>
                    <a:pt x="549891" y="6857999"/>
                  </a:lnTo>
                  <a:lnTo>
                    <a:pt x="406464" y="6749884"/>
                  </a:lnTo>
                  <a:cubicBezTo>
                    <a:pt x="303531" y="6663918"/>
                    <a:pt x="207945" y="6566739"/>
                    <a:pt x="119706" y="6458346"/>
                  </a:cubicBezTo>
                  <a:lnTo>
                    <a:pt x="0" y="6296974"/>
                  </a:lnTo>
                  <a:lnTo>
                    <a:pt x="0" y="556123"/>
                  </a:lnTo>
                  <a:lnTo>
                    <a:pt x="99240" y="423959"/>
                  </a:lnTo>
                  <a:cubicBezTo>
                    <a:pt x="229222" y="266933"/>
                    <a:pt x="377130" y="134273"/>
                    <a:pt x="542964" y="25979"/>
                  </a:cubicBezTo>
                  <a:close/>
                </a:path>
              </a:pathLst>
            </a:custGeom>
          </p:spPr>
        </p:pic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239F915E-586B-37D8-C063-305955FC6FF4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-1454366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5272C58-69DA-9265-DAC3-2EC4197A6CCD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549050" y="-50800"/>
            <a:ext cx="5166943" cy="6959600"/>
            <a:chOff x="3549050" y="-50800"/>
            <a:chExt cx="5166943" cy="695960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B58BBEA2-D032-88F3-59DE-D0CFF4401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572" t="9922" r="22205" b="2291"/>
            <a:stretch/>
          </p:blipFill>
          <p:spPr bwMode="gray">
            <a:xfrm>
              <a:off x="3549050" y="1"/>
              <a:ext cx="5166942" cy="6857999"/>
            </a:xfrm>
            <a:custGeom>
              <a:avLst/>
              <a:gdLst>
                <a:gd name="connsiteX0" fmla="*/ 1049315 w 5166942"/>
                <a:gd name="connsiteY0" fmla="*/ 0 h 6857999"/>
                <a:gd name="connsiteX1" fmla="*/ 3979305 w 5166942"/>
                <a:gd name="connsiteY1" fmla="*/ 0 h 6857999"/>
                <a:gd name="connsiteX2" fmla="*/ 4097106 w 5166942"/>
                <a:gd name="connsiteY2" fmla="*/ 65363 h 6857999"/>
                <a:gd name="connsiteX3" fmla="*/ 4668378 w 5166942"/>
                <a:gd name="connsiteY3" fmla="*/ 631913 h 6857999"/>
                <a:gd name="connsiteX4" fmla="*/ 4960466 w 5166942"/>
                <a:gd name="connsiteY4" fmla="*/ 1669331 h 6857999"/>
                <a:gd name="connsiteX5" fmla="*/ 4781688 w 5166942"/>
                <a:gd name="connsiteY5" fmla="*/ 2623653 h 6857999"/>
                <a:gd name="connsiteX6" fmla="*/ 4227727 w 5166942"/>
                <a:gd name="connsiteY6" fmla="*/ 3537689 h 6857999"/>
                <a:gd name="connsiteX7" fmla="*/ 2905776 w 5166942"/>
                <a:gd name="connsiteY7" fmla="*/ 4872230 h 6857999"/>
                <a:gd name="connsiteX8" fmla="*/ 1959007 w 5166942"/>
                <a:gd name="connsiteY8" fmla="*/ 5763604 h 6857999"/>
                <a:gd name="connsiteX9" fmla="*/ 1959007 w 5166942"/>
                <a:gd name="connsiteY9" fmla="*/ 5834107 h 6857999"/>
                <a:gd name="connsiteX10" fmla="*/ 5166942 w 5166942"/>
                <a:gd name="connsiteY10" fmla="*/ 5834107 h 6857999"/>
                <a:gd name="connsiteX11" fmla="*/ 5166942 w 5166942"/>
                <a:gd name="connsiteY11" fmla="*/ 6857999 h 6857999"/>
                <a:gd name="connsiteX12" fmla="*/ 20144 w 5166942"/>
                <a:gd name="connsiteY12" fmla="*/ 6857999 h 6857999"/>
                <a:gd name="connsiteX13" fmla="*/ 20144 w 5166942"/>
                <a:gd name="connsiteY13" fmla="*/ 6060728 h 6857999"/>
                <a:gd name="connsiteX14" fmla="*/ 1868360 w 5166942"/>
                <a:gd name="connsiteY14" fmla="*/ 4192369 h 6857999"/>
                <a:gd name="connsiteX15" fmla="*/ 2941027 w 5166942"/>
                <a:gd name="connsiteY15" fmla="*/ 3026534 h 6857999"/>
                <a:gd name="connsiteX16" fmla="*/ 3303620 w 5166942"/>
                <a:gd name="connsiteY16" fmla="*/ 2424732 h 6857999"/>
                <a:gd name="connsiteX17" fmla="*/ 3414414 w 5166942"/>
                <a:gd name="connsiteY17" fmla="*/ 1850627 h 6857999"/>
                <a:gd name="connsiteX18" fmla="*/ 3170166 w 5166942"/>
                <a:gd name="connsiteY18" fmla="*/ 1190910 h 6857999"/>
                <a:gd name="connsiteX19" fmla="*/ 2518003 w 5166942"/>
                <a:gd name="connsiteY19" fmla="*/ 974362 h 6857999"/>
                <a:gd name="connsiteX20" fmla="*/ 1687063 w 5166942"/>
                <a:gd name="connsiteY20" fmla="*/ 1170766 h 6857999"/>
                <a:gd name="connsiteX21" fmla="*/ 846049 w 5166942"/>
                <a:gd name="connsiteY21" fmla="*/ 1729763 h 6857999"/>
                <a:gd name="connsiteX22" fmla="*/ 0 w 5166942"/>
                <a:gd name="connsiteY22" fmla="*/ 727598 h 6857999"/>
                <a:gd name="connsiteX23" fmla="*/ 901446 w 5166942"/>
                <a:gd name="connsiteY23" fmla="*/ 7291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66942" h="6857999">
                  <a:moveTo>
                    <a:pt x="1049315" y="0"/>
                  </a:moveTo>
                  <a:lnTo>
                    <a:pt x="3979305" y="0"/>
                  </a:lnTo>
                  <a:lnTo>
                    <a:pt x="4097106" y="65363"/>
                  </a:lnTo>
                  <a:cubicBezTo>
                    <a:pt x="4331910" y="216442"/>
                    <a:pt x="4522334" y="405292"/>
                    <a:pt x="4668378" y="631913"/>
                  </a:cubicBezTo>
                  <a:cubicBezTo>
                    <a:pt x="4863102" y="934074"/>
                    <a:pt x="4960466" y="1279879"/>
                    <a:pt x="4960466" y="1669331"/>
                  </a:cubicBezTo>
                  <a:cubicBezTo>
                    <a:pt x="4960466" y="2008422"/>
                    <a:pt x="4900874" y="2326530"/>
                    <a:pt x="4781688" y="2623653"/>
                  </a:cubicBezTo>
                  <a:cubicBezTo>
                    <a:pt x="4662502" y="2920778"/>
                    <a:pt x="4477850" y="3225457"/>
                    <a:pt x="4227727" y="3537689"/>
                  </a:cubicBezTo>
                  <a:cubicBezTo>
                    <a:pt x="3977606" y="3849921"/>
                    <a:pt x="3536955" y="4294768"/>
                    <a:pt x="2905776" y="4872230"/>
                  </a:cubicBezTo>
                  <a:lnTo>
                    <a:pt x="1959007" y="5763604"/>
                  </a:lnTo>
                  <a:lnTo>
                    <a:pt x="1959007" y="5834107"/>
                  </a:lnTo>
                  <a:lnTo>
                    <a:pt x="5166942" y="5834107"/>
                  </a:lnTo>
                  <a:lnTo>
                    <a:pt x="5166942" y="6857999"/>
                  </a:lnTo>
                  <a:lnTo>
                    <a:pt x="20144" y="6857999"/>
                  </a:lnTo>
                  <a:lnTo>
                    <a:pt x="20144" y="6060728"/>
                  </a:lnTo>
                  <a:lnTo>
                    <a:pt x="1868360" y="4192369"/>
                  </a:lnTo>
                  <a:cubicBezTo>
                    <a:pt x="2415605" y="3631694"/>
                    <a:pt x="2773160" y="3243082"/>
                    <a:pt x="2941027" y="3026534"/>
                  </a:cubicBezTo>
                  <a:cubicBezTo>
                    <a:pt x="3108894" y="2809986"/>
                    <a:pt x="3229758" y="2609385"/>
                    <a:pt x="3303620" y="2424732"/>
                  </a:cubicBezTo>
                  <a:cubicBezTo>
                    <a:pt x="3377483" y="2240078"/>
                    <a:pt x="3414414" y="2048710"/>
                    <a:pt x="3414414" y="1850627"/>
                  </a:cubicBezTo>
                  <a:cubicBezTo>
                    <a:pt x="3414414" y="1555181"/>
                    <a:pt x="3332997" y="1335275"/>
                    <a:pt x="3170166" y="1190910"/>
                  </a:cubicBezTo>
                  <a:cubicBezTo>
                    <a:pt x="3007335" y="1046545"/>
                    <a:pt x="2789947" y="974362"/>
                    <a:pt x="2518003" y="974362"/>
                  </a:cubicBezTo>
                  <a:cubicBezTo>
                    <a:pt x="2232630" y="974362"/>
                    <a:pt x="1955650" y="1039830"/>
                    <a:pt x="1687063" y="1170766"/>
                  </a:cubicBezTo>
                  <a:cubicBezTo>
                    <a:pt x="1418476" y="1301702"/>
                    <a:pt x="1138138" y="1488034"/>
                    <a:pt x="846049" y="1729763"/>
                  </a:cubicBezTo>
                  <a:lnTo>
                    <a:pt x="0" y="727598"/>
                  </a:lnTo>
                  <a:cubicBezTo>
                    <a:pt x="362593" y="418722"/>
                    <a:pt x="663075" y="200496"/>
                    <a:pt x="901446" y="72916"/>
                  </a:cubicBezTo>
                  <a:close/>
                </a:path>
              </a:pathLst>
            </a:custGeom>
          </p:spPr>
        </p:pic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1D00F09-4708-02B5-0F61-37155AE11DE5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549051" y="-50800"/>
              <a:ext cx="5166942" cy="6959600"/>
            </a:xfrm>
            <a:custGeom>
              <a:avLst/>
              <a:gdLst>
                <a:gd name="connsiteX0" fmla="*/ 1148256 w 5091512"/>
                <a:gd name="connsiteY0" fmla="*/ 0 h 6858000"/>
                <a:gd name="connsiteX1" fmla="*/ 3830992 w 5091512"/>
                <a:gd name="connsiteY1" fmla="*/ 0 h 6858000"/>
                <a:gd name="connsiteX2" fmla="*/ 4037294 w 5091512"/>
                <a:gd name="connsiteY2" fmla="*/ 114468 h 6858000"/>
                <a:gd name="connsiteX3" fmla="*/ 4600226 w 5091512"/>
                <a:gd name="connsiteY3" fmla="*/ 672747 h 6858000"/>
                <a:gd name="connsiteX4" fmla="*/ 4888050 w 5091512"/>
                <a:gd name="connsiteY4" fmla="*/ 1695020 h 6858000"/>
                <a:gd name="connsiteX5" fmla="*/ 4711882 w 5091512"/>
                <a:gd name="connsiteY5" fmla="*/ 2635411 h 6858000"/>
                <a:gd name="connsiteX6" fmla="*/ 4166008 w 5091512"/>
                <a:gd name="connsiteY6" fmla="*/ 3536103 h 6858000"/>
                <a:gd name="connsiteX7" fmla="*/ 2863356 w 5091512"/>
                <a:gd name="connsiteY7" fmla="*/ 4851162 h 6858000"/>
                <a:gd name="connsiteX8" fmla="*/ 1930408 w 5091512"/>
                <a:gd name="connsiteY8" fmla="*/ 5729523 h 6858000"/>
                <a:gd name="connsiteX9" fmla="*/ 1930408 w 5091512"/>
                <a:gd name="connsiteY9" fmla="*/ 5798997 h 6858000"/>
                <a:gd name="connsiteX10" fmla="*/ 5091512 w 5091512"/>
                <a:gd name="connsiteY10" fmla="*/ 5798997 h 6858000"/>
                <a:gd name="connsiteX11" fmla="*/ 5091512 w 5091512"/>
                <a:gd name="connsiteY11" fmla="*/ 6858000 h 6858000"/>
                <a:gd name="connsiteX12" fmla="*/ 19850 w 5091512"/>
                <a:gd name="connsiteY12" fmla="*/ 6858000 h 6858000"/>
                <a:gd name="connsiteX13" fmla="*/ 19850 w 5091512"/>
                <a:gd name="connsiteY13" fmla="*/ 6022309 h 6858000"/>
                <a:gd name="connsiteX14" fmla="*/ 1841084 w 5091512"/>
                <a:gd name="connsiteY14" fmla="*/ 4181226 h 6858000"/>
                <a:gd name="connsiteX15" fmla="*/ 2898092 w 5091512"/>
                <a:gd name="connsiteY15" fmla="*/ 3032410 h 6858000"/>
                <a:gd name="connsiteX16" fmla="*/ 3255392 w 5091512"/>
                <a:gd name="connsiteY16" fmla="*/ 2439393 h 6858000"/>
                <a:gd name="connsiteX17" fmla="*/ 3364568 w 5091512"/>
                <a:gd name="connsiteY17" fmla="*/ 1873670 h 6858000"/>
                <a:gd name="connsiteX18" fmla="*/ 3123886 w 5091512"/>
                <a:gd name="connsiteY18" fmla="*/ 1223584 h 6858000"/>
                <a:gd name="connsiteX19" fmla="*/ 2481244 w 5091512"/>
                <a:gd name="connsiteY19" fmla="*/ 1010197 h 6858000"/>
                <a:gd name="connsiteX20" fmla="*/ 1662434 w 5091512"/>
                <a:gd name="connsiteY20" fmla="*/ 1203734 h 6858000"/>
                <a:gd name="connsiteX21" fmla="*/ 833698 w 5091512"/>
                <a:gd name="connsiteY21" fmla="*/ 1754570 h 6858000"/>
                <a:gd name="connsiteX22" fmla="*/ 0 w 5091512"/>
                <a:gd name="connsiteY22" fmla="*/ 767035 h 6858000"/>
                <a:gd name="connsiteX23" fmla="*/ 888286 w 5091512"/>
                <a:gd name="connsiteY23" fmla="*/ 121911 h 6858000"/>
                <a:gd name="connsiteX24" fmla="*/ 1068486 w 5091512"/>
                <a:gd name="connsiteY24" fmla="*/ 330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91512" h="6858000">
                  <a:moveTo>
                    <a:pt x="1148256" y="0"/>
                  </a:moveTo>
                  <a:lnTo>
                    <a:pt x="3830992" y="0"/>
                  </a:lnTo>
                  <a:lnTo>
                    <a:pt x="4037294" y="114468"/>
                  </a:lnTo>
                  <a:cubicBezTo>
                    <a:pt x="4268670" y="263342"/>
                    <a:pt x="4456314" y="449435"/>
                    <a:pt x="4600226" y="672747"/>
                  </a:cubicBezTo>
                  <a:cubicBezTo>
                    <a:pt x="4792108" y="970497"/>
                    <a:pt x="4888050" y="1311254"/>
                    <a:pt x="4888050" y="1695020"/>
                  </a:cubicBezTo>
                  <a:cubicBezTo>
                    <a:pt x="4888050" y="2029161"/>
                    <a:pt x="4829328" y="2342625"/>
                    <a:pt x="4711882" y="2635411"/>
                  </a:cubicBezTo>
                  <a:cubicBezTo>
                    <a:pt x="4594436" y="2928198"/>
                    <a:pt x="4412480" y="3228429"/>
                    <a:pt x="4166008" y="3536103"/>
                  </a:cubicBezTo>
                  <a:cubicBezTo>
                    <a:pt x="3919538" y="3843777"/>
                    <a:pt x="3485320" y="4282130"/>
                    <a:pt x="2863356" y="4851162"/>
                  </a:cubicBezTo>
                  <a:lnTo>
                    <a:pt x="1930408" y="5729523"/>
                  </a:lnTo>
                  <a:lnTo>
                    <a:pt x="1930408" y="5798997"/>
                  </a:lnTo>
                  <a:lnTo>
                    <a:pt x="5091512" y="5798997"/>
                  </a:lnTo>
                  <a:lnTo>
                    <a:pt x="5091512" y="6858000"/>
                  </a:lnTo>
                  <a:lnTo>
                    <a:pt x="19850" y="6858000"/>
                  </a:lnTo>
                  <a:lnTo>
                    <a:pt x="19850" y="6022309"/>
                  </a:lnTo>
                  <a:lnTo>
                    <a:pt x="1841084" y="4181226"/>
                  </a:lnTo>
                  <a:cubicBezTo>
                    <a:pt x="2380340" y="3628736"/>
                    <a:pt x="2732676" y="3245797"/>
                    <a:pt x="2898092" y="3032410"/>
                  </a:cubicBezTo>
                  <a:cubicBezTo>
                    <a:pt x="3063508" y="2819024"/>
                    <a:pt x="3182608" y="2621351"/>
                    <a:pt x="3255392" y="2439393"/>
                  </a:cubicBezTo>
                  <a:cubicBezTo>
                    <a:pt x="3328176" y="2257435"/>
                    <a:pt x="3364568" y="2068861"/>
                    <a:pt x="3364568" y="1873670"/>
                  </a:cubicBezTo>
                  <a:cubicBezTo>
                    <a:pt x="3364568" y="1582537"/>
                    <a:pt x="3284340" y="1365841"/>
                    <a:pt x="3123886" y="1223584"/>
                  </a:cubicBezTo>
                  <a:cubicBezTo>
                    <a:pt x="2963432" y="1081326"/>
                    <a:pt x="2749218" y="1010197"/>
                    <a:pt x="2481244" y="1010197"/>
                  </a:cubicBezTo>
                  <a:cubicBezTo>
                    <a:pt x="2200036" y="1010197"/>
                    <a:pt x="1927100" y="1074709"/>
                    <a:pt x="1662434" y="1203734"/>
                  </a:cubicBezTo>
                  <a:cubicBezTo>
                    <a:pt x="1397768" y="1332758"/>
                    <a:pt x="1121523" y="1516370"/>
                    <a:pt x="833698" y="1754570"/>
                  </a:cubicBezTo>
                  <a:lnTo>
                    <a:pt x="0" y="767035"/>
                  </a:lnTo>
                  <a:cubicBezTo>
                    <a:pt x="357299" y="462668"/>
                    <a:pt x="653395" y="247628"/>
                    <a:pt x="888286" y="121911"/>
                  </a:cubicBezTo>
                  <a:cubicBezTo>
                    <a:pt x="947009" y="90482"/>
                    <a:pt x="1007075" y="60862"/>
                    <a:pt x="1068486" y="33052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922015CB-FB4F-4278-835E-F098A376C8D1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E94E0939-A215-577D-3DCF-569768CF2BD0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7" name="Fußzeilenplatzhalter 11">
            <a:extLst>
              <a:ext uri="{FF2B5EF4-FFF2-40B4-BE49-F238E27FC236}">
                <a16:creationId xmlns:a16="http://schemas.microsoft.com/office/drawing/2014/main" id="{7E032887-1304-6C04-4AC1-369FDB676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1392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2109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Image &amp; 4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ildplatzhalter 35">
            <a:extLst>
              <a:ext uri="{FF2B5EF4-FFF2-40B4-BE49-F238E27FC236}">
                <a16:creationId xmlns:a16="http://schemas.microsoft.com/office/drawing/2014/main" id="{9035F9DD-54CA-6BCF-7DD6-4F6CA0661F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390900" y="2171701"/>
            <a:ext cx="5410200" cy="2987986"/>
          </a:xfrm>
          <a:custGeom>
            <a:avLst/>
            <a:gdLst>
              <a:gd name="connsiteX0" fmla="*/ 0 w 5001329"/>
              <a:gd name="connsiteY0" fmla="*/ 0 h 3049817"/>
              <a:gd name="connsiteX1" fmla="*/ 5001329 w 5001329"/>
              <a:gd name="connsiteY1" fmla="*/ 0 h 3049817"/>
              <a:gd name="connsiteX2" fmla="*/ 5001329 w 5001329"/>
              <a:gd name="connsiteY2" fmla="*/ 3049817 h 3049817"/>
              <a:gd name="connsiteX3" fmla="*/ 0 w 5001329"/>
              <a:gd name="connsiteY3" fmla="*/ 3049817 h 304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1329" h="3049817">
                <a:moveTo>
                  <a:pt x="0" y="0"/>
                </a:moveTo>
                <a:lnTo>
                  <a:pt x="5001329" y="0"/>
                </a:lnTo>
                <a:lnTo>
                  <a:pt x="5001329" y="3049817"/>
                </a:lnTo>
                <a:lnTo>
                  <a:pt x="0" y="3049817"/>
                </a:lnTo>
                <a:close/>
              </a:path>
            </a:pathLst>
          </a:custGeom>
          <a:noFill/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B8F8E5-F452-A633-DF55-F15E8CB634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7156131-3533-B920-C472-3DC095729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E1C896-1156-4146-4F56-348A126ACC86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>
              <a:spcAft>
                <a:spcPts val="1000"/>
              </a:spcAft>
            </a:pPr>
            <a:fld id="{8ADA2D19-78D3-4923-9C76-BA7078D4CB47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F225A9DC-2E18-2990-DCBD-D0416DA6A8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44" name="Textplatzhalter 11">
            <a:extLst>
              <a:ext uri="{FF2B5EF4-FFF2-40B4-BE49-F238E27FC236}">
                <a16:creationId xmlns:a16="http://schemas.microsoft.com/office/drawing/2014/main" id="{168EB064-8997-7791-371C-12E5CF928D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2001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5" name="Textplatzhalter 11">
            <a:extLst>
              <a:ext uri="{FF2B5EF4-FFF2-40B4-BE49-F238E27FC236}">
                <a16:creationId xmlns:a16="http://schemas.microsoft.com/office/drawing/2014/main" id="{7349160E-C063-46DA-ED11-497E44CC7E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8611270" y="1512001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6" name="Textplatzhalter 11">
            <a:extLst>
              <a:ext uri="{FF2B5EF4-FFF2-40B4-BE49-F238E27FC236}">
                <a16:creationId xmlns:a16="http://schemas.microsoft.com/office/drawing/2014/main" id="{8B095F62-9F6B-C1B6-0132-ED23C5DEAF6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0070" y="4617488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7" name="Textplatzhalter 11">
            <a:extLst>
              <a:ext uri="{FF2B5EF4-FFF2-40B4-BE49-F238E27FC236}">
                <a16:creationId xmlns:a16="http://schemas.microsoft.com/office/drawing/2014/main" id="{FC69415E-A9CC-BE3C-D8E1-CE9A161C7F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611270" y="4617488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1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ACE20D03-BE46-400C-310A-462CF441A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34437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424348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Image &amp; 4 Textboxes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78CAE352-FF96-0D68-2E62-B3ACA2058B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8646" r="337"/>
          <a:stretch/>
        </p:blipFill>
        <p:spPr bwMode="gray"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E4861CE5-C73C-F771-2193-506359B1D833}"/>
              </a:ext>
            </a:extLst>
          </p:cNvPr>
          <p:cNvSpPr>
            <a:spLocks noChangeAspect="1"/>
          </p:cNvSpPr>
          <p:nvPr userDrawn="1"/>
        </p:nvSpPr>
        <p:spPr bwMode="gray">
          <a:xfrm flipH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2C826D">
                  <a:alpha val="70000"/>
                </a:srgbClr>
              </a:gs>
              <a:gs pos="86000">
                <a:srgbClr val="00A3AD">
                  <a:alpha val="16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indent="0" algn="ctr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B8F8E5-F452-A633-DF55-F15E8CB634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7156131-3533-B920-C472-3DC095729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E1C896-1156-4146-4F56-348A126ACC86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8C9321B9-CA1D-4CDA-ADCA-9DBD8C3BA361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F225A9DC-2E18-2990-DCBD-D0416DA6A8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44" name="Textplatzhalter 11">
            <a:extLst>
              <a:ext uri="{FF2B5EF4-FFF2-40B4-BE49-F238E27FC236}">
                <a16:creationId xmlns:a16="http://schemas.microsoft.com/office/drawing/2014/main" id="{168EB064-8997-7791-371C-12E5CF928D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70" y="1512001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5" name="Textplatzhalter 11">
            <a:extLst>
              <a:ext uri="{FF2B5EF4-FFF2-40B4-BE49-F238E27FC236}">
                <a16:creationId xmlns:a16="http://schemas.microsoft.com/office/drawing/2014/main" id="{7349160E-C063-46DA-ED11-497E44CC7E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8611270" y="1512001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6" name="Textplatzhalter 11">
            <a:extLst>
              <a:ext uri="{FF2B5EF4-FFF2-40B4-BE49-F238E27FC236}">
                <a16:creationId xmlns:a16="http://schemas.microsoft.com/office/drawing/2014/main" id="{8B095F62-9F6B-C1B6-0132-ED23C5DEAF6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0070" y="4617488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47" name="Textplatzhalter 11">
            <a:extLst>
              <a:ext uri="{FF2B5EF4-FFF2-40B4-BE49-F238E27FC236}">
                <a16:creationId xmlns:a16="http://schemas.microsoft.com/office/drawing/2014/main" id="{FC69415E-A9CC-BE3C-D8E1-CE9A161C7F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611270" y="4617488"/>
            <a:ext cx="3042000" cy="1188000"/>
          </a:xfrm>
        </p:spPr>
        <p:txBody>
          <a:bodyPr rIns="108000"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36" name="Bildplatzhalter 35">
            <a:extLst>
              <a:ext uri="{FF2B5EF4-FFF2-40B4-BE49-F238E27FC236}">
                <a16:creationId xmlns:a16="http://schemas.microsoft.com/office/drawing/2014/main" id="{9035F9DD-54CA-6BCF-7DD6-4F6CA0661F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390900" y="2171701"/>
            <a:ext cx="5410200" cy="2987986"/>
          </a:xfrm>
          <a:custGeom>
            <a:avLst/>
            <a:gdLst>
              <a:gd name="connsiteX0" fmla="*/ 0 w 5001329"/>
              <a:gd name="connsiteY0" fmla="*/ 0 h 3049817"/>
              <a:gd name="connsiteX1" fmla="*/ 5001329 w 5001329"/>
              <a:gd name="connsiteY1" fmla="*/ 0 h 3049817"/>
              <a:gd name="connsiteX2" fmla="*/ 5001329 w 5001329"/>
              <a:gd name="connsiteY2" fmla="*/ 3049817 h 3049817"/>
              <a:gd name="connsiteX3" fmla="*/ 0 w 5001329"/>
              <a:gd name="connsiteY3" fmla="*/ 3049817 h 304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1329" h="3049817">
                <a:moveTo>
                  <a:pt x="0" y="0"/>
                </a:moveTo>
                <a:lnTo>
                  <a:pt x="5001329" y="0"/>
                </a:lnTo>
                <a:lnTo>
                  <a:pt x="5001329" y="3049817"/>
                </a:lnTo>
                <a:lnTo>
                  <a:pt x="0" y="3049817"/>
                </a:lnTo>
                <a:close/>
              </a:path>
            </a:pathLst>
          </a:custGeom>
          <a:noFill/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7" name="Fußzeilenplatzhalter 11">
            <a:extLst>
              <a:ext uri="{FF2B5EF4-FFF2-40B4-BE49-F238E27FC236}">
                <a16:creationId xmlns:a16="http://schemas.microsoft.com/office/drawing/2014/main" id="{B33A2066-2871-DEB3-DC6E-90F6E49AE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3286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85750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8942C673-4FA1-3573-7FF9-CA0B013E30F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6096670" y="1512000"/>
            <a:ext cx="0" cy="42984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0AFDBE8C-0378-FD74-EE1E-1A1F28FA812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40070" y="3664233"/>
            <a:ext cx="111132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">
            <a:extLst>
              <a:ext uri="{FF2B5EF4-FFF2-40B4-BE49-F238E27FC236}">
                <a16:creationId xmlns:a16="http://schemas.microsoft.com/office/drawing/2014/main" id="{D46F0095-B9E2-91E9-20D0-B66C1BB6D4FD}"/>
              </a:ext>
            </a:extLst>
          </p:cNvPr>
          <p:cNvSpPr>
            <a:spLocks noGrp="1" noChangeAspect="1"/>
          </p:cNvSpPr>
          <p:nvPr>
            <p:ph idx="90" hasCustomPrompt="1"/>
          </p:nvPr>
        </p:nvSpPr>
        <p:spPr bwMode="gray">
          <a:xfrm>
            <a:off x="540069" y="1512000"/>
            <a:ext cx="5537521" cy="213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252000" tIns="252000" rIns="720000" bIns="252000" rtlCol="0">
            <a:noAutofit/>
          </a:bodyPr>
          <a:lstStyle>
            <a:lvl1pPr>
              <a:defRPr lang="en-US" dirty="0"/>
            </a:lvl1pPr>
            <a:lvl2pPr>
              <a:defRPr lang="en-US" sz="1200" dirty="0"/>
            </a:lvl2pPr>
            <a:lvl3pPr marL="269875" indent="0">
              <a:buNone/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8" name="Content">
            <a:extLst>
              <a:ext uri="{FF2B5EF4-FFF2-40B4-BE49-F238E27FC236}">
                <a16:creationId xmlns:a16="http://schemas.microsoft.com/office/drawing/2014/main" id="{91BC5369-40CF-A2A3-8EC7-5DA6CE66EEF6}"/>
              </a:ext>
            </a:extLst>
          </p:cNvPr>
          <p:cNvSpPr>
            <a:spLocks noGrp="1" noChangeAspect="1"/>
          </p:cNvSpPr>
          <p:nvPr>
            <p:ph idx="14" hasCustomPrompt="1"/>
          </p:nvPr>
        </p:nvSpPr>
        <p:spPr bwMode="gray">
          <a:xfrm>
            <a:off x="6113596" y="1512000"/>
            <a:ext cx="5537521" cy="213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720000" tIns="252000" rIns="252000" bIns="252000" rtlCol="0">
            <a:noAutofit/>
          </a:bodyPr>
          <a:lstStyle>
            <a:lvl1pPr>
              <a:defRPr lang="en-US" dirty="0"/>
            </a:lvl1pPr>
            <a:lvl2pPr>
              <a:defRPr lang="en-US" sz="12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9" name="Content">
            <a:extLst>
              <a:ext uri="{FF2B5EF4-FFF2-40B4-BE49-F238E27FC236}">
                <a16:creationId xmlns:a16="http://schemas.microsoft.com/office/drawing/2014/main" id="{A0F4A615-4EBF-6D00-C2EC-0CAD0EB05DEE}"/>
              </a:ext>
            </a:extLst>
          </p:cNvPr>
          <p:cNvSpPr>
            <a:spLocks noGrp="1" noChangeAspect="1"/>
          </p:cNvSpPr>
          <p:nvPr>
            <p:ph idx="15" hasCustomPrompt="1"/>
          </p:nvPr>
        </p:nvSpPr>
        <p:spPr bwMode="gray">
          <a:xfrm>
            <a:off x="540070" y="3679200"/>
            <a:ext cx="5537521" cy="213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252000" tIns="252000" rIns="720000" bIns="252000" rtlCol="0">
            <a:noAutofit/>
          </a:bodyPr>
          <a:lstStyle>
            <a:lvl1pPr>
              <a:defRPr lang="en-US" dirty="0"/>
            </a:lvl1pPr>
            <a:lvl2pPr>
              <a:defRPr lang="en-US" sz="12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10" name="Content">
            <a:extLst>
              <a:ext uri="{FF2B5EF4-FFF2-40B4-BE49-F238E27FC236}">
                <a16:creationId xmlns:a16="http://schemas.microsoft.com/office/drawing/2014/main" id="{73A7A988-E175-33EA-4BD2-9CB18F63F5B9}"/>
              </a:ext>
            </a:extLst>
          </p:cNvPr>
          <p:cNvSpPr>
            <a:spLocks noGrp="1" noChangeAspect="1"/>
          </p:cNvSpPr>
          <p:nvPr>
            <p:ph idx="91" hasCustomPrompt="1"/>
          </p:nvPr>
        </p:nvSpPr>
        <p:spPr bwMode="gray">
          <a:xfrm>
            <a:off x="6113596" y="3679200"/>
            <a:ext cx="5537521" cy="213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720000" tIns="252000" rIns="252000" bIns="252000" rtlCol="0">
            <a:noAutofit/>
          </a:bodyPr>
          <a:lstStyle>
            <a:lvl1pPr>
              <a:defRPr lang="en-US" dirty="0"/>
            </a:lvl1pPr>
            <a:lvl2pPr>
              <a:defRPr lang="en-US" sz="12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B5895CAA-A433-4573-AA66-07A3B3C5982A}" type="datetime4">
              <a:rPr lang="en-US" smtClean="0"/>
              <a:t>June 30, 2026</a:t>
            </a:fld>
            <a:endParaRPr lang="de-DE"/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02749A86-E079-FF67-D2A2-DF1377099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  <p:sp>
        <p:nvSpPr>
          <p:cNvPr id="59" name="Textplatzhalter 58">
            <a:extLst>
              <a:ext uri="{FF2B5EF4-FFF2-40B4-BE49-F238E27FC236}">
                <a16:creationId xmlns:a16="http://schemas.microsoft.com/office/drawing/2014/main" id="{801070EC-6A47-50A3-ED5E-0F7EDE7151A2}"/>
              </a:ext>
            </a:extLst>
          </p:cNvPr>
          <p:cNvSpPr>
            <a:spLocks noGrp="1" noChangeAspect="1"/>
          </p:cNvSpPr>
          <p:nvPr>
            <p:ph type="body" sz="quarter" idx="89" hasCustomPrompt="1"/>
          </p:nvPr>
        </p:nvSpPr>
        <p:spPr bwMode="gray">
          <a:xfrm>
            <a:off x="5586733" y="3154967"/>
            <a:ext cx="1018534" cy="1018532"/>
          </a:xfrm>
          <a:prstGeom prst="ellipse">
            <a:avLst/>
          </a:prstGeom>
          <a:solidFill>
            <a:schemeClr val="bg1"/>
          </a:solidFill>
          <a:ln w="571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BD4B67FD-651C-8E20-DE3C-D701CBEFE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2207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12693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Contac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platzhalter 81">
            <a:extLst>
              <a:ext uri="{FF2B5EF4-FFF2-40B4-BE49-F238E27FC236}">
                <a16:creationId xmlns:a16="http://schemas.microsoft.com/office/drawing/2014/main" id="{4C566B51-BF9E-FE20-072A-A22751C00E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891000" y="30622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0" name="Bildplatzhalter 79">
            <a:extLst>
              <a:ext uri="{FF2B5EF4-FFF2-40B4-BE49-F238E27FC236}">
                <a16:creationId xmlns:a16="http://schemas.microsoft.com/office/drawing/2014/main" id="{ADA3689B-DF80-6BEA-D21B-6EB6533ABD9B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1245844" y="15879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89D01E2-610E-443B-B0B6-47D0FD5EA0DB}" type="datetime4">
              <a:rPr lang="en-US" smtClean="0"/>
              <a:t>June 30, 2026</a:t>
            </a:fld>
            <a:endParaRPr lang="de-DE"/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3770F7F2-D5CD-4BE7-F26B-8ADC28223C70}"/>
              </a:ext>
            </a:extLst>
          </p:cNvPr>
          <p:cNvCxnSpPr>
            <a:cxnSpLocks/>
          </p:cNvCxnSpPr>
          <p:nvPr/>
        </p:nvCxnSpPr>
        <p:spPr bwMode="gray">
          <a:xfrm flipH="1">
            <a:off x="8855596" y="1954149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99E7E8EB-92B5-6195-6B28-D0B8C8237B2B}"/>
              </a:ext>
            </a:extLst>
          </p:cNvPr>
          <p:cNvCxnSpPr>
            <a:cxnSpLocks/>
          </p:cNvCxnSpPr>
          <p:nvPr/>
        </p:nvCxnSpPr>
        <p:spPr bwMode="gray">
          <a:xfrm flipH="1">
            <a:off x="6044830" y="1954149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19B8ECC-DBB0-200C-D791-E0D109095B78}"/>
              </a:ext>
            </a:extLst>
          </p:cNvPr>
          <p:cNvCxnSpPr>
            <a:cxnSpLocks/>
          </p:cNvCxnSpPr>
          <p:nvPr/>
        </p:nvCxnSpPr>
        <p:spPr bwMode="gray">
          <a:xfrm flipH="1">
            <a:off x="3233062" y="1954149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68987C2-E7BB-50A2-AD42-8F287EDE9EC1}"/>
              </a:ext>
            </a:extLst>
          </p:cNvPr>
          <p:cNvCxnSpPr>
            <a:cxnSpLocks/>
          </p:cNvCxnSpPr>
          <p:nvPr/>
        </p:nvCxnSpPr>
        <p:spPr bwMode="gray">
          <a:xfrm flipH="1">
            <a:off x="7448086" y="4214749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1B4E3A9-8632-C5D7-B922-9F5D3A62DCA7}"/>
              </a:ext>
            </a:extLst>
          </p:cNvPr>
          <p:cNvCxnSpPr>
            <a:cxnSpLocks/>
          </p:cNvCxnSpPr>
          <p:nvPr/>
        </p:nvCxnSpPr>
        <p:spPr bwMode="gray">
          <a:xfrm flipH="1">
            <a:off x="4642453" y="4214749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platzhalter 81">
            <a:extLst>
              <a:ext uri="{FF2B5EF4-FFF2-40B4-BE49-F238E27FC236}">
                <a16:creationId xmlns:a16="http://schemas.microsoft.com/office/drawing/2014/main" id="{791DD8D9-68AD-C84E-C469-3B3DBA0D51D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91000" y="33488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84" name="Textplatzhalter 81">
            <a:extLst>
              <a:ext uri="{FF2B5EF4-FFF2-40B4-BE49-F238E27FC236}">
                <a16:creationId xmlns:a16="http://schemas.microsoft.com/office/drawing/2014/main" id="{E76D0690-E4D1-E3DD-1B9E-C719C345AD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702768" y="30622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5" name="Bildplatzhalter 84">
            <a:extLst>
              <a:ext uri="{FF2B5EF4-FFF2-40B4-BE49-F238E27FC236}">
                <a16:creationId xmlns:a16="http://schemas.microsoft.com/office/drawing/2014/main" id="{4247BF6E-4657-8792-4872-7460150F745C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4057612" y="15879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86" name="Textplatzhalter 81">
            <a:extLst>
              <a:ext uri="{FF2B5EF4-FFF2-40B4-BE49-F238E27FC236}">
                <a16:creationId xmlns:a16="http://schemas.microsoft.com/office/drawing/2014/main" id="{9455DEF7-C47F-0927-FBF3-EEBD9AEBE3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3702768" y="33488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87" name="Textplatzhalter 81">
            <a:extLst>
              <a:ext uri="{FF2B5EF4-FFF2-40B4-BE49-F238E27FC236}">
                <a16:creationId xmlns:a16="http://schemas.microsoft.com/office/drawing/2014/main" id="{6DB7C244-364C-44F7-7BBD-521BEDD3D6F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6514536" y="30622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8" name="Bildplatzhalter 87">
            <a:extLst>
              <a:ext uri="{FF2B5EF4-FFF2-40B4-BE49-F238E27FC236}">
                <a16:creationId xmlns:a16="http://schemas.microsoft.com/office/drawing/2014/main" id="{1B1731FF-551B-9E4B-7650-96CF01E26921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 bwMode="gray">
          <a:xfrm>
            <a:off x="6869380" y="15879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89" name="Textplatzhalter 81">
            <a:extLst>
              <a:ext uri="{FF2B5EF4-FFF2-40B4-BE49-F238E27FC236}">
                <a16:creationId xmlns:a16="http://schemas.microsoft.com/office/drawing/2014/main" id="{974515B0-76F9-15E8-075E-36FAF4FDE08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6514536" y="33488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90" name="Textplatzhalter 81">
            <a:extLst>
              <a:ext uri="{FF2B5EF4-FFF2-40B4-BE49-F238E27FC236}">
                <a16:creationId xmlns:a16="http://schemas.microsoft.com/office/drawing/2014/main" id="{2A32C529-C8AA-730E-C72D-9AAE4EFE704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9324298" y="30622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91" name="Bildplatzhalter 90">
            <a:extLst>
              <a:ext uri="{FF2B5EF4-FFF2-40B4-BE49-F238E27FC236}">
                <a16:creationId xmlns:a16="http://schemas.microsoft.com/office/drawing/2014/main" id="{327117D4-9112-AAD5-520A-07A670622DDF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 bwMode="gray">
          <a:xfrm>
            <a:off x="9679142" y="15879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92" name="Textplatzhalter 81">
            <a:extLst>
              <a:ext uri="{FF2B5EF4-FFF2-40B4-BE49-F238E27FC236}">
                <a16:creationId xmlns:a16="http://schemas.microsoft.com/office/drawing/2014/main" id="{9D1175E2-D4C2-E8D0-3641-8554A1AEB24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9324298" y="33488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97" name="Textplatzhalter 81">
            <a:extLst>
              <a:ext uri="{FF2B5EF4-FFF2-40B4-BE49-F238E27FC236}">
                <a16:creationId xmlns:a16="http://schemas.microsoft.com/office/drawing/2014/main" id="{600BC48E-9458-2F7A-722E-59F966962D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5111156" y="53228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98" name="Bildplatzhalter 97">
            <a:extLst>
              <a:ext uri="{FF2B5EF4-FFF2-40B4-BE49-F238E27FC236}">
                <a16:creationId xmlns:a16="http://schemas.microsoft.com/office/drawing/2014/main" id="{786BF181-AF22-067E-5902-6C737319841E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5466000" y="38485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99" name="Textplatzhalter 81">
            <a:extLst>
              <a:ext uri="{FF2B5EF4-FFF2-40B4-BE49-F238E27FC236}">
                <a16:creationId xmlns:a16="http://schemas.microsoft.com/office/drawing/2014/main" id="{5701578D-A88F-A756-CB4B-AF2C4EF2EE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5111156" y="56094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101" name="Textplatzhalter 81">
            <a:extLst>
              <a:ext uri="{FF2B5EF4-FFF2-40B4-BE49-F238E27FC236}">
                <a16:creationId xmlns:a16="http://schemas.microsoft.com/office/drawing/2014/main" id="{D565DB95-6865-76A4-5DC6-62AEFF63F00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7912659" y="53228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102" name="Bildplatzhalter 101">
            <a:extLst>
              <a:ext uri="{FF2B5EF4-FFF2-40B4-BE49-F238E27FC236}">
                <a16:creationId xmlns:a16="http://schemas.microsoft.com/office/drawing/2014/main" id="{6CCDBDAA-5B02-29DF-AC95-F6E278560164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 bwMode="gray">
          <a:xfrm>
            <a:off x="8267503" y="38485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03" name="Textplatzhalter 81">
            <a:extLst>
              <a:ext uri="{FF2B5EF4-FFF2-40B4-BE49-F238E27FC236}">
                <a16:creationId xmlns:a16="http://schemas.microsoft.com/office/drawing/2014/main" id="{419BC6A5-3822-2FCE-16D1-87825FF3A1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7920918" y="56094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105" name="Textplatzhalter 81">
            <a:extLst>
              <a:ext uri="{FF2B5EF4-FFF2-40B4-BE49-F238E27FC236}">
                <a16:creationId xmlns:a16="http://schemas.microsoft.com/office/drawing/2014/main" id="{DD0C902B-03DD-70CE-50D9-A0AF5F6C69F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2301394" y="5322888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106" name="Bildplatzhalter 105">
            <a:extLst>
              <a:ext uri="{FF2B5EF4-FFF2-40B4-BE49-F238E27FC236}">
                <a16:creationId xmlns:a16="http://schemas.microsoft.com/office/drawing/2014/main" id="{954DC162-E093-1374-B5C5-42E1E056BD04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 bwMode="gray">
          <a:xfrm>
            <a:off x="2656238" y="3848577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07" name="Textplatzhalter 81">
            <a:extLst>
              <a:ext uri="{FF2B5EF4-FFF2-40B4-BE49-F238E27FC236}">
                <a16:creationId xmlns:a16="http://schemas.microsoft.com/office/drawing/2014/main" id="{432976A9-2C4D-82D3-FB5B-5FFF925629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2301394" y="5609413"/>
            <a:ext cx="1969688" cy="215900"/>
          </a:xfrm>
        </p:spPr>
        <p:txBody>
          <a:bodyPr anchor="ctr" anchorCtr="0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B6883CDF-937B-F15E-2F7F-AC8835F0B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5516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CB161FAA-592F-E544-3ABB-E7591FD8EA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983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ontact 6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ildplatzhalter 79">
            <a:extLst>
              <a:ext uri="{FF2B5EF4-FFF2-40B4-BE49-F238E27FC236}">
                <a16:creationId xmlns:a16="http://schemas.microsoft.com/office/drawing/2014/main" id="{ADA3689B-DF80-6BEA-D21B-6EB6533ABD9B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3203716" y="303132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85" name="Bildplatzhalter 84">
            <a:extLst>
              <a:ext uri="{FF2B5EF4-FFF2-40B4-BE49-F238E27FC236}">
                <a16:creationId xmlns:a16="http://schemas.microsoft.com/office/drawing/2014/main" id="{4247BF6E-4657-8792-4872-7460150F745C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4463716" y="151608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88" name="Bildplatzhalter 87">
            <a:extLst>
              <a:ext uri="{FF2B5EF4-FFF2-40B4-BE49-F238E27FC236}">
                <a16:creationId xmlns:a16="http://schemas.microsoft.com/office/drawing/2014/main" id="{1B1731FF-551B-9E4B-7650-96CF01E26921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 bwMode="gray">
          <a:xfrm>
            <a:off x="6468285" y="151608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98" name="Bildplatzhalter 97">
            <a:extLst>
              <a:ext uri="{FF2B5EF4-FFF2-40B4-BE49-F238E27FC236}">
                <a16:creationId xmlns:a16="http://schemas.microsoft.com/office/drawing/2014/main" id="{786BF181-AF22-067E-5902-6C737319841E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4463716" y="454656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02" name="Bildplatzhalter 101">
            <a:extLst>
              <a:ext uri="{FF2B5EF4-FFF2-40B4-BE49-F238E27FC236}">
                <a16:creationId xmlns:a16="http://schemas.microsoft.com/office/drawing/2014/main" id="{6CCDBDAA-5B02-29DF-AC95-F6E278560164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 bwMode="gray">
          <a:xfrm>
            <a:off x="6468285" y="454656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82" name="Textplatzhalter 81">
            <a:extLst>
              <a:ext uri="{FF2B5EF4-FFF2-40B4-BE49-F238E27FC236}">
                <a16:creationId xmlns:a16="http://schemas.microsoft.com/office/drawing/2014/main" id="{4C566B51-BF9E-FE20-072A-A22751C00E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2284252" y="1888827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CA804837-D59D-4DAB-9BB2-8AD08EBE2B1C}" type="datetime4">
              <a:rPr lang="en-US" smtClean="0"/>
              <a:t>June 30, 2026</a:t>
            </a:fld>
            <a:endParaRPr lang="de-DE"/>
          </a:p>
        </p:txBody>
      </p:sp>
      <p:sp>
        <p:nvSpPr>
          <p:cNvPr id="83" name="Textplatzhalter 81">
            <a:extLst>
              <a:ext uri="{FF2B5EF4-FFF2-40B4-BE49-F238E27FC236}">
                <a16:creationId xmlns:a16="http://schemas.microsoft.com/office/drawing/2014/main" id="{791DD8D9-68AD-C84E-C469-3B3DBA0D51D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2284252" y="2187442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84" name="Textplatzhalter 81">
            <a:extLst>
              <a:ext uri="{FF2B5EF4-FFF2-40B4-BE49-F238E27FC236}">
                <a16:creationId xmlns:a16="http://schemas.microsoft.com/office/drawing/2014/main" id="{E76D0690-E4D1-E3DD-1B9E-C719C345AD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022862" y="3402048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6" name="Textplatzhalter 81">
            <a:extLst>
              <a:ext uri="{FF2B5EF4-FFF2-40B4-BE49-F238E27FC236}">
                <a16:creationId xmlns:a16="http://schemas.microsoft.com/office/drawing/2014/main" id="{9455DEF7-C47F-0927-FBF3-EEBD9AEBE32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1022862" y="3700663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28" name="Bildplatzhalter 79">
            <a:extLst>
              <a:ext uri="{FF2B5EF4-FFF2-40B4-BE49-F238E27FC236}">
                <a16:creationId xmlns:a16="http://schemas.microsoft.com/office/drawing/2014/main" id="{005DC0E7-2FA7-4DD4-48B9-154EED15EBA1}"/>
              </a:ext>
            </a:extLst>
          </p:cNvPr>
          <p:cNvSpPr>
            <a:spLocks noGrp="1" noChangeAspect="1"/>
          </p:cNvSpPr>
          <p:nvPr>
            <p:ph type="pic" sz="quarter" idx="40" hasCustomPrompt="1"/>
          </p:nvPr>
        </p:nvSpPr>
        <p:spPr bwMode="gray">
          <a:xfrm>
            <a:off x="7728285" y="3031324"/>
            <a:ext cx="1260000" cy="126000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6" name="Textplatzhalter 81">
            <a:extLst>
              <a:ext uri="{FF2B5EF4-FFF2-40B4-BE49-F238E27FC236}">
                <a16:creationId xmlns:a16="http://schemas.microsoft.com/office/drawing/2014/main" id="{DC424809-A1C4-B90F-5ADB-07B8C17257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2284252" y="4919307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27" name="Textplatzhalter 81">
            <a:extLst>
              <a:ext uri="{FF2B5EF4-FFF2-40B4-BE49-F238E27FC236}">
                <a16:creationId xmlns:a16="http://schemas.microsoft.com/office/drawing/2014/main" id="{999888EB-B042-39A5-6621-761949E4E6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2284252" y="5217922"/>
            <a:ext cx="1969688" cy="215900"/>
          </a:xfrm>
        </p:spPr>
        <p:txBody>
          <a:bodyPr anchor="ctr" anchorCtr="0"/>
          <a:lstStyle>
            <a:lvl1pPr marL="0" indent="0" algn="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29" name="Textplatzhalter 81">
            <a:extLst>
              <a:ext uri="{FF2B5EF4-FFF2-40B4-BE49-F238E27FC236}">
                <a16:creationId xmlns:a16="http://schemas.microsoft.com/office/drawing/2014/main" id="{0A071042-1AEC-7088-9BF4-2FF6B943646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7938060" y="1888827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30" name="Textplatzhalter 81">
            <a:extLst>
              <a:ext uri="{FF2B5EF4-FFF2-40B4-BE49-F238E27FC236}">
                <a16:creationId xmlns:a16="http://schemas.microsoft.com/office/drawing/2014/main" id="{65AD9484-EACD-CFBD-F4B9-BEB246A1987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7938060" y="2187442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31" name="Textplatzhalter 81">
            <a:extLst>
              <a:ext uri="{FF2B5EF4-FFF2-40B4-BE49-F238E27FC236}">
                <a16:creationId xmlns:a16="http://schemas.microsoft.com/office/drawing/2014/main" id="{14A34E1A-5F6F-EECF-0A07-E3C028FDB68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9198060" y="3402048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32" name="Textplatzhalter 81">
            <a:extLst>
              <a:ext uri="{FF2B5EF4-FFF2-40B4-BE49-F238E27FC236}">
                <a16:creationId xmlns:a16="http://schemas.microsoft.com/office/drawing/2014/main" id="{FBFC6D36-A1E8-E0BD-7A2C-1D30CF742A8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9198060" y="3700663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33" name="Textplatzhalter 81">
            <a:extLst>
              <a:ext uri="{FF2B5EF4-FFF2-40B4-BE49-F238E27FC236}">
                <a16:creationId xmlns:a16="http://schemas.microsoft.com/office/drawing/2014/main" id="{D353982C-F762-3C96-E492-9EDCFF69CE5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7938060" y="4919307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34" name="Textplatzhalter 81">
            <a:extLst>
              <a:ext uri="{FF2B5EF4-FFF2-40B4-BE49-F238E27FC236}">
                <a16:creationId xmlns:a16="http://schemas.microsoft.com/office/drawing/2014/main" id="{8FE93924-848A-E3C5-2CEF-FE5E995C295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7938060" y="5217922"/>
            <a:ext cx="1969688" cy="215900"/>
          </a:xfrm>
        </p:spPr>
        <p:txBody>
          <a:bodyPr anchor="ctr" anchorCtr="0"/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155F0586-BFA3-45E6-40F1-98B1CFF18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2543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9CCF7C77-5719-C9E5-A839-19DB6C3414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8116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ontac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platzhalter 81">
            <a:extLst>
              <a:ext uri="{FF2B5EF4-FFF2-40B4-BE49-F238E27FC236}">
                <a16:creationId xmlns:a16="http://schemas.microsoft.com/office/drawing/2014/main" id="{4C566B51-BF9E-FE20-072A-A22751C00E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40002" y="3695761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0" name="Bildplatzhalter 79">
            <a:extLst>
              <a:ext uri="{FF2B5EF4-FFF2-40B4-BE49-F238E27FC236}">
                <a16:creationId xmlns:a16="http://schemas.microsoft.com/office/drawing/2014/main" id="{ADA3689B-DF80-6BEA-D21B-6EB6533ABD9B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955570" y="1511301"/>
            <a:ext cx="1840550" cy="184055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818120-F376-05D4-A5AF-2439FF7A3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40002" y="432000"/>
            <a:ext cx="11113268" cy="540000"/>
          </a:xfrm>
        </p:spPr>
        <p:txBody>
          <a:bodyPr/>
          <a:lstStyle>
            <a:lvl1pPr>
              <a:defRPr lang="de-DE" dirty="0"/>
            </a:lvl1pPr>
          </a:lstStyle>
          <a:p>
            <a:r>
              <a:rPr lang="en-US" noProof="0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BDA596-EA8C-DF33-9BBC-13B305531C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A4BD9B-B19A-05EE-7DAF-E1D35842050F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4AC3F2BB-7744-4726-8B2C-37D682AD4B8C}" type="datetime4">
              <a:rPr lang="en-US" smtClean="0"/>
              <a:t>June 30, 2026</a:t>
            </a:fld>
            <a:endParaRPr lang="de-DE"/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3770F7F2-D5CD-4BE7-F26B-8ADC28223C70}"/>
              </a:ext>
            </a:extLst>
          </p:cNvPr>
          <p:cNvCxnSpPr>
            <a:cxnSpLocks/>
          </p:cNvCxnSpPr>
          <p:nvPr/>
        </p:nvCxnSpPr>
        <p:spPr bwMode="gray">
          <a:xfrm flipH="1">
            <a:off x="8861889" y="2167748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99E7E8EB-92B5-6195-6B28-D0B8C8237B2B}"/>
              </a:ext>
            </a:extLst>
          </p:cNvPr>
          <p:cNvCxnSpPr>
            <a:cxnSpLocks/>
          </p:cNvCxnSpPr>
          <p:nvPr/>
        </p:nvCxnSpPr>
        <p:spPr bwMode="gray">
          <a:xfrm flipH="1">
            <a:off x="6048006" y="2167748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19B8ECC-DBB0-200C-D791-E0D109095B78}"/>
              </a:ext>
            </a:extLst>
          </p:cNvPr>
          <p:cNvCxnSpPr>
            <a:cxnSpLocks/>
          </p:cNvCxnSpPr>
          <p:nvPr/>
        </p:nvCxnSpPr>
        <p:spPr bwMode="gray">
          <a:xfrm flipH="1">
            <a:off x="3234122" y="2167748"/>
            <a:ext cx="97331" cy="5276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platzhalter 81">
            <a:extLst>
              <a:ext uri="{FF2B5EF4-FFF2-40B4-BE49-F238E27FC236}">
                <a16:creationId xmlns:a16="http://schemas.microsoft.com/office/drawing/2014/main" id="{791DD8D9-68AD-C84E-C469-3B3DBA0D51D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40002" y="3982286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7" name="Textplatzhalter 81">
            <a:extLst>
              <a:ext uri="{FF2B5EF4-FFF2-40B4-BE49-F238E27FC236}">
                <a16:creationId xmlns:a16="http://schemas.microsoft.com/office/drawing/2014/main" id="{FBEE0DC3-EC18-7FA3-FBA0-9DAABDCB36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3354025" y="3695761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0249908-E57E-2EEA-DF06-7B01EBF86596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3769454" y="1511301"/>
            <a:ext cx="1840550" cy="184055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9" name="Textplatzhalter 81">
            <a:extLst>
              <a:ext uri="{FF2B5EF4-FFF2-40B4-BE49-F238E27FC236}">
                <a16:creationId xmlns:a16="http://schemas.microsoft.com/office/drawing/2014/main" id="{66CBB7B4-F9CD-C779-DA31-F368E3819F2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3354025" y="3982286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10" name="Textplatzhalter 81">
            <a:extLst>
              <a:ext uri="{FF2B5EF4-FFF2-40B4-BE49-F238E27FC236}">
                <a16:creationId xmlns:a16="http://schemas.microsoft.com/office/drawing/2014/main" id="{E2747837-6134-8088-8A02-259A4C53E68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168048" y="3695761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AE7636AC-4F2B-AD84-0324-91046C6CF279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 bwMode="gray">
          <a:xfrm>
            <a:off x="6583338" y="1511301"/>
            <a:ext cx="1840550" cy="184055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2" name="Textplatzhalter 81">
            <a:extLst>
              <a:ext uri="{FF2B5EF4-FFF2-40B4-BE49-F238E27FC236}">
                <a16:creationId xmlns:a16="http://schemas.microsoft.com/office/drawing/2014/main" id="{18F86E0F-2232-677E-A1B7-4D10476620D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168048" y="3982286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13" name="Textplatzhalter 81">
            <a:extLst>
              <a:ext uri="{FF2B5EF4-FFF2-40B4-BE49-F238E27FC236}">
                <a16:creationId xmlns:a16="http://schemas.microsoft.com/office/drawing/2014/main" id="{4DC1E0DE-4054-8501-A398-496E0A436F3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8982070" y="3695761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Name </a:t>
            </a:r>
            <a:r>
              <a:rPr lang="de-DE" err="1"/>
              <a:t>Surname</a:t>
            </a:r>
            <a:endParaRPr lang="en-US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ACD581C-5DEF-E65E-B334-6510D1C833EC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 bwMode="gray">
          <a:xfrm>
            <a:off x="9397221" y="1511301"/>
            <a:ext cx="1840550" cy="1840550"/>
          </a:xfrm>
          <a:custGeom>
            <a:avLst/>
            <a:gdLst>
              <a:gd name="connsiteX0" fmla="*/ 630000 w 1260000"/>
              <a:gd name="connsiteY0" fmla="*/ 0 h 1260000"/>
              <a:gd name="connsiteX1" fmla="*/ 1260000 w 1260000"/>
              <a:gd name="connsiteY1" fmla="*/ 630000 h 1260000"/>
              <a:gd name="connsiteX2" fmla="*/ 630000 w 1260000"/>
              <a:gd name="connsiteY2" fmla="*/ 1260000 h 1260000"/>
              <a:gd name="connsiteX3" fmla="*/ 0 w 1260000"/>
              <a:gd name="connsiteY3" fmla="*/ 630000 h 1260000"/>
              <a:gd name="connsiteX4" fmla="*/ 630000 w 1260000"/>
              <a:gd name="connsiteY4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000" h="1260000"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gradFill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5400000" scaled="1"/>
            </a:gradFill>
          </a:ln>
        </p:spPr>
        <p:txBody>
          <a:bodyPr vert="horz" wrap="square" lIns="0" tIns="0" rIns="0" bIns="720000" rtlCol="0" anchor="ctr" anchorCtr="0">
            <a:noAutofit/>
          </a:bodyPr>
          <a:lstStyle>
            <a:lvl1pPr marL="0" indent="0">
              <a:buNone/>
              <a:defRPr lang="de-DE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de-DE"/>
              <a:t> </a:t>
            </a:r>
          </a:p>
        </p:txBody>
      </p:sp>
      <p:sp>
        <p:nvSpPr>
          <p:cNvPr id="15" name="Textplatzhalter 81">
            <a:extLst>
              <a:ext uri="{FF2B5EF4-FFF2-40B4-BE49-F238E27FC236}">
                <a16:creationId xmlns:a16="http://schemas.microsoft.com/office/drawing/2014/main" id="{991F8998-5A65-BE8E-A30B-9122A22EE88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8982070" y="3982286"/>
            <a:ext cx="2671200" cy="215900"/>
          </a:xfrm>
        </p:spPr>
        <p:txBody>
          <a:bodyPr anchor="ctr" anchorCtr="0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Position</a:t>
            </a:r>
            <a:endParaRPr lang="en-US"/>
          </a:p>
        </p:txBody>
      </p:sp>
      <p:sp>
        <p:nvSpPr>
          <p:cNvPr id="25" name="Textplatzhalter 11">
            <a:extLst>
              <a:ext uri="{FF2B5EF4-FFF2-40B4-BE49-F238E27FC236}">
                <a16:creationId xmlns:a16="http://schemas.microsoft.com/office/drawing/2014/main" id="{A7F99943-D7BD-88C9-2A64-86702EF0F09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540002" y="4470400"/>
            <a:ext cx="2671200" cy="1339300"/>
          </a:xfrm>
        </p:spPr>
        <p:txBody>
          <a:bodyPr lIns="108000" rIns="108000"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platzhalter 11">
            <a:extLst>
              <a:ext uri="{FF2B5EF4-FFF2-40B4-BE49-F238E27FC236}">
                <a16:creationId xmlns:a16="http://schemas.microsoft.com/office/drawing/2014/main" id="{D755D71D-6BC7-7021-26D3-9A4156FF6D8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3354025" y="4470400"/>
            <a:ext cx="2671200" cy="1339300"/>
          </a:xfrm>
        </p:spPr>
        <p:txBody>
          <a:bodyPr lIns="108000" rIns="108000"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platzhalter 11">
            <a:extLst>
              <a:ext uri="{FF2B5EF4-FFF2-40B4-BE49-F238E27FC236}">
                <a16:creationId xmlns:a16="http://schemas.microsoft.com/office/drawing/2014/main" id="{96B87562-5A08-6114-B93B-5D16E988333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168048" y="4470400"/>
            <a:ext cx="2671200" cy="1339300"/>
          </a:xfrm>
        </p:spPr>
        <p:txBody>
          <a:bodyPr lIns="108000" rIns="108000"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platzhalter 11">
            <a:extLst>
              <a:ext uri="{FF2B5EF4-FFF2-40B4-BE49-F238E27FC236}">
                <a16:creationId xmlns:a16="http://schemas.microsoft.com/office/drawing/2014/main" id="{64C9A45F-0238-3889-B1BD-43E4761CCD3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8982070" y="4470400"/>
            <a:ext cx="2671200" cy="1339300"/>
          </a:xfrm>
        </p:spPr>
        <p:txBody>
          <a:bodyPr lIns="108000" rIns="108000"/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1DBD7C0E-1DF3-C095-A1BB-06BCB794B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96418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242EE006-0CED-6C92-C9D7-C178DAFCF5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361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0A5462F1-8825-E49E-94EB-910B6E64E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5" t="18988" r="8935" b="22039"/>
          <a:stretch/>
        </p:blipFill>
        <p:spPr bwMode="gray">
          <a:xfrm>
            <a:off x="7577139" y="2366886"/>
            <a:ext cx="3914906" cy="2240964"/>
          </a:xfrm>
          <a:prstGeom prst="rect">
            <a:avLst/>
          </a:prstGeom>
          <a:effectLst>
            <a:reflection stA="10000" endPos="15000" dir="5400000" sy="-100000" algn="bl" rotWithShape="0"/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F11012B-1F5B-5814-7DCB-7DD3100AD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5" t="18988" r="8935" b="22039"/>
          <a:stretch/>
        </p:blipFill>
        <p:spPr bwMode="gray">
          <a:xfrm>
            <a:off x="714244" y="2366886"/>
            <a:ext cx="3914906" cy="2240964"/>
          </a:xfrm>
          <a:prstGeom prst="rect">
            <a:avLst/>
          </a:prstGeom>
          <a:effectLst>
            <a:reflection stA="10000" endPos="15000" dir="5400000" sy="-100000" algn="bl" rotWithShape="0"/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947DEDE-AC00-FDDB-BD59-C6115F9A5F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935" t="18988" r="8935" b="22039"/>
          <a:stretch/>
        </p:blipFill>
        <p:spPr bwMode="gray">
          <a:xfrm>
            <a:off x="3620808" y="2070523"/>
            <a:ext cx="4950384" cy="2833690"/>
          </a:xfrm>
          <a:prstGeom prst="rect">
            <a:avLst/>
          </a:prstGeom>
          <a:effectLst>
            <a:reflection stA="10000" endPos="25000" dir="5400000" sy="-100000" algn="bl" rotWithShape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FB8B83-E0A1-95AD-D057-8BCA44E08273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0CE1D04-4D8C-22A7-BD4B-EC2D6FBA282D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FF8DD0-AE91-C604-0113-E7A7377DA778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/>
          <a:p>
            <a:pPr>
              <a:spcAft>
                <a:spcPts val="1000"/>
              </a:spcAft>
            </a:pPr>
            <a:fld id="{EA8BB3E9-88DA-4D03-AF37-A08A39296F85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F42810-BDB4-D628-13FA-F1EFD3B02788}"/>
              </a:ext>
            </a:extLst>
          </p:cNvPr>
          <p:cNvSpPr>
            <a:spLocks noGrp="1"/>
          </p:cNvSpPr>
          <p:nvPr userDrawn="1">
            <p:ph type="ftr" sz="quarter" idx="12"/>
          </p:nvPr>
        </p:nvSpPr>
        <p:spPr bwMode="gray"/>
        <p:txBody>
          <a:bodyPr/>
          <a:lstStyle/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15" name="Bildplatzhalter 8">
            <a:extLst>
              <a:ext uri="{FF2B5EF4-FFF2-40B4-BE49-F238E27FC236}">
                <a16:creationId xmlns:a16="http://schemas.microsoft.com/office/drawing/2014/main" id="{C9C1858C-B7F3-0E38-84FD-A3B89B4C9581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4241800" y="2311400"/>
            <a:ext cx="3743325" cy="231775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6" name="Bildplatzhalter 8">
            <a:extLst>
              <a:ext uri="{FF2B5EF4-FFF2-40B4-BE49-F238E27FC236}">
                <a16:creationId xmlns:a16="http://schemas.microsoft.com/office/drawing/2014/main" id="{CC28CC34-1E22-590F-AA65-BF45952A418D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8072438" y="2557463"/>
            <a:ext cx="2957511" cy="1831181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7" name="Bildplatzhalter 8">
            <a:extLst>
              <a:ext uri="{FF2B5EF4-FFF2-40B4-BE49-F238E27FC236}">
                <a16:creationId xmlns:a16="http://schemas.microsoft.com/office/drawing/2014/main" id="{1CE7F13B-EA85-A5F5-64A3-D981B69BD8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 bwMode="gray">
          <a:xfrm>
            <a:off x="1207294" y="2557463"/>
            <a:ext cx="2949906" cy="1831181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E2B8BBB0-EB5A-6D22-5C91-0641E871D0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282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1B7666-CE17-F204-490B-096907EA87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DEA43FD-0EB2-CF05-4FDB-4707B37B7B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8074D6-6901-2884-B3F3-44DDED55C835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>
              <a:spcAft>
                <a:spcPts val="1000"/>
              </a:spcAft>
            </a:pPr>
            <a:fld id="{6740C60F-C43B-4A68-91F0-41F69E091D73}" type="datetime4">
              <a:rPr lang="en-US" smtClean="0"/>
              <a:t>June 30,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833FB7-82B8-0631-62E8-3C3CE2FA81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pic>
        <p:nvPicPr>
          <p:cNvPr id="8" name="Grafik 7" descr="Ein Bild, das Text, Monitor, Elektronik, Anzeige enthält.&#10;&#10;Automatisch generierte Beschreibung">
            <a:extLst>
              <a:ext uri="{FF2B5EF4-FFF2-40B4-BE49-F238E27FC236}">
                <a16:creationId xmlns:a16="http://schemas.microsoft.com/office/drawing/2014/main" id="{3CA52044-710E-1D2E-74A4-4A956F4CA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79"/>
          <a:stretch/>
        </p:blipFill>
        <p:spPr bwMode="gray">
          <a:xfrm>
            <a:off x="810565" y="2081330"/>
            <a:ext cx="3431862" cy="2716314"/>
          </a:xfrm>
          <a:prstGeom prst="rect">
            <a:avLst/>
          </a:prstGeom>
          <a:effectLst>
            <a:reflection stA="10000" endPos="9000" dir="5400000" sy="-100000" algn="bl" rotWithShape="0"/>
          </a:effectLst>
        </p:spPr>
      </p:pic>
      <p:pic>
        <p:nvPicPr>
          <p:cNvPr id="11" name="Grafik 10" descr="Ein Bild, das Text, Monitor, Elektronik, Anzeige enthält.&#10;&#10;Automatisch generierte Beschreibung">
            <a:extLst>
              <a:ext uri="{FF2B5EF4-FFF2-40B4-BE49-F238E27FC236}">
                <a16:creationId xmlns:a16="http://schemas.microsoft.com/office/drawing/2014/main" id="{E7155175-D5D3-9F32-C8B8-2F0D21491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05"/>
          <a:stretch/>
        </p:blipFill>
        <p:spPr bwMode="gray">
          <a:xfrm>
            <a:off x="7949573" y="2081111"/>
            <a:ext cx="3431862" cy="2710064"/>
          </a:xfrm>
          <a:prstGeom prst="rect">
            <a:avLst/>
          </a:prstGeom>
          <a:effectLst>
            <a:reflection stA="10000" endPos="9000" dir="5400000" sy="-100000" algn="bl" rotWithShape="0"/>
          </a:effectLst>
        </p:spPr>
      </p:pic>
      <p:pic>
        <p:nvPicPr>
          <p:cNvPr id="14" name="Grafik 13" descr="Ein Bild, das Text, Monitor, Elektronik, Anzeige enthält.&#10;&#10;Automatisch generierte Beschreibung">
            <a:extLst>
              <a:ext uri="{FF2B5EF4-FFF2-40B4-BE49-F238E27FC236}">
                <a16:creationId xmlns:a16="http://schemas.microsoft.com/office/drawing/2014/main" id="{8F881313-2F43-FB67-6EBF-924F23FEA8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39"/>
          <a:stretch/>
        </p:blipFill>
        <p:spPr bwMode="gray">
          <a:xfrm>
            <a:off x="3933649" y="1847850"/>
            <a:ext cx="4324702" cy="3413914"/>
          </a:xfrm>
          <a:prstGeom prst="rect">
            <a:avLst/>
          </a:prstGeom>
          <a:effectLst>
            <a:reflection stA="10000" endPos="9000" dir="5400000" sy="-100000" algn="bl" rotWithShape="0"/>
          </a:effectLst>
        </p:spPr>
      </p:pic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26B677F7-2CF1-8CC0-9991-867585E11CBB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 bwMode="gray">
          <a:xfrm>
            <a:off x="4130914" y="2148463"/>
            <a:ext cx="3903888" cy="2208641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0" name="Bildplatzhalter 8">
            <a:extLst>
              <a:ext uri="{FF2B5EF4-FFF2-40B4-BE49-F238E27FC236}">
                <a16:creationId xmlns:a16="http://schemas.microsoft.com/office/drawing/2014/main" id="{82DCCF54-2ACE-FA2F-FFAA-AE5F6A4F9D4D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gray">
          <a:xfrm>
            <a:off x="8104629" y="2311249"/>
            <a:ext cx="3100195" cy="1754257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1" name="Bildplatzhalter 8">
            <a:extLst>
              <a:ext uri="{FF2B5EF4-FFF2-40B4-BE49-F238E27FC236}">
                <a16:creationId xmlns:a16="http://schemas.microsoft.com/office/drawing/2014/main" id="{22040DC3-4FEB-9383-0861-200295C4FD74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 bwMode="gray">
          <a:xfrm>
            <a:off x="970845" y="2314424"/>
            <a:ext cx="3077279" cy="1746401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22" name="Subtitle">
            <a:extLst>
              <a:ext uri="{FF2B5EF4-FFF2-40B4-BE49-F238E27FC236}">
                <a16:creationId xmlns:a16="http://schemas.microsoft.com/office/drawing/2014/main" id="{94B1A714-40B6-F306-B981-62AA9F0EC7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8507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>
            <a:extLst>
              <a:ext uri="{FF2B5EF4-FFF2-40B4-BE49-F238E27FC236}">
                <a16:creationId xmlns:a16="http://schemas.microsoft.com/office/drawing/2014/main" id="{6FEF362A-6238-A97A-49AC-009657F0D8B8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noFill/>
          </a:ln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2B7A9C-018E-7831-91BD-55C1C4ED3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5419EDA-490F-191E-0777-95D108A0C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93285B-DC39-9416-4F8A-3719A90306FE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fld id="{A83B4E89-A01C-4BE2-9186-E2B0087CAFA5}" type="datetime4">
              <a:rPr lang="en-US" smtClean="0"/>
              <a:t>June 30, 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60FB0E-6FA0-BA4C-C2B4-F9DEAD9ED5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8C5FFBA6-4A05-933F-4E21-B9587AFCCD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9211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Medi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166AD23-1E0D-AB2C-3FE3-2CC4DC33DD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935" t="18988" r="8935" b="22039"/>
          <a:stretch/>
        </p:blipFill>
        <p:spPr bwMode="gray">
          <a:xfrm>
            <a:off x="2331283" y="1477081"/>
            <a:ext cx="7529435" cy="4309987"/>
          </a:xfrm>
          <a:prstGeom prst="rect">
            <a:avLst/>
          </a:prstGeom>
          <a:effectLst>
            <a:reflection stA="10000" endPos="25000" dir="5400000" sy="-100000" algn="bl" rotWithShape="0"/>
          </a:effectLst>
        </p:spPr>
      </p:pic>
      <p:sp>
        <p:nvSpPr>
          <p:cNvPr id="26" name="Medienplatzhalter 25">
            <a:extLst>
              <a:ext uri="{FF2B5EF4-FFF2-40B4-BE49-F238E27FC236}">
                <a16:creationId xmlns:a16="http://schemas.microsoft.com/office/drawing/2014/main" id="{EAC60473-4BCA-8337-232E-10CBF69A8027}"/>
              </a:ext>
            </a:extLst>
          </p:cNvPr>
          <p:cNvSpPr>
            <a:spLocks noGrp="1" noChangeAspect="1"/>
          </p:cNvSpPr>
          <p:nvPr>
            <p:ph type="media" sz="quarter" idx="10" hasCustomPrompt="1"/>
          </p:nvPr>
        </p:nvSpPr>
        <p:spPr bwMode="gray">
          <a:xfrm>
            <a:off x="3276600" y="1850057"/>
            <a:ext cx="5695950" cy="3512518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txBody>
          <a:bodyPr vert="horz" wrap="square" lIns="0" tIns="0" rIns="0" bIns="720000" rtlCol="0" anchor="ctr" anchorCtr="0">
            <a:noAutofit/>
          </a:bodyPr>
          <a:lstStyle>
            <a:lvl1pPr>
              <a:defRPr lang="en-US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F273EE-0CF0-DED1-574F-BD670B4A59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02B63E1E-32A3-0D74-6F92-4544797DE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>
          <a:xfrm>
            <a:off x="11318400" y="6424812"/>
            <a:ext cx="334800" cy="289188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8B3AD64C-7BED-956E-4042-4E368D231C34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10212600" y="6426000"/>
            <a:ext cx="1080000" cy="288000"/>
          </a:xfrm>
        </p:spPr>
        <p:txBody>
          <a:bodyPr/>
          <a:lstStyle>
            <a:lvl1pPr algn="r">
              <a:defRPr>
                <a:latin typeface="+mn-lt"/>
              </a:defRPr>
            </a:lvl1pPr>
          </a:lstStyle>
          <a:p>
            <a:pPr>
              <a:spcAft>
                <a:spcPts val="1000"/>
              </a:spcAft>
            </a:pPr>
            <a:fld id="{9BB163E0-D75E-42E0-B9A8-79AE6CD235F9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Fußzeilenplatzhalter 11">
            <a:extLst>
              <a:ext uri="{FF2B5EF4-FFF2-40B4-BE49-F238E27FC236}">
                <a16:creationId xmlns:a16="http://schemas.microsoft.com/office/drawing/2014/main" id="{F0F217A9-EE1E-0006-9F73-9DD37CA01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6595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F85C6160-84DA-A6D9-2F9C-BA9C20969A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0" y="985899"/>
            <a:ext cx="11111046" cy="526101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 b="0" baseline="0">
                <a:solidFill>
                  <a:srgbClr val="282C30"/>
                </a:solidFill>
              </a:defRPr>
            </a:lvl1pPr>
          </a:lstStyle>
          <a:p>
            <a:pPr lvl="0"/>
            <a:r>
              <a:rPr lang="en-US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4149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6E19D1D-0942-A4C2-371B-3674D67FCA2F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616084" y="0"/>
            <a:ext cx="5022038" cy="6855450"/>
            <a:chOff x="3616084" y="0"/>
            <a:chExt cx="5022038" cy="6855450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0D8A3581-C416-5216-4C82-E195996691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4446" r="20102" b="13966"/>
            <a:stretch/>
          </p:blipFill>
          <p:spPr bwMode="gray">
            <a:xfrm>
              <a:off x="3616084" y="0"/>
              <a:ext cx="5022038" cy="6855450"/>
            </a:xfrm>
            <a:custGeom>
              <a:avLst/>
              <a:gdLst>
                <a:gd name="connsiteX0" fmla="*/ 1164460 w 5022038"/>
                <a:gd name="connsiteY0" fmla="*/ 0 h 6855450"/>
                <a:gd name="connsiteX1" fmla="*/ 3543389 w 5022038"/>
                <a:gd name="connsiteY1" fmla="*/ 0 h 6855450"/>
                <a:gd name="connsiteX2" fmla="*/ 3600014 w 5022038"/>
                <a:gd name="connsiteY2" fmla="*/ 16911 h 6855450"/>
                <a:gd name="connsiteX3" fmla="*/ 4156084 w 5022038"/>
                <a:gd name="connsiteY3" fmla="*/ 295121 h 6855450"/>
                <a:gd name="connsiteX4" fmla="*/ 4808650 w 5022038"/>
                <a:gd name="connsiteY4" fmla="*/ 1565517 h 6855450"/>
                <a:gd name="connsiteX5" fmla="*/ 4396764 w 5022038"/>
                <a:gd name="connsiteY5" fmla="*/ 2721777 h 6855450"/>
                <a:gd name="connsiteX6" fmla="*/ 3240505 w 5022038"/>
                <a:gd name="connsiteY6" fmla="*/ 3376826 h 6855450"/>
                <a:gd name="connsiteX7" fmla="*/ 3240505 w 5022038"/>
                <a:gd name="connsiteY7" fmla="*/ 3406601 h 6855450"/>
                <a:gd name="connsiteX8" fmla="*/ 4570452 w 5022038"/>
                <a:gd name="connsiteY8" fmla="*/ 3940068 h 6855450"/>
                <a:gd name="connsiteX9" fmla="*/ 5022038 w 5022038"/>
                <a:gd name="connsiteY9" fmla="*/ 5083921 h 6855450"/>
                <a:gd name="connsiteX10" fmla="*/ 4262777 w 5022038"/>
                <a:gd name="connsiteY10" fmla="*/ 6714098 h 6855450"/>
                <a:gd name="connsiteX11" fmla="*/ 4062804 w 5022038"/>
                <a:gd name="connsiteY11" fmla="*/ 6850760 h 6855450"/>
                <a:gd name="connsiteX12" fmla="*/ 4054082 w 5022038"/>
                <a:gd name="connsiteY12" fmla="*/ 6855450 h 6855450"/>
                <a:gd name="connsiteX13" fmla="*/ 0 w 5022038"/>
                <a:gd name="connsiteY13" fmla="*/ 6855450 h 6855450"/>
                <a:gd name="connsiteX14" fmla="*/ 0 w 5022038"/>
                <a:gd name="connsiteY14" fmla="*/ 5600020 h 6855450"/>
                <a:gd name="connsiteX15" fmla="*/ 927985 w 5022038"/>
                <a:gd name="connsiteY15" fmla="*/ 5947394 h 6855450"/>
                <a:gd name="connsiteX16" fmla="*/ 1930408 w 5022038"/>
                <a:gd name="connsiteY16" fmla="*/ 6081381 h 6855450"/>
                <a:gd name="connsiteX17" fmla="*/ 3051930 w 5022038"/>
                <a:gd name="connsiteY17" fmla="*/ 5823332 h 6855450"/>
                <a:gd name="connsiteX18" fmla="*/ 3414192 w 5022038"/>
                <a:gd name="connsiteY18" fmla="*/ 4994597 h 6855450"/>
                <a:gd name="connsiteX19" fmla="*/ 2997343 w 5022038"/>
                <a:gd name="connsiteY19" fmla="*/ 4270073 h 6855450"/>
                <a:gd name="connsiteX20" fmla="*/ 1667396 w 5022038"/>
                <a:gd name="connsiteY20" fmla="*/ 4056686 h 6855450"/>
                <a:gd name="connsiteX21" fmla="*/ 1116560 w 5022038"/>
                <a:gd name="connsiteY21" fmla="*/ 4056686 h 6855450"/>
                <a:gd name="connsiteX22" fmla="*/ 1116560 w 5022038"/>
                <a:gd name="connsiteY22" fmla="*/ 2880577 h 6855450"/>
                <a:gd name="connsiteX23" fmla="*/ 1677321 w 5022038"/>
                <a:gd name="connsiteY23" fmla="*/ 2880577 h 6855450"/>
                <a:gd name="connsiteX24" fmla="*/ 2910499 w 5022038"/>
                <a:gd name="connsiteY24" fmla="*/ 2659746 h 6855450"/>
                <a:gd name="connsiteX25" fmla="*/ 3300055 w 5022038"/>
                <a:gd name="connsiteY25" fmla="*/ 1902967 h 6855450"/>
                <a:gd name="connsiteX26" fmla="*/ 2267857 w 5022038"/>
                <a:gd name="connsiteY26" fmla="*/ 1079194 h 6855450"/>
                <a:gd name="connsiteX27" fmla="*/ 1540853 w 5022038"/>
                <a:gd name="connsiteY27" fmla="*/ 1198293 h 6855450"/>
                <a:gd name="connsiteX28" fmla="*/ 719562 w 5022038"/>
                <a:gd name="connsiteY28" fmla="*/ 1610180 h 6855450"/>
                <a:gd name="connsiteX29" fmla="*/ 9925 w 5022038"/>
                <a:gd name="connsiteY29" fmla="*/ 553170 h 6855450"/>
                <a:gd name="connsiteX30" fmla="*/ 1097951 w 5022038"/>
                <a:gd name="connsiteY30" fmla="*/ 17221 h 685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22038" h="6855450">
                  <a:moveTo>
                    <a:pt x="1164460" y="0"/>
                  </a:moveTo>
                  <a:lnTo>
                    <a:pt x="3543389" y="0"/>
                  </a:lnTo>
                  <a:lnTo>
                    <a:pt x="3600014" y="16911"/>
                  </a:lnTo>
                  <a:cubicBezTo>
                    <a:pt x="3807585" y="88247"/>
                    <a:pt x="3992942" y="180983"/>
                    <a:pt x="4156084" y="295121"/>
                  </a:cubicBezTo>
                  <a:cubicBezTo>
                    <a:pt x="4591129" y="599487"/>
                    <a:pt x="4808650" y="1022952"/>
                    <a:pt x="4808650" y="1565517"/>
                  </a:cubicBezTo>
                  <a:cubicBezTo>
                    <a:pt x="4808650" y="2018759"/>
                    <a:pt x="4671355" y="2404178"/>
                    <a:pt x="4396764" y="2721777"/>
                  </a:cubicBezTo>
                  <a:cubicBezTo>
                    <a:pt x="4122174" y="3039376"/>
                    <a:pt x="3736753" y="3257726"/>
                    <a:pt x="3240505" y="3376826"/>
                  </a:cubicBezTo>
                  <a:lnTo>
                    <a:pt x="3240505" y="3406601"/>
                  </a:lnTo>
                  <a:cubicBezTo>
                    <a:pt x="3826078" y="3479384"/>
                    <a:pt x="4269394" y="3657206"/>
                    <a:pt x="4570452" y="3940068"/>
                  </a:cubicBezTo>
                  <a:cubicBezTo>
                    <a:pt x="4871508" y="4222930"/>
                    <a:pt x="5022038" y="4604214"/>
                    <a:pt x="5022038" y="5083921"/>
                  </a:cubicBezTo>
                  <a:cubicBezTo>
                    <a:pt x="5022038" y="5781978"/>
                    <a:pt x="4768951" y="6325370"/>
                    <a:pt x="4262777" y="6714098"/>
                  </a:cubicBezTo>
                  <a:cubicBezTo>
                    <a:pt x="4199505" y="6762689"/>
                    <a:pt x="4132848" y="6808243"/>
                    <a:pt x="4062804" y="6850760"/>
                  </a:cubicBezTo>
                  <a:lnTo>
                    <a:pt x="4054082" y="6855450"/>
                  </a:lnTo>
                  <a:lnTo>
                    <a:pt x="0" y="6855450"/>
                  </a:lnTo>
                  <a:lnTo>
                    <a:pt x="0" y="5600020"/>
                  </a:lnTo>
                  <a:cubicBezTo>
                    <a:pt x="281208" y="5742278"/>
                    <a:pt x="590537" y="5858070"/>
                    <a:pt x="927985" y="5947394"/>
                  </a:cubicBezTo>
                  <a:cubicBezTo>
                    <a:pt x="1265435" y="6036719"/>
                    <a:pt x="1599576" y="6081381"/>
                    <a:pt x="1930408" y="6081381"/>
                  </a:cubicBezTo>
                  <a:cubicBezTo>
                    <a:pt x="2436582" y="6081381"/>
                    <a:pt x="2810422" y="5995365"/>
                    <a:pt x="3051930" y="5823332"/>
                  </a:cubicBezTo>
                  <a:cubicBezTo>
                    <a:pt x="3293438" y="5651300"/>
                    <a:pt x="3414192" y="5375054"/>
                    <a:pt x="3414192" y="4994597"/>
                  </a:cubicBezTo>
                  <a:cubicBezTo>
                    <a:pt x="3414192" y="4653839"/>
                    <a:pt x="3275242" y="4412332"/>
                    <a:pt x="2997343" y="4270073"/>
                  </a:cubicBezTo>
                  <a:cubicBezTo>
                    <a:pt x="2719443" y="4127815"/>
                    <a:pt x="2276128" y="4056686"/>
                    <a:pt x="1667396" y="4056686"/>
                  </a:cubicBezTo>
                  <a:lnTo>
                    <a:pt x="1116560" y="4056686"/>
                  </a:lnTo>
                  <a:lnTo>
                    <a:pt x="1116560" y="2880577"/>
                  </a:lnTo>
                  <a:lnTo>
                    <a:pt x="1677321" y="2880577"/>
                  </a:lnTo>
                  <a:cubicBezTo>
                    <a:pt x="2239736" y="2880577"/>
                    <a:pt x="2650796" y="2806967"/>
                    <a:pt x="2910499" y="2659746"/>
                  </a:cubicBezTo>
                  <a:cubicBezTo>
                    <a:pt x="3170203" y="2512526"/>
                    <a:pt x="3300055" y="2260266"/>
                    <a:pt x="3300055" y="1902967"/>
                  </a:cubicBezTo>
                  <a:cubicBezTo>
                    <a:pt x="3300055" y="1353785"/>
                    <a:pt x="2955989" y="1079194"/>
                    <a:pt x="2267857" y="1079194"/>
                  </a:cubicBezTo>
                  <a:cubicBezTo>
                    <a:pt x="2029658" y="1079194"/>
                    <a:pt x="1787323" y="1118894"/>
                    <a:pt x="1540853" y="1198293"/>
                  </a:cubicBezTo>
                  <a:cubicBezTo>
                    <a:pt x="1294383" y="1277693"/>
                    <a:pt x="1020619" y="1414988"/>
                    <a:pt x="719562" y="1610180"/>
                  </a:cubicBezTo>
                  <a:lnTo>
                    <a:pt x="9925" y="553170"/>
                  </a:lnTo>
                  <a:cubicBezTo>
                    <a:pt x="340758" y="314970"/>
                    <a:pt x="703434" y="136321"/>
                    <a:pt x="1097951" y="172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BB08E98-C443-9433-B572-229FFF28E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0"/>
            </a:blip>
            <a:srcRect l="51962" r="6832"/>
            <a:stretch/>
          </p:blipFill>
          <p:spPr bwMode="gray">
            <a:xfrm>
              <a:off x="3616084" y="0"/>
              <a:ext cx="5022038" cy="6855450"/>
            </a:xfrm>
            <a:custGeom>
              <a:avLst/>
              <a:gdLst/>
              <a:ahLst/>
              <a:cxnLst/>
              <a:rect l="l" t="t" r="r" b="b"/>
              <a:pathLst>
                <a:path w="5022038" h="6855450">
                  <a:moveTo>
                    <a:pt x="1164460" y="0"/>
                  </a:moveTo>
                  <a:lnTo>
                    <a:pt x="3543389" y="0"/>
                  </a:lnTo>
                  <a:lnTo>
                    <a:pt x="3600014" y="16911"/>
                  </a:lnTo>
                  <a:cubicBezTo>
                    <a:pt x="3807585" y="88247"/>
                    <a:pt x="3992942" y="180983"/>
                    <a:pt x="4156084" y="295121"/>
                  </a:cubicBezTo>
                  <a:cubicBezTo>
                    <a:pt x="4591129" y="599487"/>
                    <a:pt x="4808650" y="1022952"/>
                    <a:pt x="4808650" y="1565517"/>
                  </a:cubicBezTo>
                  <a:cubicBezTo>
                    <a:pt x="4808650" y="2018759"/>
                    <a:pt x="4671355" y="2404178"/>
                    <a:pt x="4396764" y="2721777"/>
                  </a:cubicBezTo>
                  <a:cubicBezTo>
                    <a:pt x="4122174" y="3039376"/>
                    <a:pt x="3736753" y="3257726"/>
                    <a:pt x="3240505" y="3376826"/>
                  </a:cubicBezTo>
                  <a:lnTo>
                    <a:pt x="3240505" y="3406601"/>
                  </a:lnTo>
                  <a:cubicBezTo>
                    <a:pt x="3826078" y="3479384"/>
                    <a:pt x="4269394" y="3657206"/>
                    <a:pt x="4570452" y="3940068"/>
                  </a:cubicBezTo>
                  <a:cubicBezTo>
                    <a:pt x="4871508" y="4222930"/>
                    <a:pt x="5022038" y="4604214"/>
                    <a:pt x="5022038" y="5083921"/>
                  </a:cubicBezTo>
                  <a:cubicBezTo>
                    <a:pt x="5022038" y="5781978"/>
                    <a:pt x="4768951" y="6325370"/>
                    <a:pt x="4262777" y="6714098"/>
                  </a:cubicBezTo>
                  <a:cubicBezTo>
                    <a:pt x="4199505" y="6762689"/>
                    <a:pt x="4132848" y="6808243"/>
                    <a:pt x="4062804" y="6850760"/>
                  </a:cubicBezTo>
                  <a:lnTo>
                    <a:pt x="4054082" y="6855450"/>
                  </a:lnTo>
                  <a:lnTo>
                    <a:pt x="0" y="6855450"/>
                  </a:lnTo>
                  <a:lnTo>
                    <a:pt x="0" y="5600020"/>
                  </a:lnTo>
                  <a:cubicBezTo>
                    <a:pt x="281208" y="5742278"/>
                    <a:pt x="590536" y="5858070"/>
                    <a:pt x="927985" y="5947394"/>
                  </a:cubicBezTo>
                  <a:cubicBezTo>
                    <a:pt x="1265435" y="6036719"/>
                    <a:pt x="1599576" y="6081381"/>
                    <a:pt x="1930408" y="6081381"/>
                  </a:cubicBezTo>
                  <a:cubicBezTo>
                    <a:pt x="2436582" y="6081381"/>
                    <a:pt x="2810422" y="5995365"/>
                    <a:pt x="3051930" y="5823332"/>
                  </a:cubicBezTo>
                  <a:cubicBezTo>
                    <a:pt x="3293438" y="5651300"/>
                    <a:pt x="3414192" y="5375054"/>
                    <a:pt x="3414192" y="4994597"/>
                  </a:cubicBezTo>
                  <a:cubicBezTo>
                    <a:pt x="3414192" y="4653839"/>
                    <a:pt x="3275242" y="4412332"/>
                    <a:pt x="2997343" y="4270073"/>
                  </a:cubicBezTo>
                  <a:cubicBezTo>
                    <a:pt x="2719443" y="4127815"/>
                    <a:pt x="2276128" y="4056686"/>
                    <a:pt x="1667396" y="4056686"/>
                  </a:cubicBezTo>
                  <a:lnTo>
                    <a:pt x="1116560" y="4056686"/>
                  </a:lnTo>
                  <a:lnTo>
                    <a:pt x="1116560" y="2880577"/>
                  </a:lnTo>
                  <a:lnTo>
                    <a:pt x="1677321" y="2880577"/>
                  </a:lnTo>
                  <a:cubicBezTo>
                    <a:pt x="2239736" y="2880577"/>
                    <a:pt x="2650796" y="2806967"/>
                    <a:pt x="2910499" y="2659746"/>
                  </a:cubicBezTo>
                  <a:cubicBezTo>
                    <a:pt x="3170203" y="2512526"/>
                    <a:pt x="3300055" y="2260266"/>
                    <a:pt x="3300055" y="1902967"/>
                  </a:cubicBezTo>
                  <a:cubicBezTo>
                    <a:pt x="3300055" y="1353785"/>
                    <a:pt x="2955989" y="1079194"/>
                    <a:pt x="2267857" y="1079194"/>
                  </a:cubicBezTo>
                  <a:cubicBezTo>
                    <a:pt x="2029658" y="1079194"/>
                    <a:pt x="1787323" y="1118894"/>
                    <a:pt x="1540853" y="1198293"/>
                  </a:cubicBezTo>
                  <a:cubicBezTo>
                    <a:pt x="1294383" y="1277693"/>
                    <a:pt x="1020619" y="1414988"/>
                    <a:pt x="719561" y="1610180"/>
                  </a:cubicBezTo>
                  <a:lnTo>
                    <a:pt x="9925" y="553170"/>
                  </a:lnTo>
                  <a:cubicBezTo>
                    <a:pt x="340758" y="314970"/>
                    <a:pt x="703433" y="136321"/>
                    <a:pt x="1097951" y="17221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</p:pic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2E3E2FF-84CB-4F06-9859-764885121B01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6" y="-50800"/>
            <a:ext cx="5146800" cy="6959600"/>
            <a:chOff x="-1454366" y="-50800"/>
            <a:chExt cx="5146800" cy="695960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0C75D08-CA6F-3202-F5A5-06167C4D7C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653" r="55015" b="13966"/>
            <a:stretch/>
          </p:blipFill>
          <p:spPr bwMode="gray">
            <a:xfrm>
              <a:off x="-1454365" y="0"/>
              <a:ext cx="5146799" cy="6855450"/>
            </a:xfrm>
            <a:custGeom>
              <a:avLst/>
              <a:gdLst>
                <a:gd name="connsiteX0" fmla="*/ 2568364 w 5146799"/>
                <a:gd name="connsiteY0" fmla="*/ 919898 h 6855450"/>
                <a:gd name="connsiteX1" fmla="*/ 1782747 w 5146799"/>
                <a:gd name="connsiteY1" fmla="*/ 1511628 h 6855450"/>
                <a:gd name="connsiteX2" fmla="*/ 1546055 w 5146799"/>
                <a:gd name="connsiteY2" fmla="*/ 3458045 h 6855450"/>
                <a:gd name="connsiteX3" fmla="*/ 1780229 w 5146799"/>
                <a:gd name="connsiteY3" fmla="*/ 5399426 h 6855450"/>
                <a:gd name="connsiteX4" fmla="*/ 2568364 w 5146799"/>
                <a:gd name="connsiteY4" fmla="*/ 5986119 h 6855450"/>
                <a:gd name="connsiteX5" fmla="*/ 3353981 w 5146799"/>
                <a:gd name="connsiteY5" fmla="*/ 5391871 h 6855450"/>
                <a:gd name="connsiteX6" fmla="*/ 3595710 w 5146799"/>
                <a:gd name="connsiteY6" fmla="*/ 3458045 h 6855450"/>
                <a:gd name="connsiteX7" fmla="*/ 3351463 w 5146799"/>
                <a:gd name="connsiteY7" fmla="*/ 1511628 h 6855450"/>
                <a:gd name="connsiteX8" fmla="*/ 2568364 w 5146799"/>
                <a:gd name="connsiteY8" fmla="*/ 919898 h 6855450"/>
                <a:gd name="connsiteX9" fmla="*/ 1236240 w 5146799"/>
                <a:gd name="connsiteY9" fmla="*/ 0 h 6855450"/>
                <a:gd name="connsiteX10" fmla="*/ 3852465 w 5146799"/>
                <a:gd name="connsiteY10" fmla="*/ 0 h 6855450"/>
                <a:gd name="connsiteX11" fmla="*/ 3918053 w 5146799"/>
                <a:gd name="connsiteY11" fmla="*/ 38596 h 6855450"/>
                <a:gd name="connsiteX12" fmla="*/ 4494637 w 5146799"/>
                <a:gd name="connsiteY12" fmla="*/ 627809 h 6855450"/>
                <a:gd name="connsiteX13" fmla="*/ 5146799 w 5146799"/>
                <a:gd name="connsiteY13" fmla="*/ 3458045 h 6855450"/>
                <a:gd name="connsiteX14" fmla="*/ 4514781 w 5146799"/>
                <a:gd name="connsiteY14" fmla="*/ 6313460 h 6855450"/>
                <a:gd name="connsiteX15" fmla="*/ 4105293 w 5146799"/>
                <a:gd name="connsiteY15" fmla="*/ 6761390 h 6855450"/>
                <a:gd name="connsiteX16" fmla="*/ 3975977 w 5146799"/>
                <a:gd name="connsiteY16" fmla="*/ 6855450 h 6855450"/>
                <a:gd name="connsiteX17" fmla="*/ 1206222 w 5146799"/>
                <a:gd name="connsiteY17" fmla="*/ 6855450 h 6855450"/>
                <a:gd name="connsiteX18" fmla="*/ 1060732 w 5146799"/>
                <a:gd name="connsiteY18" fmla="*/ 6745780 h 6855450"/>
                <a:gd name="connsiteX19" fmla="*/ 647127 w 5146799"/>
                <a:gd name="connsiteY19" fmla="*/ 6283244 h 6855450"/>
                <a:gd name="connsiteX20" fmla="*/ 0 w 5146799"/>
                <a:gd name="connsiteY20" fmla="*/ 3458045 h 6855450"/>
                <a:gd name="connsiteX21" fmla="*/ 629501 w 5146799"/>
                <a:gd name="connsiteY21" fmla="*/ 585003 h 6855450"/>
                <a:gd name="connsiteX22" fmla="*/ 1197232 w 5146799"/>
                <a:gd name="connsiteY22" fmla="*/ 21875 h 685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146799" h="6855450">
                  <a:moveTo>
                    <a:pt x="2568364" y="919898"/>
                  </a:moveTo>
                  <a:cubicBezTo>
                    <a:pt x="2202414" y="919898"/>
                    <a:pt x="1940541" y="1117140"/>
                    <a:pt x="1782747" y="1511628"/>
                  </a:cubicBezTo>
                  <a:cubicBezTo>
                    <a:pt x="1624952" y="1906116"/>
                    <a:pt x="1546055" y="2554922"/>
                    <a:pt x="1546055" y="3458045"/>
                  </a:cubicBezTo>
                  <a:cubicBezTo>
                    <a:pt x="1546055" y="4361168"/>
                    <a:pt x="1624113" y="5008296"/>
                    <a:pt x="1780229" y="5399426"/>
                  </a:cubicBezTo>
                  <a:cubicBezTo>
                    <a:pt x="1936345" y="5790554"/>
                    <a:pt x="2199056" y="5986119"/>
                    <a:pt x="2568364" y="5986119"/>
                  </a:cubicBezTo>
                  <a:cubicBezTo>
                    <a:pt x="2930956" y="5986119"/>
                    <a:pt x="3192829" y="5788037"/>
                    <a:pt x="3353981" y="5391871"/>
                  </a:cubicBezTo>
                  <a:cubicBezTo>
                    <a:pt x="3515133" y="4995706"/>
                    <a:pt x="3595710" y="4351096"/>
                    <a:pt x="3595710" y="3458045"/>
                  </a:cubicBezTo>
                  <a:cubicBezTo>
                    <a:pt x="3595710" y="2554922"/>
                    <a:pt x="3514294" y="1906116"/>
                    <a:pt x="3351463" y="1511628"/>
                  </a:cubicBezTo>
                  <a:cubicBezTo>
                    <a:pt x="3188633" y="1117140"/>
                    <a:pt x="2927599" y="919898"/>
                    <a:pt x="2568364" y="919898"/>
                  </a:cubicBezTo>
                  <a:close/>
                  <a:moveTo>
                    <a:pt x="1236240" y="0"/>
                  </a:moveTo>
                  <a:lnTo>
                    <a:pt x="3852465" y="0"/>
                  </a:lnTo>
                  <a:lnTo>
                    <a:pt x="3918053" y="38596"/>
                  </a:lnTo>
                  <a:cubicBezTo>
                    <a:pt x="4139402" y="189677"/>
                    <a:pt x="4331595" y="386081"/>
                    <a:pt x="4494637" y="627809"/>
                  </a:cubicBezTo>
                  <a:cubicBezTo>
                    <a:pt x="4929412" y="1272418"/>
                    <a:pt x="5146799" y="2215830"/>
                    <a:pt x="5146799" y="3458045"/>
                  </a:cubicBezTo>
                  <a:cubicBezTo>
                    <a:pt x="5146799" y="4743906"/>
                    <a:pt x="4936126" y="5695711"/>
                    <a:pt x="4514781" y="6313460"/>
                  </a:cubicBezTo>
                  <a:cubicBezTo>
                    <a:pt x="4396277" y="6487203"/>
                    <a:pt x="4259781" y="6636513"/>
                    <a:pt x="4105293" y="6761390"/>
                  </a:cubicBezTo>
                  <a:lnTo>
                    <a:pt x="3975977" y="6855450"/>
                  </a:lnTo>
                  <a:lnTo>
                    <a:pt x="1206222" y="6855450"/>
                  </a:lnTo>
                  <a:lnTo>
                    <a:pt x="1060732" y="6745780"/>
                  </a:lnTo>
                  <a:cubicBezTo>
                    <a:pt x="906332" y="6616831"/>
                    <a:pt x="768464" y="6462652"/>
                    <a:pt x="647127" y="6283244"/>
                  </a:cubicBezTo>
                  <a:cubicBezTo>
                    <a:pt x="215709" y="5645351"/>
                    <a:pt x="0" y="4703618"/>
                    <a:pt x="0" y="3458045"/>
                  </a:cubicBezTo>
                  <a:cubicBezTo>
                    <a:pt x="0" y="2158755"/>
                    <a:pt x="209834" y="1201075"/>
                    <a:pt x="629501" y="585003"/>
                  </a:cubicBezTo>
                  <a:cubicBezTo>
                    <a:pt x="786877" y="353976"/>
                    <a:pt x="976120" y="166267"/>
                    <a:pt x="1197232" y="2187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E9F421D4-105F-F8FC-9471-6034135590F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-1454366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35FBCD19-16D3-403F-BA20-C7B706B9F12F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8D7A9E20-5A02-898F-5FCB-0438AAA77D2D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3C1E324F-46A9-D465-1D81-719C34AD8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40301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29270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Contact U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CD78B28-64BD-0183-A077-2EA8975725FD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E9B4D32B-4970-0258-60E4-7DEA7D4B664F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 bwMode="gray">
          <a:xfrm flipV="1">
            <a:off x="5052381" y="0"/>
            <a:ext cx="7139619" cy="6858000"/>
          </a:xfrm>
          <a:custGeom>
            <a:avLst/>
            <a:gdLst>
              <a:gd name="connsiteX0" fmla="*/ 1268799 w 7139619"/>
              <a:gd name="connsiteY0" fmla="*/ 0 h 6858000"/>
              <a:gd name="connsiteX1" fmla="*/ 7139619 w 7139619"/>
              <a:gd name="connsiteY1" fmla="*/ 0 h 6858000"/>
              <a:gd name="connsiteX2" fmla="*/ 7139619 w 7139619"/>
              <a:gd name="connsiteY2" fmla="*/ 6858000 h 6858000"/>
              <a:gd name="connsiteX3" fmla="*/ 0 w 7139619"/>
              <a:gd name="connsiteY3" fmla="*/ 6858000 h 6858000"/>
              <a:gd name="connsiteX4" fmla="*/ 1271570 w 7139619"/>
              <a:gd name="connsiteY4" fmla="*/ 1 h 6858000"/>
              <a:gd name="connsiteX5" fmla="*/ 1268799 w 7139619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9619" h="6858000">
                <a:moveTo>
                  <a:pt x="1268799" y="0"/>
                </a:moveTo>
                <a:lnTo>
                  <a:pt x="7139619" y="0"/>
                </a:lnTo>
                <a:lnTo>
                  <a:pt x="7139619" y="6858000"/>
                </a:lnTo>
                <a:lnTo>
                  <a:pt x="0" y="6858000"/>
                </a:lnTo>
                <a:lnTo>
                  <a:pt x="1271570" y="1"/>
                </a:lnTo>
                <a:lnTo>
                  <a:pt x="1268799" y="1"/>
                </a:lnTo>
                <a:close/>
              </a:path>
            </a:pathLst>
          </a:custGeom>
          <a:gradFill flip="none" rotWithShape="1">
            <a:gsLst>
              <a:gs pos="23000">
                <a:srgbClr val="2C826D">
                  <a:alpha val="65000"/>
                </a:srgbClr>
              </a:gs>
              <a:gs pos="79000">
                <a:srgbClr val="00A3AD">
                  <a:alpha val="20000"/>
                </a:srgb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8147582-2DFD-413E-AB77-0E9EB6A6303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 bwMode="gray">
          <a:xfrm flipV="1">
            <a:off x="0" y="1"/>
            <a:ext cx="6323951" cy="6857999"/>
          </a:xfrm>
          <a:custGeom>
            <a:avLst/>
            <a:gdLst>
              <a:gd name="connsiteX0" fmla="*/ 0 w 6323951"/>
              <a:gd name="connsiteY0" fmla="*/ 0 h 6857999"/>
              <a:gd name="connsiteX1" fmla="*/ 6323951 w 6323951"/>
              <a:gd name="connsiteY1" fmla="*/ 0 h 6857999"/>
              <a:gd name="connsiteX2" fmla="*/ 5052380 w 6323951"/>
              <a:gd name="connsiteY2" fmla="*/ 6857999 h 6857999"/>
              <a:gd name="connsiteX3" fmla="*/ 0 w 63239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23951" h="6857999">
                <a:moveTo>
                  <a:pt x="0" y="0"/>
                </a:moveTo>
                <a:lnTo>
                  <a:pt x="6323951" y="0"/>
                </a:lnTo>
                <a:lnTo>
                  <a:pt x="5052380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100000">
                <a:schemeClr val="tx2">
                  <a:alpha val="95000"/>
                </a:schemeClr>
              </a:gs>
              <a:gs pos="0">
                <a:schemeClr val="tx2"/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03937ED0-50EC-51DC-6DA6-7A568F7752C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10664588" y="1"/>
            <a:ext cx="982928" cy="1015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ACEC27BA-71FC-6260-7DCD-C98637E0B0F8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2665164"/>
            <a:ext cx="2194439" cy="36000"/>
          </a:xfrm>
          <a:custGeom>
            <a:avLst/>
            <a:gdLst>
              <a:gd name="connsiteX0" fmla="*/ 0 w 2194439"/>
              <a:gd name="connsiteY0" fmla="*/ 0 h 36000"/>
              <a:gd name="connsiteX1" fmla="*/ 2194439 w 2194439"/>
              <a:gd name="connsiteY1" fmla="*/ 0 h 36000"/>
              <a:gd name="connsiteX2" fmla="*/ 2187943 w 2194439"/>
              <a:gd name="connsiteY2" fmla="*/ 36000 h 36000"/>
              <a:gd name="connsiteX3" fmla="*/ 0 w 2194439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4439" h="36000">
                <a:moveTo>
                  <a:pt x="0" y="0"/>
                </a:moveTo>
                <a:lnTo>
                  <a:pt x="2194439" y="0"/>
                </a:lnTo>
                <a:lnTo>
                  <a:pt x="2187943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E1A381-AB2E-678B-F634-ED1CF5F93F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42925" y="2960875"/>
            <a:ext cx="3676650" cy="2381250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61CFB2D-B553-6037-1EC8-6F28423CC8C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2925" y="2209800"/>
            <a:ext cx="3676650" cy="328613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z="2000" b="1" smtClean="0">
                <a:solidFill>
                  <a:schemeClr val="bg1"/>
                </a:solidFill>
              </a:defRPr>
            </a:lvl1pPr>
            <a:lvl2pPr>
              <a:defRPr lang="de-DE" sz="2000" smtClean="0"/>
            </a:lvl2pPr>
            <a:lvl3pPr>
              <a:defRPr lang="de-DE" sz="1800" smtClean="0"/>
            </a:lvl3pPr>
            <a:lvl4pPr>
              <a:defRPr lang="de-DE" sz="1600" smtClean="0"/>
            </a:lvl4pPr>
            <a:lvl5pPr>
              <a:defRPr lang="en-US" sz="1600"/>
            </a:lvl5pPr>
          </a:lstStyle>
          <a:p>
            <a:pPr lvl="0">
              <a:spcAft>
                <a:spcPts val="600"/>
              </a:spcAft>
            </a:pPr>
            <a:r>
              <a:rPr lang="de-DE"/>
              <a:t>Name</a:t>
            </a:r>
            <a:endParaRPr lang="en-US"/>
          </a:p>
        </p:txBody>
      </p:sp>
      <p:sp>
        <p:nvSpPr>
          <p:cNvPr id="30" name="Bildplatzhalter 28">
            <a:extLst>
              <a:ext uri="{FF2B5EF4-FFF2-40B4-BE49-F238E27FC236}">
                <a16:creationId xmlns:a16="http://schemas.microsoft.com/office/drawing/2014/main" id="{7871866E-EEEC-D456-D92A-0F5DA3F1BCB4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 bwMode="gray">
          <a:xfrm>
            <a:off x="4798263" y="2154259"/>
            <a:ext cx="1619250" cy="1619250"/>
          </a:xfrm>
          <a:prstGeom prst="ellipse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chemeClr val="tx2"/>
            </a:solidFill>
          </a:ln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6891A173-90F2-125C-7784-5842AAB79AB2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540002" y="432000"/>
            <a:ext cx="3676650" cy="54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9E685DC0-8473-CB95-7D2D-9463F18A4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136223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77002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ontact Us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CD78B28-64BD-0183-A077-2EA8975725FD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0" y="0"/>
            <a:ext cx="12192000" cy="6858000"/>
          </a:xfr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bIns="720000" anchor="ctr" anchorCtr="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111CF7E-648D-36B4-3241-01CECD75B51C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 bwMode="gray">
          <a:xfrm flipV="1">
            <a:off x="7253243" y="0"/>
            <a:ext cx="4938758" cy="6858000"/>
          </a:xfrm>
          <a:custGeom>
            <a:avLst/>
            <a:gdLst>
              <a:gd name="connsiteX0" fmla="*/ 0 w 4938758"/>
              <a:gd name="connsiteY0" fmla="*/ 6858000 h 6858000"/>
              <a:gd name="connsiteX1" fmla="*/ 4938758 w 4938758"/>
              <a:gd name="connsiteY1" fmla="*/ 6858000 h 6858000"/>
              <a:gd name="connsiteX2" fmla="*/ 4938758 w 4938758"/>
              <a:gd name="connsiteY2" fmla="*/ 0 h 6858000"/>
              <a:gd name="connsiteX3" fmla="*/ 1268799 w 4938758"/>
              <a:gd name="connsiteY3" fmla="*/ 0 h 6858000"/>
              <a:gd name="connsiteX4" fmla="*/ 1268799 w 4938758"/>
              <a:gd name="connsiteY4" fmla="*/ 1 h 6858000"/>
              <a:gd name="connsiteX5" fmla="*/ 1271570 w 4938758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8758" h="6858000">
                <a:moveTo>
                  <a:pt x="0" y="6858000"/>
                </a:moveTo>
                <a:lnTo>
                  <a:pt x="4938758" y="6858000"/>
                </a:lnTo>
                <a:lnTo>
                  <a:pt x="4938758" y="0"/>
                </a:lnTo>
                <a:lnTo>
                  <a:pt x="1268799" y="0"/>
                </a:lnTo>
                <a:lnTo>
                  <a:pt x="1268799" y="1"/>
                </a:lnTo>
                <a:lnTo>
                  <a:pt x="1271570" y="1"/>
                </a:lnTo>
                <a:close/>
              </a:path>
            </a:pathLst>
          </a:custGeom>
          <a:gradFill flip="none" rotWithShape="1">
            <a:gsLst>
              <a:gs pos="23000">
                <a:srgbClr val="2C826D">
                  <a:alpha val="65000"/>
                </a:srgbClr>
              </a:gs>
              <a:gs pos="79000">
                <a:srgbClr val="00A3AD">
                  <a:alpha val="20000"/>
                </a:srgb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5010BBF-0726-7124-33B6-DEFC8A3F16D3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V="1">
            <a:off x="0" y="0"/>
            <a:ext cx="8546223" cy="6858000"/>
          </a:xfrm>
          <a:custGeom>
            <a:avLst/>
            <a:gdLst>
              <a:gd name="connsiteX0" fmla="*/ 0 w 8546223"/>
              <a:gd name="connsiteY0" fmla="*/ 0 h 6858000"/>
              <a:gd name="connsiteX1" fmla="*/ 830425 w 8546223"/>
              <a:gd name="connsiteY1" fmla="*/ 0 h 6858000"/>
              <a:gd name="connsiteX2" fmla="*/ 1876749 w 8546223"/>
              <a:gd name="connsiteY2" fmla="*/ 0 h 6858000"/>
              <a:gd name="connsiteX3" fmla="*/ 2222272 w 8546223"/>
              <a:gd name="connsiteY3" fmla="*/ 0 h 6858000"/>
              <a:gd name="connsiteX4" fmla="*/ 2707174 w 8546223"/>
              <a:gd name="connsiteY4" fmla="*/ 0 h 6858000"/>
              <a:gd name="connsiteX5" fmla="*/ 2707174 w 8546223"/>
              <a:gd name="connsiteY5" fmla="*/ 1 h 6858000"/>
              <a:gd name="connsiteX6" fmla="*/ 8200700 w 8546223"/>
              <a:gd name="connsiteY6" fmla="*/ 1 h 6858000"/>
              <a:gd name="connsiteX7" fmla="*/ 8546223 w 8546223"/>
              <a:gd name="connsiteY7" fmla="*/ 1 h 6858000"/>
              <a:gd name="connsiteX8" fmla="*/ 7274652 w 8546223"/>
              <a:gd name="connsiteY8" fmla="*/ 6857999 h 6858000"/>
              <a:gd name="connsiteX9" fmla="*/ 6444227 w 8546223"/>
              <a:gd name="connsiteY9" fmla="*/ 6857999 h 6858000"/>
              <a:gd name="connsiteX10" fmla="*/ 4567480 w 8546223"/>
              <a:gd name="connsiteY10" fmla="*/ 6857999 h 6858000"/>
              <a:gd name="connsiteX11" fmla="*/ 4567480 w 8546223"/>
              <a:gd name="connsiteY11" fmla="*/ 6858000 h 6858000"/>
              <a:gd name="connsiteX12" fmla="*/ 2707174 w 8546223"/>
              <a:gd name="connsiteY12" fmla="*/ 6858000 h 6858000"/>
              <a:gd name="connsiteX13" fmla="*/ 1876749 w 8546223"/>
              <a:gd name="connsiteY13" fmla="*/ 6858000 h 6858000"/>
              <a:gd name="connsiteX14" fmla="*/ 830425 w 8546223"/>
              <a:gd name="connsiteY14" fmla="*/ 6858000 h 6858000"/>
              <a:gd name="connsiteX15" fmla="*/ 0 w 8546223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46223" h="6858000">
                <a:moveTo>
                  <a:pt x="0" y="0"/>
                </a:moveTo>
                <a:lnTo>
                  <a:pt x="830425" y="0"/>
                </a:lnTo>
                <a:lnTo>
                  <a:pt x="1876749" y="0"/>
                </a:lnTo>
                <a:lnTo>
                  <a:pt x="2222272" y="0"/>
                </a:lnTo>
                <a:lnTo>
                  <a:pt x="2707174" y="0"/>
                </a:lnTo>
                <a:lnTo>
                  <a:pt x="2707174" y="1"/>
                </a:lnTo>
                <a:lnTo>
                  <a:pt x="8200700" y="1"/>
                </a:lnTo>
                <a:lnTo>
                  <a:pt x="8546223" y="1"/>
                </a:lnTo>
                <a:lnTo>
                  <a:pt x="7274652" y="6857999"/>
                </a:lnTo>
                <a:lnTo>
                  <a:pt x="6444227" y="6857999"/>
                </a:lnTo>
                <a:lnTo>
                  <a:pt x="4567480" y="6857999"/>
                </a:lnTo>
                <a:lnTo>
                  <a:pt x="4567480" y="6858000"/>
                </a:lnTo>
                <a:lnTo>
                  <a:pt x="2707174" y="6858000"/>
                </a:lnTo>
                <a:lnTo>
                  <a:pt x="1876749" y="6858000"/>
                </a:lnTo>
                <a:lnTo>
                  <a:pt x="83042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00000">
                <a:schemeClr val="tx2">
                  <a:alpha val="95000"/>
                </a:schemeClr>
              </a:gs>
              <a:gs pos="0">
                <a:schemeClr val="tx2"/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>
            <a:lvl1pPr marL="0" indent="0">
              <a:buNone/>
              <a:defRPr lang="de-DE" dirty="0">
                <a:solidFill>
                  <a:schemeClr val="lt1"/>
                </a:solidFill>
              </a:defRPr>
            </a:lvl1pPr>
          </a:lstStyle>
          <a:p>
            <a:pPr marL="0" lvl="0" algn="ctr" defTabSz="914400">
              <a:lnSpc>
                <a:spcPct val="90000"/>
              </a:lnSpc>
            </a:pPr>
            <a:r>
              <a:rPr lang="de-DE"/>
              <a:t>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03937ED0-50EC-51DC-6DA6-7A568F7752C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10664588" y="1"/>
            <a:ext cx="982928" cy="1015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ACEC27BA-71FC-6260-7DCD-C98637E0B0F8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 bwMode="gray">
          <a:xfrm>
            <a:off x="0" y="3531193"/>
            <a:ext cx="2194439" cy="36000"/>
          </a:xfrm>
          <a:custGeom>
            <a:avLst/>
            <a:gdLst>
              <a:gd name="connsiteX0" fmla="*/ 0 w 2194439"/>
              <a:gd name="connsiteY0" fmla="*/ 0 h 36000"/>
              <a:gd name="connsiteX1" fmla="*/ 2194439 w 2194439"/>
              <a:gd name="connsiteY1" fmla="*/ 0 h 36000"/>
              <a:gd name="connsiteX2" fmla="*/ 2187943 w 2194439"/>
              <a:gd name="connsiteY2" fmla="*/ 36000 h 36000"/>
              <a:gd name="connsiteX3" fmla="*/ 0 w 2194439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4439" h="36000">
                <a:moveTo>
                  <a:pt x="0" y="0"/>
                </a:moveTo>
                <a:lnTo>
                  <a:pt x="2194439" y="0"/>
                </a:lnTo>
                <a:lnTo>
                  <a:pt x="2187943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E1A381-AB2E-678B-F634-ED1CF5F93F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42925" y="3774787"/>
            <a:ext cx="2800350" cy="1531273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Enter your subtitle here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61CFB2D-B553-6037-1EC8-6F28423CC8C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2925" y="3099849"/>
            <a:ext cx="1651514" cy="328613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z="1800" b="1" smtClean="0">
                <a:solidFill>
                  <a:schemeClr val="bg1"/>
                </a:solidFill>
              </a:defRPr>
            </a:lvl1pPr>
            <a:lvl2pPr>
              <a:defRPr lang="de-DE" sz="2000" smtClean="0"/>
            </a:lvl2pPr>
            <a:lvl3pPr>
              <a:defRPr lang="de-DE" sz="1800" smtClean="0"/>
            </a:lvl3pPr>
            <a:lvl4pPr>
              <a:defRPr lang="de-DE" sz="1600" smtClean="0"/>
            </a:lvl4pPr>
            <a:lvl5pPr>
              <a:defRPr lang="en-US" sz="1600"/>
            </a:lvl5pPr>
          </a:lstStyle>
          <a:p>
            <a:pPr lvl="0">
              <a:spcAft>
                <a:spcPts val="600"/>
              </a:spcAft>
            </a:pPr>
            <a:r>
              <a:rPr lang="de-DE"/>
              <a:t>Name</a:t>
            </a:r>
            <a:endParaRPr lang="en-US"/>
          </a:p>
        </p:txBody>
      </p:sp>
      <p:sp>
        <p:nvSpPr>
          <p:cNvPr id="30" name="Bildplatzhalter 28">
            <a:extLst>
              <a:ext uri="{FF2B5EF4-FFF2-40B4-BE49-F238E27FC236}">
                <a16:creationId xmlns:a16="http://schemas.microsoft.com/office/drawing/2014/main" id="{7871866E-EEEC-D456-D92A-0F5DA3F1BCB4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 bwMode="gray">
          <a:xfrm>
            <a:off x="542925" y="1515875"/>
            <a:ext cx="1379725" cy="1379725"/>
          </a:xfrm>
          <a:prstGeom prst="ellipse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chemeClr val="tx2"/>
            </a:solidFill>
          </a:ln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6891A173-90F2-125C-7784-5842AAB79AB2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 bwMode="gray">
          <a:xfrm>
            <a:off x="540002" y="432000"/>
            <a:ext cx="3676650" cy="54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</a:t>
            </a:r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9E685DC0-8473-CB95-7D2D-9463F18A4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  <p:sp>
        <p:nvSpPr>
          <p:cNvPr id="8" name="Bildplatzhalter 28">
            <a:extLst>
              <a:ext uri="{FF2B5EF4-FFF2-40B4-BE49-F238E27FC236}">
                <a16:creationId xmlns:a16="http://schemas.microsoft.com/office/drawing/2014/main" id="{74071772-EF6C-9F3E-559A-B03D1F1223A3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 bwMode="gray">
          <a:xfrm>
            <a:off x="4181104" y="1515875"/>
            <a:ext cx="1379725" cy="1379725"/>
          </a:xfrm>
          <a:prstGeom prst="ellipse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 w="19050">
            <a:solidFill>
              <a:schemeClr val="tx2"/>
            </a:solidFill>
          </a:ln>
        </p:spPr>
        <p:txBody>
          <a:bodyPr vert="horz" lIns="0" tIns="0" rIns="0" bIns="720000" rtlCol="0" anchor="ctr" anchorCtr="0">
            <a:no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5915C4D-F038-02DE-4C66-334F9EA2571B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 bwMode="gray">
          <a:xfrm>
            <a:off x="4172385" y="3531193"/>
            <a:ext cx="1660233" cy="36000"/>
          </a:xfrm>
          <a:custGeom>
            <a:avLst/>
            <a:gdLst>
              <a:gd name="connsiteX0" fmla="*/ 6496 w 1660233"/>
              <a:gd name="connsiteY0" fmla="*/ 0 h 36000"/>
              <a:gd name="connsiteX1" fmla="*/ 1660233 w 1660233"/>
              <a:gd name="connsiteY1" fmla="*/ 0 h 36000"/>
              <a:gd name="connsiteX2" fmla="*/ 1653737 w 1660233"/>
              <a:gd name="connsiteY2" fmla="*/ 36000 h 36000"/>
              <a:gd name="connsiteX3" fmla="*/ 0 w 1660233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0233" h="36000">
                <a:moveTo>
                  <a:pt x="6496" y="0"/>
                </a:moveTo>
                <a:lnTo>
                  <a:pt x="1660233" y="0"/>
                </a:lnTo>
                <a:lnTo>
                  <a:pt x="1653737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98FAF596-8977-A035-7928-8925F0669E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181104" y="3099849"/>
            <a:ext cx="1651514" cy="328613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z="1800" b="1" smtClean="0">
                <a:solidFill>
                  <a:schemeClr val="bg1"/>
                </a:solidFill>
              </a:defRPr>
            </a:lvl1pPr>
            <a:lvl2pPr>
              <a:defRPr lang="de-DE" sz="2000" smtClean="0"/>
            </a:lvl2pPr>
            <a:lvl3pPr>
              <a:defRPr lang="de-DE" sz="1800" smtClean="0"/>
            </a:lvl3pPr>
            <a:lvl4pPr>
              <a:defRPr lang="de-DE" sz="1600" smtClean="0"/>
            </a:lvl4pPr>
            <a:lvl5pPr>
              <a:defRPr lang="en-US" sz="1600"/>
            </a:lvl5pPr>
          </a:lstStyle>
          <a:p>
            <a:pPr lvl="0">
              <a:spcAft>
                <a:spcPts val="600"/>
              </a:spcAft>
            </a:pPr>
            <a:r>
              <a:rPr lang="de-DE"/>
              <a:t>Name</a:t>
            </a:r>
            <a:endParaRPr lang="en-US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13C8DA16-74B4-B35B-7042-FB46C3B3A6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4181104" y="3775425"/>
            <a:ext cx="2800350" cy="1530700"/>
          </a:xfrm>
        </p:spPr>
        <p:txBody>
          <a:bodyPr/>
          <a:lstStyle>
            <a:lvl1pPr marL="0" indent="0">
              <a:buNone/>
              <a:defRPr lang="de-DE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de-DE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732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63657FDD-85E0-4C03-9BAA-425961F3FF92}" type="datetime4">
              <a:rPr lang="en-US" smtClean="0"/>
              <a:t>June 30, 2026</a:t>
            </a:fld>
            <a:endParaRPr lang="de-DE"/>
          </a:p>
        </p:txBody>
      </p:sp>
      <p:sp>
        <p:nvSpPr>
          <p:cNvPr id="2" name="Fußzeilenplatzhalter 11">
            <a:extLst>
              <a:ext uri="{FF2B5EF4-FFF2-40B4-BE49-F238E27FC236}">
                <a16:creationId xmlns:a16="http://schemas.microsoft.com/office/drawing/2014/main" id="{32306D60-841D-7AA7-8C21-BA39F0F4A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47735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48379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ction Slid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A6281402-3BC4-5B95-A65E-A475E5658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70" t="3457" r="39323" b="23686"/>
          <a:stretch/>
        </p:blipFill>
        <p:spPr bwMode="gray">
          <a:xfrm>
            <a:off x="-1455383" y="-50800"/>
            <a:ext cx="5146799" cy="6959600"/>
          </a:xfrm>
          <a:custGeom>
            <a:avLst/>
            <a:gdLst>
              <a:gd name="connsiteX0" fmla="*/ 2568364 w 5146799"/>
              <a:gd name="connsiteY0" fmla="*/ 974803 h 6959600"/>
              <a:gd name="connsiteX1" fmla="*/ 1782747 w 5146799"/>
              <a:gd name="connsiteY1" fmla="*/ 1566533 h 6959600"/>
              <a:gd name="connsiteX2" fmla="*/ 1546054 w 5146799"/>
              <a:gd name="connsiteY2" fmla="*/ 3512950 h 6959600"/>
              <a:gd name="connsiteX3" fmla="*/ 1780229 w 5146799"/>
              <a:gd name="connsiteY3" fmla="*/ 5454331 h 6959600"/>
              <a:gd name="connsiteX4" fmla="*/ 2568364 w 5146799"/>
              <a:gd name="connsiteY4" fmla="*/ 6041024 h 6959600"/>
              <a:gd name="connsiteX5" fmla="*/ 3353981 w 5146799"/>
              <a:gd name="connsiteY5" fmla="*/ 5446776 h 6959600"/>
              <a:gd name="connsiteX6" fmla="*/ 3595710 w 5146799"/>
              <a:gd name="connsiteY6" fmla="*/ 3512950 h 6959600"/>
              <a:gd name="connsiteX7" fmla="*/ 3351463 w 5146799"/>
              <a:gd name="connsiteY7" fmla="*/ 1566533 h 6959600"/>
              <a:gd name="connsiteX8" fmla="*/ 2568364 w 5146799"/>
              <a:gd name="connsiteY8" fmla="*/ 974803 h 6959600"/>
              <a:gd name="connsiteX9" fmla="*/ 1334149 w 5146799"/>
              <a:gd name="connsiteY9" fmla="*/ 0 h 6959600"/>
              <a:gd name="connsiteX10" fmla="*/ 3759161 w 5146799"/>
              <a:gd name="connsiteY10" fmla="*/ 0 h 6959600"/>
              <a:gd name="connsiteX11" fmla="*/ 3918053 w 5146799"/>
              <a:gd name="connsiteY11" fmla="*/ 93501 h 6959600"/>
              <a:gd name="connsiteX12" fmla="*/ 4494637 w 5146799"/>
              <a:gd name="connsiteY12" fmla="*/ 682714 h 6959600"/>
              <a:gd name="connsiteX13" fmla="*/ 5146799 w 5146799"/>
              <a:gd name="connsiteY13" fmla="*/ 3512950 h 6959600"/>
              <a:gd name="connsiteX14" fmla="*/ 4514781 w 5146799"/>
              <a:gd name="connsiteY14" fmla="*/ 6368365 h 6959600"/>
              <a:gd name="connsiteX15" fmla="*/ 3944807 w 5146799"/>
              <a:gd name="connsiteY15" fmla="*/ 6933027 h 6959600"/>
              <a:gd name="connsiteX16" fmla="*/ 3897365 w 5146799"/>
              <a:gd name="connsiteY16" fmla="*/ 6959600 h 6959600"/>
              <a:gd name="connsiteX17" fmla="*/ 1286341 w 5146799"/>
              <a:gd name="connsiteY17" fmla="*/ 6959600 h 6959600"/>
              <a:gd name="connsiteX18" fmla="*/ 1220642 w 5146799"/>
              <a:gd name="connsiteY18" fmla="*/ 6921225 h 6959600"/>
              <a:gd name="connsiteX19" fmla="*/ 647127 w 5146799"/>
              <a:gd name="connsiteY19" fmla="*/ 6338149 h 6959600"/>
              <a:gd name="connsiteX20" fmla="*/ 0 w 5146799"/>
              <a:gd name="connsiteY20" fmla="*/ 3512950 h 6959600"/>
              <a:gd name="connsiteX21" fmla="*/ 629501 w 5146799"/>
              <a:gd name="connsiteY21" fmla="*/ 639908 h 6959600"/>
              <a:gd name="connsiteX22" fmla="*/ 1197232 w 5146799"/>
              <a:gd name="connsiteY22" fmla="*/ 76780 h 69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46799" h="6959600">
                <a:moveTo>
                  <a:pt x="2568364" y="974803"/>
                </a:moveTo>
                <a:cubicBezTo>
                  <a:pt x="2202414" y="974803"/>
                  <a:pt x="1940541" y="1172045"/>
                  <a:pt x="1782747" y="1566533"/>
                </a:cubicBezTo>
                <a:cubicBezTo>
                  <a:pt x="1624952" y="1961021"/>
                  <a:pt x="1546054" y="2609827"/>
                  <a:pt x="1546054" y="3512950"/>
                </a:cubicBezTo>
                <a:cubicBezTo>
                  <a:pt x="1546054" y="4416073"/>
                  <a:pt x="1624113" y="5063201"/>
                  <a:pt x="1780229" y="5454331"/>
                </a:cubicBezTo>
                <a:cubicBezTo>
                  <a:pt x="1936345" y="5845459"/>
                  <a:pt x="2199056" y="6041024"/>
                  <a:pt x="2568364" y="6041024"/>
                </a:cubicBezTo>
                <a:cubicBezTo>
                  <a:pt x="2930956" y="6041024"/>
                  <a:pt x="3192829" y="5842942"/>
                  <a:pt x="3353981" y="5446776"/>
                </a:cubicBezTo>
                <a:cubicBezTo>
                  <a:pt x="3515133" y="5050611"/>
                  <a:pt x="3595710" y="4406001"/>
                  <a:pt x="3595710" y="3512950"/>
                </a:cubicBezTo>
                <a:cubicBezTo>
                  <a:pt x="3595710" y="2609827"/>
                  <a:pt x="3514294" y="1961021"/>
                  <a:pt x="3351463" y="1566533"/>
                </a:cubicBezTo>
                <a:cubicBezTo>
                  <a:pt x="3188633" y="1172045"/>
                  <a:pt x="2927599" y="974803"/>
                  <a:pt x="2568364" y="974803"/>
                </a:cubicBezTo>
                <a:close/>
                <a:moveTo>
                  <a:pt x="1334149" y="0"/>
                </a:moveTo>
                <a:lnTo>
                  <a:pt x="3759161" y="0"/>
                </a:lnTo>
                <a:lnTo>
                  <a:pt x="3918053" y="93501"/>
                </a:lnTo>
                <a:cubicBezTo>
                  <a:pt x="4139402" y="244582"/>
                  <a:pt x="4331595" y="440986"/>
                  <a:pt x="4494637" y="682714"/>
                </a:cubicBezTo>
                <a:cubicBezTo>
                  <a:pt x="4929412" y="1327323"/>
                  <a:pt x="5146799" y="2270735"/>
                  <a:pt x="5146799" y="3512950"/>
                </a:cubicBezTo>
                <a:cubicBezTo>
                  <a:pt x="5146799" y="4798811"/>
                  <a:pt x="4936126" y="5750616"/>
                  <a:pt x="4514781" y="6368365"/>
                </a:cubicBezTo>
                <a:cubicBezTo>
                  <a:pt x="4356776" y="6600022"/>
                  <a:pt x="4166784" y="6788243"/>
                  <a:pt x="3944807" y="6933027"/>
                </a:cubicBezTo>
                <a:lnTo>
                  <a:pt x="3897365" y="6959600"/>
                </a:lnTo>
                <a:lnTo>
                  <a:pt x="1286341" y="6959600"/>
                </a:lnTo>
                <a:lnTo>
                  <a:pt x="1220642" y="6921225"/>
                </a:lnTo>
                <a:cubicBezTo>
                  <a:pt x="1000081" y="6771718"/>
                  <a:pt x="808909" y="6577360"/>
                  <a:pt x="647127" y="6338149"/>
                </a:cubicBezTo>
                <a:cubicBezTo>
                  <a:pt x="215709" y="5700256"/>
                  <a:pt x="0" y="4758523"/>
                  <a:pt x="0" y="3512950"/>
                </a:cubicBezTo>
                <a:cubicBezTo>
                  <a:pt x="0" y="2213660"/>
                  <a:pt x="209835" y="1255980"/>
                  <a:pt x="629501" y="639908"/>
                </a:cubicBezTo>
                <a:cubicBezTo>
                  <a:pt x="786877" y="408881"/>
                  <a:pt x="976120" y="221172"/>
                  <a:pt x="1197232" y="76780"/>
                </a:cubicBezTo>
                <a:close/>
              </a:path>
            </a:pathLst>
          </a:cu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73616E4-961C-F607-E42D-78380741B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1650" t="501" r="4444" b="22519"/>
          <a:stretch/>
        </p:blipFill>
        <p:spPr bwMode="gray">
          <a:xfrm>
            <a:off x="3863008" y="2550"/>
            <a:ext cx="5368078" cy="6855450"/>
          </a:xfrm>
          <a:custGeom>
            <a:avLst/>
            <a:gdLst>
              <a:gd name="connsiteX0" fmla="*/ 3121405 w 5368078"/>
              <a:gd name="connsiteY0" fmla="*/ 1555959 h 6855450"/>
              <a:gd name="connsiteX1" fmla="*/ 2679744 w 5368078"/>
              <a:gd name="connsiteY1" fmla="*/ 2349957 h 6855450"/>
              <a:gd name="connsiteX2" fmla="*/ 1349797 w 5368078"/>
              <a:gd name="connsiteY2" fmla="*/ 4359764 h 6855450"/>
              <a:gd name="connsiteX3" fmla="*/ 3096593 w 5368078"/>
              <a:gd name="connsiteY3" fmla="*/ 4359764 h 6855450"/>
              <a:gd name="connsiteX4" fmla="*/ 3096593 w 5368078"/>
              <a:gd name="connsiteY4" fmla="*/ 3129067 h 6855450"/>
              <a:gd name="connsiteX5" fmla="*/ 3121405 w 5368078"/>
              <a:gd name="connsiteY5" fmla="*/ 2235820 h 6855450"/>
              <a:gd name="connsiteX6" fmla="*/ 3161105 w 5368078"/>
              <a:gd name="connsiteY6" fmla="*/ 1555959 h 6855450"/>
              <a:gd name="connsiteX7" fmla="*/ 3044633 w 5368078"/>
              <a:gd name="connsiteY7" fmla="*/ 0 h 6855450"/>
              <a:gd name="connsiteX8" fmla="*/ 4595264 w 5368078"/>
              <a:gd name="connsiteY8" fmla="*/ 0 h 6855450"/>
              <a:gd name="connsiteX9" fmla="*/ 4595264 w 5368078"/>
              <a:gd name="connsiteY9" fmla="*/ 4359764 h 6855450"/>
              <a:gd name="connsiteX10" fmla="*/ 5368078 w 5368078"/>
              <a:gd name="connsiteY10" fmla="*/ 4359764 h 6855450"/>
              <a:gd name="connsiteX11" fmla="*/ 5368078 w 5368078"/>
              <a:gd name="connsiteY11" fmla="*/ 5550761 h 6855450"/>
              <a:gd name="connsiteX12" fmla="*/ 4595264 w 5368078"/>
              <a:gd name="connsiteY12" fmla="*/ 5550761 h 6855450"/>
              <a:gd name="connsiteX13" fmla="*/ 4595264 w 5368078"/>
              <a:gd name="connsiteY13" fmla="*/ 6855450 h 6855450"/>
              <a:gd name="connsiteX14" fmla="*/ 3096593 w 5368078"/>
              <a:gd name="connsiteY14" fmla="*/ 6855450 h 6855450"/>
              <a:gd name="connsiteX15" fmla="*/ 3096593 w 5368078"/>
              <a:gd name="connsiteY15" fmla="*/ 5550761 h 6855450"/>
              <a:gd name="connsiteX16" fmla="*/ 0 w 5368078"/>
              <a:gd name="connsiteY16" fmla="*/ 5550761 h 6855450"/>
              <a:gd name="connsiteX17" fmla="*/ 0 w 5368078"/>
              <a:gd name="connsiteY17" fmla="*/ 4483827 h 685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68078" h="6855450">
                <a:moveTo>
                  <a:pt x="3121405" y="1555959"/>
                </a:moveTo>
                <a:cubicBezTo>
                  <a:pt x="2998997" y="1827241"/>
                  <a:pt x="2851777" y="2091907"/>
                  <a:pt x="2679744" y="2349957"/>
                </a:cubicBezTo>
                <a:lnTo>
                  <a:pt x="1349797" y="4359764"/>
                </a:lnTo>
                <a:lnTo>
                  <a:pt x="3096593" y="4359764"/>
                </a:lnTo>
                <a:lnTo>
                  <a:pt x="3096593" y="3129067"/>
                </a:lnTo>
                <a:cubicBezTo>
                  <a:pt x="3096593" y="2923951"/>
                  <a:pt x="3104864" y="2626202"/>
                  <a:pt x="3121405" y="2235820"/>
                </a:cubicBezTo>
                <a:cubicBezTo>
                  <a:pt x="3137946" y="1845438"/>
                  <a:pt x="3151180" y="1618816"/>
                  <a:pt x="3161105" y="1555959"/>
                </a:cubicBezTo>
                <a:close/>
                <a:moveTo>
                  <a:pt x="3044633" y="0"/>
                </a:moveTo>
                <a:lnTo>
                  <a:pt x="4595264" y="0"/>
                </a:lnTo>
                <a:lnTo>
                  <a:pt x="4595264" y="4359764"/>
                </a:lnTo>
                <a:lnTo>
                  <a:pt x="5368078" y="4359764"/>
                </a:lnTo>
                <a:lnTo>
                  <a:pt x="5368078" y="5550761"/>
                </a:lnTo>
                <a:lnTo>
                  <a:pt x="4595264" y="5550761"/>
                </a:lnTo>
                <a:lnTo>
                  <a:pt x="4595264" y="6855450"/>
                </a:lnTo>
                <a:lnTo>
                  <a:pt x="3096593" y="6855450"/>
                </a:lnTo>
                <a:lnTo>
                  <a:pt x="3096593" y="5550761"/>
                </a:lnTo>
                <a:lnTo>
                  <a:pt x="0" y="5550761"/>
                </a:lnTo>
                <a:lnTo>
                  <a:pt x="0" y="4483827"/>
                </a:lnTo>
                <a:close/>
              </a:path>
            </a:pathLst>
          </a:custGeom>
        </p:spPr>
      </p:pic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8849776C-5285-9762-17F8-60CF39DCF840}"/>
              </a:ext>
            </a:extLst>
          </p:cNvPr>
          <p:cNvSpPr>
            <a:spLocks noChangeAspect="1"/>
          </p:cNvSpPr>
          <p:nvPr/>
        </p:nvSpPr>
        <p:spPr bwMode="gray">
          <a:xfrm>
            <a:off x="-1455383" y="-50800"/>
            <a:ext cx="5146799" cy="6959600"/>
          </a:xfrm>
          <a:custGeom>
            <a:avLst/>
            <a:gdLst>
              <a:gd name="connsiteX0" fmla="*/ 2530869 w 5071663"/>
              <a:gd name="connsiteY0" fmla="*/ 960572 h 6858000"/>
              <a:gd name="connsiteX1" fmla="*/ 1756721 w 5071663"/>
              <a:gd name="connsiteY1" fmla="*/ 1543664 h 6858000"/>
              <a:gd name="connsiteX2" fmla="*/ 1523484 w 5071663"/>
              <a:gd name="connsiteY2" fmla="*/ 3461666 h 6858000"/>
              <a:gd name="connsiteX3" fmla="*/ 1754240 w 5071663"/>
              <a:gd name="connsiteY3" fmla="*/ 5374705 h 6858000"/>
              <a:gd name="connsiteX4" fmla="*/ 2530869 w 5071663"/>
              <a:gd name="connsiteY4" fmla="*/ 5952834 h 6858000"/>
              <a:gd name="connsiteX5" fmla="*/ 3305017 w 5071663"/>
              <a:gd name="connsiteY5" fmla="*/ 5367261 h 6858000"/>
              <a:gd name="connsiteX6" fmla="*/ 3543217 w 5071663"/>
              <a:gd name="connsiteY6" fmla="*/ 3461666 h 6858000"/>
              <a:gd name="connsiteX7" fmla="*/ 3302536 w 5071663"/>
              <a:gd name="connsiteY7" fmla="*/ 1543664 h 6858000"/>
              <a:gd name="connsiteX8" fmla="*/ 2530869 w 5071663"/>
              <a:gd name="connsiteY8" fmla="*/ 960572 h 6858000"/>
              <a:gd name="connsiteX9" fmla="*/ 1314672 w 5071663"/>
              <a:gd name="connsiteY9" fmla="*/ 0 h 6858000"/>
              <a:gd name="connsiteX10" fmla="*/ 3704282 w 5071663"/>
              <a:gd name="connsiteY10" fmla="*/ 0 h 6858000"/>
              <a:gd name="connsiteX11" fmla="*/ 3860855 w 5071663"/>
              <a:gd name="connsiteY11" fmla="*/ 92136 h 6858000"/>
              <a:gd name="connsiteX12" fmla="*/ 4429021 w 5071663"/>
              <a:gd name="connsiteY12" fmla="*/ 672747 h 6858000"/>
              <a:gd name="connsiteX13" fmla="*/ 5071663 w 5071663"/>
              <a:gd name="connsiteY13" fmla="*/ 3461666 h 6858000"/>
              <a:gd name="connsiteX14" fmla="*/ 4448871 w 5071663"/>
              <a:gd name="connsiteY14" fmla="*/ 6275396 h 6858000"/>
              <a:gd name="connsiteX15" fmla="*/ 3887218 w 5071663"/>
              <a:gd name="connsiteY15" fmla="*/ 6831815 h 6858000"/>
              <a:gd name="connsiteX16" fmla="*/ 3840469 w 5071663"/>
              <a:gd name="connsiteY16" fmla="*/ 6858000 h 6858000"/>
              <a:gd name="connsiteX17" fmla="*/ 1267562 w 5071663"/>
              <a:gd name="connsiteY17" fmla="*/ 6858000 h 6858000"/>
              <a:gd name="connsiteX18" fmla="*/ 1202822 w 5071663"/>
              <a:gd name="connsiteY18" fmla="*/ 6820185 h 6858000"/>
              <a:gd name="connsiteX19" fmla="*/ 637680 w 5071663"/>
              <a:gd name="connsiteY19" fmla="*/ 6245621 h 6858000"/>
              <a:gd name="connsiteX20" fmla="*/ 0 w 5071663"/>
              <a:gd name="connsiteY20" fmla="*/ 3461666 h 6858000"/>
              <a:gd name="connsiteX21" fmla="*/ 620311 w 5071663"/>
              <a:gd name="connsiteY21" fmla="*/ 630566 h 6858000"/>
              <a:gd name="connsiteX22" fmla="*/ 1179754 w 5071663"/>
              <a:gd name="connsiteY22" fmla="*/ 7565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071663" h="6858000">
                <a:moveTo>
                  <a:pt x="2530869" y="960572"/>
                </a:moveTo>
                <a:cubicBezTo>
                  <a:pt x="2170262" y="960572"/>
                  <a:pt x="1912212" y="1154935"/>
                  <a:pt x="1756721" y="1543664"/>
                </a:cubicBezTo>
                <a:cubicBezTo>
                  <a:pt x="1601230" y="1932393"/>
                  <a:pt x="1523484" y="2571727"/>
                  <a:pt x="1523484" y="3461666"/>
                </a:cubicBezTo>
                <a:cubicBezTo>
                  <a:pt x="1523484" y="4351605"/>
                  <a:pt x="1600403" y="4989285"/>
                  <a:pt x="1754240" y="5374705"/>
                </a:cubicBezTo>
                <a:cubicBezTo>
                  <a:pt x="1908077" y="5760124"/>
                  <a:pt x="2166953" y="5952834"/>
                  <a:pt x="2530869" y="5952834"/>
                </a:cubicBezTo>
                <a:cubicBezTo>
                  <a:pt x="2888168" y="5952834"/>
                  <a:pt x="3146218" y="5757643"/>
                  <a:pt x="3305017" y="5367261"/>
                </a:cubicBezTo>
                <a:cubicBezTo>
                  <a:pt x="3463817" y="4976879"/>
                  <a:pt x="3543217" y="4341680"/>
                  <a:pt x="3543217" y="3461666"/>
                </a:cubicBezTo>
                <a:cubicBezTo>
                  <a:pt x="3543217" y="2571727"/>
                  <a:pt x="3462990" y="1932393"/>
                  <a:pt x="3302536" y="1543664"/>
                </a:cubicBezTo>
                <a:cubicBezTo>
                  <a:pt x="3142083" y="1154935"/>
                  <a:pt x="2884860" y="960572"/>
                  <a:pt x="2530869" y="960572"/>
                </a:cubicBezTo>
                <a:close/>
                <a:moveTo>
                  <a:pt x="1314672" y="0"/>
                </a:moveTo>
                <a:lnTo>
                  <a:pt x="3704282" y="0"/>
                </a:lnTo>
                <a:lnTo>
                  <a:pt x="3860855" y="92136"/>
                </a:lnTo>
                <a:cubicBezTo>
                  <a:pt x="4078972" y="241011"/>
                  <a:pt x="4268360" y="434548"/>
                  <a:pt x="4429021" y="672747"/>
                </a:cubicBezTo>
                <a:cubicBezTo>
                  <a:pt x="4857449" y="1307946"/>
                  <a:pt x="5071663" y="2237585"/>
                  <a:pt x="5071663" y="3461666"/>
                </a:cubicBezTo>
                <a:cubicBezTo>
                  <a:pt x="5071663" y="4728755"/>
                  <a:pt x="4864065" y="5666665"/>
                  <a:pt x="4448871" y="6275396"/>
                </a:cubicBezTo>
                <a:cubicBezTo>
                  <a:pt x="4293173" y="6503671"/>
                  <a:pt x="4105955" y="6689144"/>
                  <a:pt x="3887218" y="6831815"/>
                </a:cubicBezTo>
                <a:lnTo>
                  <a:pt x="3840469" y="6858000"/>
                </a:lnTo>
                <a:lnTo>
                  <a:pt x="1267562" y="6858000"/>
                </a:lnTo>
                <a:lnTo>
                  <a:pt x="1202822" y="6820185"/>
                </a:lnTo>
                <a:cubicBezTo>
                  <a:pt x="985481" y="6672861"/>
                  <a:pt x="797100" y="6481340"/>
                  <a:pt x="637680" y="6245621"/>
                </a:cubicBezTo>
                <a:cubicBezTo>
                  <a:pt x="212560" y="5617040"/>
                  <a:pt x="0" y="4689055"/>
                  <a:pt x="0" y="3461666"/>
                </a:cubicBezTo>
                <a:cubicBezTo>
                  <a:pt x="0" y="2181344"/>
                  <a:pt x="206771" y="1237644"/>
                  <a:pt x="620311" y="630566"/>
                </a:cubicBezTo>
                <a:cubicBezTo>
                  <a:pt x="775389" y="402912"/>
                  <a:pt x="961870" y="217943"/>
                  <a:pt x="1179754" y="75659"/>
                </a:cubicBezTo>
                <a:close/>
              </a:path>
            </a:pathLst>
          </a:custGeom>
          <a:gradFill>
            <a:gsLst>
              <a:gs pos="0">
                <a:srgbClr val="2C826D"/>
              </a:gs>
              <a:gs pos="76000">
                <a:srgbClr val="17928C">
                  <a:alpha val="62000"/>
                </a:srgbClr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469CD4F1-ECB0-49C8-8DED-DA3B22C30196}" type="datetime4">
              <a:rPr lang="en-US" smtClean="0"/>
              <a:t>June 30, 2026</a:t>
            </a:fld>
            <a:endParaRPr lang="de-DE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F2652134-59F0-162E-44F4-FC3300D928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0"/>
          </a:blip>
          <a:srcRect l="53988" r="1966"/>
          <a:stretch/>
        </p:blipFill>
        <p:spPr bwMode="gray">
          <a:xfrm>
            <a:off x="3863008" y="2550"/>
            <a:ext cx="5368078" cy="6855450"/>
          </a:xfrm>
          <a:custGeom>
            <a:avLst/>
            <a:gdLst/>
            <a:ahLst/>
            <a:cxnLst/>
            <a:rect l="l" t="t" r="r" b="b"/>
            <a:pathLst>
              <a:path w="5368078" h="6855450">
                <a:moveTo>
                  <a:pt x="3121405" y="1555959"/>
                </a:moveTo>
                <a:cubicBezTo>
                  <a:pt x="2998997" y="1827241"/>
                  <a:pt x="2851777" y="2091907"/>
                  <a:pt x="2679744" y="2349957"/>
                </a:cubicBezTo>
                <a:lnTo>
                  <a:pt x="1349797" y="4359764"/>
                </a:lnTo>
                <a:lnTo>
                  <a:pt x="3096593" y="4359764"/>
                </a:lnTo>
                <a:lnTo>
                  <a:pt x="3096593" y="3129067"/>
                </a:lnTo>
                <a:cubicBezTo>
                  <a:pt x="3096593" y="2923951"/>
                  <a:pt x="3104864" y="2626202"/>
                  <a:pt x="3121405" y="2235820"/>
                </a:cubicBezTo>
                <a:cubicBezTo>
                  <a:pt x="3137946" y="1845438"/>
                  <a:pt x="3151180" y="1618816"/>
                  <a:pt x="3161105" y="1555959"/>
                </a:cubicBezTo>
                <a:close/>
                <a:moveTo>
                  <a:pt x="3044633" y="0"/>
                </a:moveTo>
                <a:lnTo>
                  <a:pt x="4595264" y="0"/>
                </a:lnTo>
                <a:lnTo>
                  <a:pt x="4595264" y="4359764"/>
                </a:lnTo>
                <a:lnTo>
                  <a:pt x="5368078" y="4359764"/>
                </a:lnTo>
                <a:lnTo>
                  <a:pt x="5368078" y="5550761"/>
                </a:lnTo>
                <a:lnTo>
                  <a:pt x="4595264" y="5550761"/>
                </a:lnTo>
                <a:lnTo>
                  <a:pt x="4595264" y="6855450"/>
                </a:lnTo>
                <a:lnTo>
                  <a:pt x="3096593" y="6855450"/>
                </a:lnTo>
                <a:lnTo>
                  <a:pt x="3096593" y="5550761"/>
                </a:lnTo>
                <a:lnTo>
                  <a:pt x="0" y="5550761"/>
                </a:lnTo>
                <a:lnTo>
                  <a:pt x="0" y="4483827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rgbClr val="17928C">
                  <a:alpha val="62000"/>
                </a:srgbClr>
              </a:gs>
              <a:gs pos="32000">
                <a:srgbClr val="00A3AD">
                  <a:lumMod val="96000"/>
                  <a:lumOff val="4000"/>
                  <a:alpha val="69000"/>
                </a:srgbClr>
              </a:gs>
            </a:gsLst>
            <a:lin ang="0" scaled="1"/>
          </a:gradFill>
          <a:ln w="12700">
            <a:solidFill>
              <a:schemeClr val="bg1"/>
            </a:solidFill>
          </a:ln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975E9CB5-D637-494A-FE31-41F521BCB585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5" name="Fußzeilenplatzhalter 11">
            <a:extLst>
              <a:ext uri="{FF2B5EF4-FFF2-40B4-BE49-F238E27FC236}">
                <a16:creationId xmlns:a16="http://schemas.microsoft.com/office/drawing/2014/main" id="{70390A18-4B49-671C-ED72-19E054453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195696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67882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ction Slid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44FAF02-9CC3-0F1E-760F-7EFB621C75E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761967" y="-98114"/>
            <a:ext cx="4848351" cy="6953565"/>
            <a:chOff x="3761967" y="-98114"/>
            <a:chExt cx="4848351" cy="6953565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F5AFC68-1D73-0F62-96E2-9519339E4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449" t="-1432" r="26785" b="37"/>
            <a:stretch/>
          </p:blipFill>
          <p:spPr bwMode="gray">
            <a:xfrm>
              <a:off x="3761967" y="-98114"/>
              <a:ext cx="4848351" cy="6953565"/>
            </a:xfrm>
            <a:custGeom>
              <a:avLst/>
              <a:gdLst/>
              <a:ahLst/>
              <a:cxnLst/>
              <a:rect l="l" t="t" r="r" b="b"/>
              <a:pathLst>
                <a:path w="4848351" h="6953565">
                  <a:moveTo>
                    <a:pt x="416849" y="0"/>
                  </a:moveTo>
                  <a:lnTo>
                    <a:pt x="4352102" y="0"/>
                  </a:lnTo>
                  <a:lnTo>
                    <a:pt x="4352102" y="1300172"/>
                  </a:lnTo>
                  <a:lnTo>
                    <a:pt x="1761683" y="1300172"/>
                  </a:lnTo>
                  <a:lnTo>
                    <a:pt x="1627696" y="2724406"/>
                  </a:lnTo>
                  <a:lnTo>
                    <a:pt x="1801383" y="2689668"/>
                  </a:lnTo>
                  <a:cubicBezTo>
                    <a:pt x="2003191" y="2643352"/>
                    <a:pt x="2252969" y="2620194"/>
                    <a:pt x="2550719" y="2620194"/>
                  </a:cubicBezTo>
                  <a:cubicBezTo>
                    <a:pt x="3252083" y="2620194"/>
                    <a:pt x="3810363" y="2817040"/>
                    <a:pt x="4225558" y="3210730"/>
                  </a:cubicBezTo>
                  <a:cubicBezTo>
                    <a:pt x="4640753" y="3604421"/>
                    <a:pt x="4848351" y="4143677"/>
                    <a:pt x="4848351" y="4828501"/>
                  </a:cubicBezTo>
                  <a:cubicBezTo>
                    <a:pt x="4848351" y="5639041"/>
                    <a:pt x="4598572" y="6262659"/>
                    <a:pt x="4099015" y="6699358"/>
                  </a:cubicBezTo>
                  <a:cubicBezTo>
                    <a:pt x="4036570" y="6753946"/>
                    <a:pt x="3970765" y="6805121"/>
                    <a:pt x="3901601" y="6852885"/>
                  </a:cubicBezTo>
                  <a:lnTo>
                    <a:pt x="3736969" y="6953565"/>
                  </a:lnTo>
                  <a:lnTo>
                    <a:pt x="0" y="6953565"/>
                  </a:lnTo>
                  <a:lnTo>
                    <a:pt x="0" y="5637386"/>
                  </a:lnTo>
                  <a:cubicBezTo>
                    <a:pt x="261358" y="5776336"/>
                    <a:pt x="565724" y="5889646"/>
                    <a:pt x="913098" y="5977317"/>
                  </a:cubicBezTo>
                  <a:cubicBezTo>
                    <a:pt x="1260472" y="6064987"/>
                    <a:pt x="1589650" y="6108822"/>
                    <a:pt x="1900633" y="6108822"/>
                  </a:cubicBezTo>
                  <a:cubicBezTo>
                    <a:pt x="2836889" y="6108822"/>
                    <a:pt x="3305017" y="5725056"/>
                    <a:pt x="3305017" y="4957525"/>
                  </a:cubicBezTo>
                  <a:cubicBezTo>
                    <a:pt x="3305017" y="4226386"/>
                    <a:pt x="2820347" y="3860816"/>
                    <a:pt x="1851008" y="3860816"/>
                  </a:cubicBezTo>
                  <a:cubicBezTo>
                    <a:pt x="1675667" y="3860816"/>
                    <a:pt x="1482130" y="3878184"/>
                    <a:pt x="1270397" y="3912922"/>
                  </a:cubicBezTo>
                  <a:cubicBezTo>
                    <a:pt x="1058664" y="3947659"/>
                    <a:pt x="886631" y="3984878"/>
                    <a:pt x="754298" y="4024578"/>
                  </a:cubicBezTo>
                  <a:lnTo>
                    <a:pt x="143912" y="369705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46FC31E4-A535-4B51-6DC6-E0611DF529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0"/>
            </a:blip>
            <a:srcRect l="33449" t="-1432" r="26785" b="37"/>
            <a:stretch/>
          </p:blipFill>
          <p:spPr bwMode="gray">
            <a:xfrm>
              <a:off x="3761967" y="-98114"/>
              <a:ext cx="4848351" cy="6953565"/>
            </a:xfrm>
            <a:custGeom>
              <a:avLst/>
              <a:gdLst/>
              <a:ahLst/>
              <a:cxnLst/>
              <a:rect l="l" t="t" r="r" b="b"/>
              <a:pathLst>
                <a:path w="4848351" h="6953565">
                  <a:moveTo>
                    <a:pt x="416849" y="0"/>
                  </a:moveTo>
                  <a:lnTo>
                    <a:pt x="4352102" y="0"/>
                  </a:lnTo>
                  <a:lnTo>
                    <a:pt x="4352102" y="1300172"/>
                  </a:lnTo>
                  <a:lnTo>
                    <a:pt x="1761683" y="1300172"/>
                  </a:lnTo>
                  <a:lnTo>
                    <a:pt x="1627696" y="2724406"/>
                  </a:lnTo>
                  <a:lnTo>
                    <a:pt x="1801383" y="2689668"/>
                  </a:lnTo>
                  <a:cubicBezTo>
                    <a:pt x="2003191" y="2643352"/>
                    <a:pt x="2252969" y="2620194"/>
                    <a:pt x="2550719" y="2620194"/>
                  </a:cubicBezTo>
                  <a:cubicBezTo>
                    <a:pt x="3252083" y="2620194"/>
                    <a:pt x="3810363" y="2817040"/>
                    <a:pt x="4225558" y="3210730"/>
                  </a:cubicBezTo>
                  <a:cubicBezTo>
                    <a:pt x="4640753" y="3604421"/>
                    <a:pt x="4848351" y="4143677"/>
                    <a:pt x="4848351" y="4828501"/>
                  </a:cubicBezTo>
                  <a:cubicBezTo>
                    <a:pt x="4848351" y="5639041"/>
                    <a:pt x="4598572" y="6262659"/>
                    <a:pt x="4099015" y="6699358"/>
                  </a:cubicBezTo>
                  <a:cubicBezTo>
                    <a:pt x="4036570" y="6753946"/>
                    <a:pt x="3970765" y="6805121"/>
                    <a:pt x="3901601" y="6852885"/>
                  </a:cubicBezTo>
                  <a:lnTo>
                    <a:pt x="3736969" y="6953565"/>
                  </a:lnTo>
                  <a:lnTo>
                    <a:pt x="0" y="6953565"/>
                  </a:lnTo>
                  <a:lnTo>
                    <a:pt x="0" y="5637386"/>
                  </a:lnTo>
                  <a:cubicBezTo>
                    <a:pt x="261358" y="5776336"/>
                    <a:pt x="565724" y="5889646"/>
                    <a:pt x="913098" y="5977317"/>
                  </a:cubicBezTo>
                  <a:cubicBezTo>
                    <a:pt x="1260472" y="6064987"/>
                    <a:pt x="1589650" y="6108822"/>
                    <a:pt x="1900633" y="6108822"/>
                  </a:cubicBezTo>
                  <a:cubicBezTo>
                    <a:pt x="2836889" y="6108822"/>
                    <a:pt x="3305017" y="5725056"/>
                    <a:pt x="3305017" y="4957525"/>
                  </a:cubicBezTo>
                  <a:cubicBezTo>
                    <a:pt x="3305017" y="4226386"/>
                    <a:pt x="2820347" y="3860816"/>
                    <a:pt x="1851008" y="3860816"/>
                  </a:cubicBezTo>
                  <a:cubicBezTo>
                    <a:pt x="1675667" y="3860816"/>
                    <a:pt x="1482130" y="3878184"/>
                    <a:pt x="1270397" y="3912922"/>
                  </a:cubicBezTo>
                  <a:cubicBezTo>
                    <a:pt x="1058664" y="3947659"/>
                    <a:pt x="886631" y="3984878"/>
                    <a:pt x="754298" y="4024578"/>
                  </a:cubicBezTo>
                  <a:lnTo>
                    <a:pt x="143912" y="3697054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rgbClr val="17928C">
                    <a:alpha val="62000"/>
                  </a:srgbClr>
                </a:gs>
                <a:gs pos="32000">
                  <a:srgbClr val="00A3AD">
                    <a:lumMod val="96000"/>
                    <a:lumOff val="4000"/>
                    <a:alpha val="69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</p:pic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04AB44A-7480-4243-978A-766A71592EEB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6" y="-50800"/>
            <a:ext cx="5146799" cy="6959600"/>
            <a:chOff x="-1454366" y="-50800"/>
            <a:chExt cx="5146799" cy="695960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6F593E6C-7EA0-56FF-5FFC-B3513ADD5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5533" t="-1" r="67078" b="37"/>
            <a:stretch/>
          </p:blipFill>
          <p:spPr bwMode="gray">
            <a:xfrm>
              <a:off x="-996043" y="0"/>
              <a:ext cx="4688476" cy="6855450"/>
            </a:xfrm>
            <a:custGeom>
              <a:avLst/>
              <a:gdLst>
                <a:gd name="connsiteX0" fmla="*/ 2110041 w 4688476"/>
                <a:gd name="connsiteY0" fmla="*/ 924003 h 6855450"/>
                <a:gd name="connsiteX1" fmla="*/ 1324424 w 4688476"/>
                <a:gd name="connsiteY1" fmla="*/ 1515733 h 6855450"/>
                <a:gd name="connsiteX2" fmla="*/ 1087732 w 4688476"/>
                <a:gd name="connsiteY2" fmla="*/ 3462150 h 6855450"/>
                <a:gd name="connsiteX3" fmla="*/ 1321906 w 4688476"/>
                <a:gd name="connsiteY3" fmla="*/ 5403531 h 6855450"/>
                <a:gd name="connsiteX4" fmla="*/ 2110041 w 4688476"/>
                <a:gd name="connsiteY4" fmla="*/ 5990224 h 6855450"/>
                <a:gd name="connsiteX5" fmla="*/ 2895658 w 4688476"/>
                <a:gd name="connsiteY5" fmla="*/ 5395976 h 6855450"/>
                <a:gd name="connsiteX6" fmla="*/ 3137387 w 4688476"/>
                <a:gd name="connsiteY6" fmla="*/ 3462150 h 6855450"/>
                <a:gd name="connsiteX7" fmla="*/ 2893140 w 4688476"/>
                <a:gd name="connsiteY7" fmla="*/ 1515733 h 6855450"/>
                <a:gd name="connsiteX8" fmla="*/ 2110041 w 4688476"/>
                <a:gd name="connsiteY8" fmla="*/ 924003 h 6855450"/>
                <a:gd name="connsiteX9" fmla="*/ 785237 w 4688476"/>
                <a:gd name="connsiteY9" fmla="*/ 0 h 6855450"/>
                <a:gd name="connsiteX10" fmla="*/ 3387166 w 4688476"/>
                <a:gd name="connsiteY10" fmla="*/ 0 h 6855450"/>
                <a:gd name="connsiteX11" fmla="*/ 3459730 w 4688476"/>
                <a:gd name="connsiteY11" fmla="*/ 42701 h 6855450"/>
                <a:gd name="connsiteX12" fmla="*/ 4036314 w 4688476"/>
                <a:gd name="connsiteY12" fmla="*/ 631914 h 6855450"/>
                <a:gd name="connsiteX13" fmla="*/ 4688476 w 4688476"/>
                <a:gd name="connsiteY13" fmla="*/ 3462150 h 6855450"/>
                <a:gd name="connsiteX14" fmla="*/ 4056458 w 4688476"/>
                <a:gd name="connsiteY14" fmla="*/ 6317565 h 6855450"/>
                <a:gd name="connsiteX15" fmla="*/ 3646970 w 4688476"/>
                <a:gd name="connsiteY15" fmla="*/ 6765495 h 6855450"/>
                <a:gd name="connsiteX16" fmla="*/ 3523297 w 4688476"/>
                <a:gd name="connsiteY16" fmla="*/ 6855450 h 6855450"/>
                <a:gd name="connsiteX17" fmla="*/ 742453 w 4688476"/>
                <a:gd name="connsiteY17" fmla="*/ 6855450 h 6855450"/>
                <a:gd name="connsiteX18" fmla="*/ 602409 w 4688476"/>
                <a:gd name="connsiteY18" fmla="*/ 6749885 h 6855450"/>
                <a:gd name="connsiteX19" fmla="*/ 188804 w 4688476"/>
                <a:gd name="connsiteY19" fmla="*/ 6287349 h 6855450"/>
                <a:gd name="connsiteX20" fmla="*/ 37134 w 4688476"/>
                <a:gd name="connsiteY20" fmla="*/ 6033896 h 6855450"/>
                <a:gd name="connsiteX21" fmla="*/ 0 w 4688476"/>
                <a:gd name="connsiteY21" fmla="*/ 5954250 h 6855450"/>
                <a:gd name="connsiteX22" fmla="*/ 0 w 4688476"/>
                <a:gd name="connsiteY22" fmla="*/ 884402 h 6855450"/>
                <a:gd name="connsiteX23" fmla="*/ 23639 w 4688476"/>
                <a:gd name="connsiteY23" fmla="*/ 836148 h 6855450"/>
                <a:gd name="connsiteX24" fmla="*/ 171178 w 4688476"/>
                <a:gd name="connsiteY24" fmla="*/ 589108 h 6855450"/>
                <a:gd name="connsiteX25" fmla="*/ 738909 w 4688476"/>
                <a:gd name="connsiteY25" fmla="*/ 25980 h 685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688476" h="6855450">
                  <a:moveTo>
                    <a:pt x="2110041" y="924003"/>
                  </a:moveTo>
                  <a:cubicBezTo>
                    <a:pt x="1744092" y="924003"/>
                    <a:pt x="1482218" y="1121245"/>
                    <a:pt x="1324424" y="1515733"/>
                  </a:cubicBezTo>
                  <a:cubicBezTo>
                    <a:pt x="1166629" y="1910221"/>
                    <a:pt x="1087732" y="2559027"/>
                    <a:pt x="1087732" y="3462150"/>
                  </a:cubicBezTo>
                  <a:cubicBezTo>
                    <a:pt x="1087732" y="4365273"/>
                    <a:pt x="1165790" y="5012401"/>
                    <a:pt x="1321906" y="5403531"/>
                  </a:cubicBezTo>
                  <a:cubicBezTo>
                    <a:pt x="1478022" y="5794659"/>
                    <a:pt x="1740733" y="5990224"/>
                    <a:pt x="2110041" y="5990224"/>
                  </a:cubicBezTo>
                  <a:cubicBezTo>
                    <a:pt x="2472633" y="5990224"/>
                    <a:pt x="2734506" y="5792142"/>
                    <a:pt x="2895658" y="5395976"/>
                  </a:cubicBezTo>
                  <a:cubicBezTo>
                    <a:pt x="3056810" y="4999811"/>
                    <a:pt x="3137387" y="4355201"/>
                    <a:pt x="3137387" y="3462150"/>
                  </a:cubicBezTo>
                  <a:cubicBezTo>
                    <a:pt x="3137387" y="2559027"/>
                    <a:pt x="3055971" y="1910221"/>
                    <a:pt x="2893140" y="1515733"/>
                  </a:cubicBezTo>
                  <a:cubicBezTo>
                    <a:pt x="2730310" y="1121245"/>
                    <a:pt x="2469276" y="924003"/>
                    <a:pt x="2110041" y="924003"/>
                  </a:cubicBezTo>
                  <a:close/>
                  <a:moveTo>
                    <a:pt x="785237" y="0"/>
                  </a:moveTo>
                  <a:lnTo>
                    <a:pt x="3387166" y="0"/>
                  </a:lnTo>
                  <a:lnTo>
                    <a:pt x="3459730" y="42701"/>
                  </a:lnTo>
                  <a:cubicBezTo>
                    <a:pt x="3681079" y="193782"/>
                    <a:pt x="3873272" y="390186"/>
                    <a:pt x="4036314" y="631914"/>
                  </a:cubicBezTo>
                  <a:cubicBezTo>
                    <a:pt x="4471089" y="1276523"/>
                    <a:pt x="4688476" y="2219935"/>
                    <a:pt x="4688476" y="3462150"/>
                  </a:cubicBezTo>
                  <a:cubicBezTo>
                    <a:pt x="4688476" y="4748011"/>
                    <a:pt x="4477803" y="5699816"/>
                    <a:pt x="4056458" y="6317565"/>
                  </a:cubicBezTo>
                  <a:cubicBezTo>
                    <a:pt x="3937954" y="6491308"/>
                    <a:pt x="3801458" y="6640618"/>
                    <a:pt x="3646970" y="6765495"/>
                  </a:cubicBezTo>
                  <a:lnTo>
                    <a:pt x="3523297" y="6855450"/>
                  </a:lnTo>
                  <a:lnTo>
                    <a:pt x="742453" y="6855450"/>
                  </a:lnTo>
                  <a:lnTo>
                    <a:pt x="602409" y="6749885"/>
                  </a:lnTo>
                  <a:cubicBezTo>
                    <a:pt x="448009" y="6620936"/>
                    <a:pt x="310141" y="6466757"/>
                    <a:pt x="188804" y="6287349"/>
                  </a:cubicBezTo>
                  <a:cubicBezTo>
                    <a:pt x="134877" y="6207612"/>
                    <a:pt x="84320" y="6123128"/>
                    <a:pt x="37134" y="6033896"/>
                  </a:cubicBezTo>
                  <a:lnTo>
                    <a:pt x="0" y="5954250"/>
                  </a:lnTo>
                  <a:lnTo>
                    <a:pt x="0" y="884402"/>
                  </a:lnTo>
                  <a:lnTo>
                    <a:pt x="23639" y="836148"/>
                  </a:lnTo>
                  <a:cubicBezTo>
                    <a:pt x="69540" y="748463"/>
                    <a:pt x="118720" y="666117"/>
                    <a:pt x="171178" y="589108"/>
                  </a:cubicBezTo>
                  <a:cubicBezTo>
                    <a:pt x="328553" y="358081"/>
                    <a:pt x="517797" y="170372"/>
                    <a:pt x="738909" y="2598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</p:pic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CA5A507C-72A4-9291-AB86-100BC858FA6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-1454366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6F323117-08B7-4E58-911E-2930B26CE0F7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55169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34569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ction Slide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D6B38310-BEC1-97BD-0CA9-E8370F1E22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216" t="28162" r="34778" b="8541"/>
          <a:stretch/>
        </p:blipFill>
        <p:spPr bwMode="gray">
          <a:xfrm>
            <a:off x="3981671" y="-50800"/>
            <a:ext cx="5294975" cy="6959600"/>
          </a:xfrm>
          <a:custGeom>
            <a:avLst/>
            <a:gdLst/>
            <a:ahLst/>
            <a:cxnLst/>
            <a:rect l="l" t="t" r="r" b="b"/>
            <a:pathLst>
              <a:path w="5294975" h="6959600">
                <a:moveTo>
                  <a:pt x="2709519" y="3655141"/>
                </a:moveTo>
                <a:cubicBezTo>
                  <a:pt x="2547410" y="3655141"/>
                  <a:pt x="2410115" y="3694014"/>
                  <a:pt x="2297632" y="3771760"/>
                </a:cubicBezTo>
                <a:cubicBezTo>
                  <a:pt x="2185149" y="3849506"/>
                  <a:pt x="2099133" y="3947928"/>
                  <a:pt x="2039583" y="4067028"/>
                </a:cubicBezTo>
                <a:cubicBezTo>
                  <a:pt x="1980033" y="4186127"/>
                  <a:pt x="1950258" y="4310190"/>
                  <a:pt x="1950258" y="4439214"/>
                </a:cubicBezTo>
                <a:cubicBezTo>
                  <a:pt x="1950258" y="4568239"/>
                  <a:pt x="1964319" y="4697264"/>
                  <a:pt x="1992439" y="4826289"/>
                </a:cubicBezTo>
                <a:cubicBezTo>
                  <a:pt x="2020560" y="4955313"/>
                  <a:pt x="2065222" y="5071932"/>
                  <a:pt x="2126426" y="5176144"/>
                </a:cubicBezTo>
                <a:cubicBezTo>
                  <a:pt x="2187630" y="5280356"/>
                  <a:pt x="2264549" y="5364718"/>
                  <a:pt x="2357182" y="5429231"/>
                </a:cubicBezTo>
                <a:cubicBezTo>
                  <a:pt x="2449815" y="5493743"/>
                  <a:pt x="2560644" y="5525999"/>
                  <a:pt x="2689669" y="5525999"/>
                </a:cubicBezTo>
                <a:cubicBezTo>
                  <a:pt x="2898093" y="5525999"/>
                  <a:pt x="3067645" y="5446600"/>
                  <a:pt x="3198324" y="5287800"/>
                </a:cubicBezTo>
                <a:cubicBezTo>
                  <a:pt x="3329002" y="5129000"/>
                  <a:pt x="3394342" y="4879222"/>
                  <a:pt x="3394342" y="4538464"/>
                </a:cubicBezTo>
                <a:cubicBezTo>
                  <a:pt x="3394342" y="4263873"/>
                  <a:pt x="3340582" y="4048005"/>
                  <a:pt x="3233061" y="3890859"/>
                </a:cubicBezTo>
                <a:cubicBezTo>
                  <a:pt x="3125540" y="3733714"/>
                  <a:pt x="2951027" y="3655141"/>
                  <a:pt x="2709519" y="3655141"/>
                </a:cubicBezTo>
                <a:close/>
                <a:moveTo>
                  <a:pt x="1842303" y="0"/>
                </a:moveTo>
                <a:lnTo>
                  <a:pt x="4833463" y="0"/>
                </a:lnTo>
                <a:lnTo>
                  <a:pt x="4833463" y="1238410"/>
                </a:lnTo>
                <a:cubicBezTo>
                  <a:pt x="4697822" y="1211943"/>
                  <a:pt x="4545639" y="1189612"/>
                  <a:pt x="4376915" y="1171416"/>
                </a:cubicBezTo>
                <a:cubicBezTo>
                  <a:pt x="4208190" y="1153221"/>
                  <a:pt x="4001420" y="1144123"/>
                  <a:pt x="3756604" y="1144123"/>
                </a:cubicBezTo>
                <a:cubicBezTo>
                  <a:pt x="3266971" y="1144123"/>
                  <a:pt x="2880724" y="1217733"/>
                  <a:pt x="2597863" y="1364953"/>
                </a:cubicBezTo>
                <a:cubicBezTo>
                  <a:pt x="2315001" y="1512173"/>
                  <a:pt x="2110712" y="1723079"/>
                  <a:pt x="1984996" y="1997670"/>
                </a:cubicBezTo>
                <a:cubicBezTo>
                  <a:pt x="1859279" y="2272261"/>
                  <a:pt x="1786496" y="2601440"/>
                  <a:pt x="1766646" y="2985205"/>
                </a:cubicBezTo>
                <a:lnTo>
                  <a:pt x="1826196" y="2985205"/>
                </a:lnTo>
                <a:cubicBezTo>
                  <a:pt x="1912212" y="2826406"/>
                  <a:pt x="2017252" y="2683321"/>
                  <a:pt x="2141314" y="2555951"/>
                </a:cubicBezTo>
                <a:cubicBezTo>
                  <a:pt x="2265376" y="2428580"/>
                  <a:pt x="2418386" y="2327676"/>
                  <a:pt x="2600344" y="2253239"/>
                </a:cubicBezTo>
                <a:cubicBezTo>
                  <a:pt x="2782302" y="2178801"/>
                  <a:pt x="3002305" y="2141582"/>
                  <a:pt x="3260355" y="2141582"/>
                </a:cubicBezTo>
                <a:cubicBezTo>
                  <a:pt x="3683820" y="2141582"/>
                  <a:pt x="4047736" y="2233389"/>
                  <a:pt x="4352102" y="2417001"/>
                </a:cubicBezTo>
                <a:cubicBezTo>
                  <a:pt x="4656467" y="2600613"/>
                  <a:pt x="4889705" y="2867760"/>
                  <a:pt x="5051813" y="3218442"/>
                </a:cubicBezTo>
                <a:cubicBezTo>
                  <a:pt x="5213921" y="3569125"/>
                  <a:pt x="5294975" y="3995899"/>
                  <a:pt x="5294975" y="4498764"/>
                </a:cubicBezTo>
                <a:cubicBezTo>
                  <a:pt x="5294975" y="5041330"/>
                  <a:pt x="5191589" y="5505323"/>
                  <a:pt x="4984819" y="5890742"/>
                </a:cubicBezTo>
                <a:cubicBezTo>
                  <a:pt x="4778049" y="6276162"/>
                  <a:pt x="4483608" y="6570603"/>
                  <a:pt x="4101497" y="6774065"/>
                </a:cubicBezTo>
                <a:cubicBezTo>
                  <a:pt x="4005969" y="6824931"/>
                  <a:pt x="3905840" y="6869438"/>
                  <a:pt x="3801111" y="6907587"/>
                </a:cubicBezTo>
                <a:lnTo>
                  <a:pt x="3641919" y="6959600"/>
                </a:lnTo>
                <a:lnTo>
                  <a:pt x="1862867" y="6959600"/>
                </a:lnTo>
                <a:lnTo>
                  <a:pt x="1650028" y="6890683"/>
                </a:lnTo>
                <a:cubicBezTo>
                  <a:pt x="1317541" y="6764967"/>
                  <a:pt x="1028062" y="6572257"/>
                  <a:pt x="781592" y="6312554"/>
                </a:cubicBezTo>
                <a:cubicBezTo>
                  <a:pt x="535122" y="6052850"/>
                  <a:pt x="343239" y="5723672"/>
                  <a:pt x="205944" y="5325019"/>
                </a:cubicBezTo>
                <a:cubicBezTo>
                  <a:pt x="68648" y="4926365"/>
                  <a:pt x="0" y="4455756"/>
                  <a:pt x="0" y="3913191"/>
                </a:cubicBezTo>
                <a:cubicBezTo>
                  <a:pt x="0" y="3496342"/>
                  <a:pt x="29775" y="3081974"/>
                  <a:pt x="89325" y="2670088"/>
                </a:cubicBezTo>
                <a:cubicBezTo>
                  <a:pt x="148875" y="2258201"/>
                  <a:pt x="256396" y="1869472"/>
                  <a:pt x="411887" y="1503903"/>
                </a:cubicBezTo>
                <a:cubicBezTo>
                  <a:pt x="567378" y="1138333"/>
                  <a:pt x="787382" y="814117"/>
                  <a:pt x="1071898" y="531255"/>
                </a:cubicBezTo>
                <a:cubicBezTo>
                  <a:pt x="1249721" y="354467"/>
                  <a:pt x="1459205" y="201263"/>
                  <a:pt x="1700351" y="71643"/>
                </a:cubicBezTo>
                <a:close/>
              </a:path>
            </a:pathLst>
          </a:cu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43A9DA0-CF40-C516-B175-AD762F9ADC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0"/>
          </a:blip>
          <a:srcRect l="33216" t="28162" r="34778" b="8541"/>
          <a:stretch/>
        </p:blipFill>
        <p:spPr bwMode="gray">
          <a:xfrm>
            <a:off x="3981671" y="-50800"/>
            <a:ext cx="5294975" cy="6959600"/>
          </a:xfrm>
          <a:custGeom>
            <a:avLst/>
            <a:gdLst/>
            <a:ahLst/>
            <a:cxnLst/>
            <a:rect l="l" t="t" r="r" b="b"/>
            <a:pathLst>
              <a:path w="5294975" h="6959600">
                <a:moveTo>
                  <a:pt x="2709519" y="3655141"/>
                </a:moveTo>
                <a:cubicBezTo>
                  <a:pt x="2547410" y="3655141"/>
                  <a:pt x="2410115" y="3694014"/>
                  <a:pt x="2297632" y="3771760"/>
                </a:cubicBezTo>
                <a:cubicBezTo>
                  <a:pt x="2185149" y="3849506"/>
                  <a:pt x="2099133" y="3947928"/>
                  <a:pt x="2039583" y="4067028"/>
                </a:cubicBezTo>
                <a:cubicBezTo>
                  <a:pt x="1980033" y="4186127"/>
                  <a:pt x="1950258" y="4310190"/>
                  <a:pt x="1950258" y="4439214"/>
                </a:cubicBezTo>
                <a:cubicBezTo>
                  <a:pt x="1950258" y="4568239"/>
                  <a:pt x="1964319" y="4697264"/>
                  <a:pt x="1992439" y="4826289"/>
                </a:cubicBezTo>
                <a:cubicBezTo>
                  <a:pt x="2020560" y="4955313"/>
                  <a:pt x="2065222" y="5071932"/>
                  <a:pt x="2126426" y="5176144"/>
                </a:cubicBezTo>
                <a:cubicBezTo>
                  <a:pt x="2187630" y="5280356"/>
                  <a:pt x="2264549" y="5364718"/>
                  <a:pt x="2357182" y="5429231"/>
                </a:cubicBezTo>
                <a:cubicBezTo>
                  <a:pt x="2449815" y="5493743"/>
                  <a:pt x="2560644" y="5525999"/>
                  <a:pt x="2689669" y="5525999"/>
                </a:cubicBezTo>
                <a:cubicBezTo>
                  <a:pt x="2898093" y="5525999"/>
                  <a:pt x="3067645" y="5446600"/>
                  <a:pt x="3198324" y="5287800"/>
                </a:cubicBezTo>
                <a:cubicBezTo>
                  <a:pt x="3329002" y="5129000"/>
                  <a:pt x="3394342" y="4879222"/>
                  <a:pt x="3394342" y="4538464"/>
                </a:cubicBezTo>
                <a:cubicBezTo>
                  <a:pt x="3394342" y="4263873"/>
                  <a:pt x="3340582" y="4048005"/>
                  <a:pt x="3233061" y="3890859"/>
                </a:cubicBezTo>
                <a:cubicBezTo>
                  <a:pt x="3125540" y="3733714"/>
                  <a:pt x="2951027" y="3655141"/>
                  <a:pt x="2709519" y="3655141"/>
                </a:cubicBezTo>
                <a:close/>
                <a:moveTo>
                  <a:pt x="1842303" y="0"/>
                </a:moveTo>
                <a:lnTo>
                  <a:pt x="4833463" y="0"/>
                </a:lnTo>
                <a:lnTo>
                  <a:pt x="4833463" y="1238410"/>
                </a:lnTo>
                <a:cubicBezTo>
                  <a:pt x="4697822" y="1211943"/>
                  <a:pt x="4545639" y="1189612"/>
                  <a:pt x="4376915" y="1171416"/>
                </a:cubicBezTo>
                <a:cubicBezTo>
                  <a:pt x="4208190" y="1153221"/>
                  <a:pt x="4001420" y="1144123"/>
                  <a:pt x="3756604" y="1144123"/>
                </a:cubicBezTo>
                <a:cubicBezTo>
                  <a:pt x="3266971" y="1144123"/>
                  <a:pt x="2880724" y="1217733"/>
                  <a:pt x="2597863" y="1364953"/>
                </a:cubicBezTo>
                <a:cubicBezTo>
                  <a:pt x="2315001" y="1512173"/>
                  <a:pt x="2110712" y="1723079"/>
                  <a:pt x="1984996" y="1997670"/>
                </a:cubicBezTo>
                <a:cubicBezTo>
                  <a:pt x="1859279" y="2272261"/>
                  <a:pt x="1786496" y="2601440"/>
                  <a:pt x="1766646" y="2985205"/>
                </a:cubicBezTo>
                <a:lnTo>
                  <a:pt x="1826196" y="2985205"/>
                </a:lnTo>
                <a:cubicBezTo>
                  <a:pt x="1912212" y="2826406"/>
                  <a:pt x="2017252" y="2683321"/>
                  <a:pt x="2141314" y="2555951"/>
                </a:cubicBezTo>
                <a:cubicBezTo>
                  <a:pt x="2265376" y="2428580"/>
                  <a:pt x="2418386" y="2327676"/>
                  <a:pt x="2600344" y="2253239"/>
                </a:cubicBezTo>
                <a:cubicBezTo>
                  <a:pt x="2782302" y="2178801"/>
                  <a:pt x="3002305" y="2141582"/>
                  <a:pt x="3260355" y="2141582"/>
                </a:cubicBezTo>
                <a:cubicBezTo>
                  <a:pt x="3683820" y="2141582"/>
                  <a:pt x="4047736" y="2233389"/>
                  <a:pt x="4352102" y="2417001"/>
                </a:cubicBezTo>
                <a:cubicBezTo>
                  <a:pt x="4656467" y="2600613"/>
                  <a:pt x="4889705" y="2867760"/>
                  <a:pt x="5051813" y="3218442"/>
                </a:cubicBezTo>
                <a:cubicBezTo>
                  <a:pt x="5213921" y="3569125"/>
                  <a:pt x="5294975" y="3995899"/>
                  <a:pt x="5294975" y="4498764"/>
                </a:cubicBezTo>
                <a:cubicBezTo>
                  <a:pt x="5294975" y="5041330"/>
                  <a:pt x="5191589" y="5505323"/>
                  <a:pt x="4984819" y="5890742"/>
                </a:cubicBezTo>
                <a:cubicBezTo>
                  <a:pt x="4778049" y="6276162"/>
                  <a:pt x="4483608" y="6570603"/>
                  <a:pt x="4101497" y="6774065"/>
                </a:cubicBezTo>
                <a:cubicBezTo>
                  <a:pt x="4005969" y="6824931"/>
                  <a:pt x="3905840" y="6869438"/>
                  <a:pt x="3801111" y="6907587"/>
                </a:cubicBezTo>
                <a:lnTo>
                  <a:pt x="3641919" y="6959600"/>
                </a:lnTo>
                <a:lnTo>
                  <a:pt x="1862867" y="6959600"/>
                </a:lnTo>
                <a:lnTo>
                  <a:pt x="1650028" y="6890683"/>
                </a:lnTo>
                <a:cubicBezTo>
                  <a:pt x="1317541" y="6764967"/>
                  <a:pt x="1028062" y="6572257"/>
                  <a:pt x="781592" y="6312554"/>
                </a:cubicBezTo>
                <a:cubicBezTo>
                  <a:pt x="535122" y="6052850"/>
                  <a:pt x="343239" y="5723672"/>
                  <a:pt x="205944" y="5325019"/>
                </a:cubicBezTo>
                <a:cubicBezTo>
                  <a:pt x="68648" y="4926365"/>
                  <a:pt x="0" y="4455756"/>
                  <a:pt x="0" y="3913191"/>
                </a:cubicBezTo>
                <a:cubicBezTo>
                  <a:pt x="0" y="3496342"/>
                  <a:pt x="29775" y="3081974"/>
                  <a:pt x="89325" y="2670088"/>
                </a:cubicBezTo>
                <a:cubicBezTo>
                  <a:pt x="148875" y="2258201"/>
                  <a:pt x="256396" y="1869472"/>
                  <a:pt x="411887" y="1503903"/>
                </a:cubicBezTo>
                <a:cubicBezTo>
                  <a:pt x="567378" y="1138333"/>
                  <a:pt x="787382" y="814117"/>
                  <a:pt x="1071898" y="531255"/>
                </a:cubicBezTo>
                <a:cubicBezTo>
                  <a:pt x="1249721" y="354467"/>
                  <a:pt x="1459205" y="201263"/>
                  <a:pt x="1700351" y="71643"/>
                </a:cubicBezTo>
                <a:close/>
              </a:path>
            </a:pathLst>
          </a:custGeom>
          <a:gradFill>
            <a:gsLst>
              <a:gs pos="81000">
                <a:srgbClr val="B0E7EA"/>
              </a:gs>
              <a:gs pos="100000">
                <a:schemeClr val="bg1"/>
              </a:gs>
              <a:gs pos="0">
                <a:srgbClr val="17928C">
                  <a:alpha val="62000"/>
                </a:srgbClr>
              </a:gs>
              <a:gs pos="32000">
                <a:srgbClr val="00A3AD">
                  <a:lumMod val="96000"/>
                  <a:lumOff val="4000"/>
                  <a:alpha val="69000"/>
                </a:srgbClr>
              </a:gs>
            </a:gsLst>
            <a:lin ang="0" scaled="1"/>
          </a:gradFill>
          <a:ln w="12700">
            <a:solidFill>
              <a:schemeClr val="bg1"/>
            </a:solidFill>
          </a:ln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E8BBF81-5210-880C-1B8C-4540FB1479D1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1454367" y="-50800"/>
            <a:ext cx="5146799" cy="6959600"/>
            <a:chOff x="-1454367" y="-50800"/>
            <a:chExt cx="5146799" cy="6959600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BB4CE8B6-E909-0D54-8A74-37DBDDA1A8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55" t="28271" r="68606" b="8577"/>
            <a:stretch/>
          </p:blipFill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68364 w 5146799"/>
                <a:gd name="connsiteY0" fmla="*/ 974803 h 6959600"/>
                <a:gd name="connsiteX1" fmla="*/ 1782747 w 5146799"/>
                <a:gd name="connsiteY1" fmla="*/ 1566533 h 6959600"/>
                <a:gd name="connsiteX2" fmla="*/ 1546054 w 5146799"/>
                <a:gd name="connsiteY2" fmla="*/ 3512950 h 6959600"/>
                <a:gd name="connsiteX3" fmla="*/ 1780229 w 5146799"/>
                <a:gd name="connsiteY3" fmla="*/ 5454331 h 6959600"/>
                <a:gd name="connsiteX4" fmla="*/ 2568364 w 5146799"/>
                <a:gd name="connsiteY4" fmla="*/ 6041024 h 6959600"/>
                <a:gd name="connsiteX5" fmla="*/ 3353981 w 5146799"/>
                <a:gd name="connsiteY5" fmla="*/ 5446776 h 6959600"/>
                <a:gd name="connsiteX6" fmla="*/ 3595710 w 5146799"/>
                <a:gd name="connsiteY6" fmla="*/ 3512950 h 6959600"/>
                <a:gd name="connsiteX7" fmla="*/ 3351463 w 5146799"/>
                <a:gd name="connsiteY7" fmla="*/ 1566533 h 6959600"/>
                <a:gd name="connsiteX8" fmla="*/ 2568364 w 5146799"/>
                <a:gd name="connsiteY8" fmla="*/ 974803 h 6959600"/>
                <a:gd name="connsiteX9" fmla="*/ 1334149 w 5146799"/>
                <a:gd name="connsiteY9" fmla="*/ 0 h 6959600"/>
                <a:gd name="connsiteX10" fmla="*/ 3759161 w 5146799"/>
                <a:gd name="connsiteY10" fmla="*/ 0 h 6959600"/>
                <a:gd name="connsiteX11" fmla="*/ 3918053 w 5146799"/>
                <a:gd name="connsiteY11" fmla="*/ 93501 h 6959600"/>
                <a:gd name="connsiteX12" fmla="*/ 4494637 w 5146799"/>
                <a:gd name="connsiteY12" fmla="*/ 682714 h 6959600"/>
                <a:gd name="connsiteX13" fmla="*/ 5146799 w 5146799"/>
                <a:gd name="connsiteY13" fmla="*/ 3512950 h 6959600"/>
                <a:gd name="connsiteX14" fmla="*/ 4514781 w 5146799"/>
                <a:gd name="connsiteY14" fmla="*/ 6368365 h 6959600"/>
                <a:gd name="connsiteX15" fmla="*/ 3944807 w 5146799"/>
                <a:gd name="connsiteY15" fmla="*/ 6933027 h 6959600"/>
                <a:gd name="connsiteX16" fmla="*/ 3897365 w 5146799"/>
                <a:gd name="connsiteY16" fmla="*/ 6959600 h 6959600"/>
                <a:gd name="connsiteX17" fmla="*/ 1286341 w 5146799"/>
                <a:gd name="connsiteY17" fmla="*/ 6959600 h 6959600"/>
                <a:gd name="connsiteX18" fmla="*/ 1220642 w 5146799"/>
                <a:gd name="connsiteY18" fmla="*/ 6921225 h 6959600"/>
                <a:gd name="connsiteX19" fmla="*/ 647127 w 5146799"/>
                <a:gd name="connsiteY19" fmla="*/ 6338149 h 6959600"/>
                <a:gd name="connsiteX20" fmla="*/ 0 w 5146799"/>
                <a:gd name="connsiteY20" fmla="*/ 3512950 h 6959600"/>
                <a:gd name="connsiteX21" fmla="*/ 629501 w 5146799"/>
                <a:gd name="connsiteY21" fmla="*/ 639908 h 6959600"/>
                <a:gd name="connsiteX22" fmla="*/ 1197232 w 5146799"/>
                <a:gd name="connsiteY22" fmla="*/ 76780 h 695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146799" h="6959600">
                  <a:moveTo>
                    <a:pt x="2568364" y="974803"/>
                  </a:moveTo>
                  <a:cubicBezTo>
                    <a:pt x="2202415" y="974803"/>
                    <a:pt x="1940541" y="1172045"/>
                    <a:pt x="1782747" y="1566533"/>
                  </a:cubicBezTo>
                  <a:cubicBezTo>
                    <a:pt x="1624952" y="1961021"/>
                    <a:pt x="1546054" y="2609827"/>
                    <a:pt x="1546054" y="3512950"/>
                  </a:cubicBezTo>
                  <a:cubicBezTo>
                    <a:pt x="1546054" y="4416073"/>
                    <a:pt x="1624113" y="5063201"/>
                    <a:pt x="1780229" y="5454331"/>
                  </a:cubicBezTo>
                  <a:cubicBezTo>
                    <a:pt x="1936345" y="5845459"/>
                    <a:pt x="2199056" y="6041024"/>
                    <a:pt x="2568364" y="6041024"/>
                  </a:cubicBezTo>
                  <a:cubicBezTo>
                    <a:pt x="2930956" y="6041024"/>
                    <a:pt x="3192829" y="5842942"/>
                    <a:pt x="3353981" y="5446776"/>
                  </a:cubicBezTo>
                  <a:cubicBezTo>
                    <a:pt x="3515133" y="5050611"/>
                    <a:pt x="3595710" y="4406001"/>
                    <a:pt x="3595710" y="3512950"/>
                  </a:cubicBezTo>
                  <a:cubicBezTo>
                    <a:pt x="3595710" y="2609827"/>
                    <a:pt x="3514294" y="1961021"/>
                    <a:pt x="3351463" y="1566533"/>
                  </a:cubicBezTo>
                  <a:cubicBezTo>
                    <a:pt x="3188633" y="1172045"/>
                    <a:pt x="2927599" y="974803"/>
                    <a:pt x="2568364" y="974803"/>
                  </a:cubicBezTo>
                  <a:close/>
                  <a:moveTo>
                    <a:pt x="1334149" y="0"/>
                  </a:moveTo>
                  <a:lnTo>
                    <a:pt x="3759161" y="0"/>
                  </a:lnTo>
                  <a:lnTo>
                    <a:pt x="3918053" y="93501"/>
                  </a:lnTo>
                  <a:cubicBezTo>
                    <a:pt x="4139402" y="244582"/>
                    <a:pt x="4331595" y="440986"/>
                    <a:pt x="4494637" y="682714"/>
                  </a:cubicBezTo>
                  <a:cubicBezTo>
                    <a:pt x="4929412" y="1327323"/>
                    <a:pt x="5146799" y="2270735"/>
                    <a:pt x="5146799" y="3512950"/>
                  </a:cubicBezTo>
                  <a:cubicBezTo>
                    <a:pt x="5146799" y="4798811"/>
                    <a:pt x="4936126" y="5750616"/>
                    <a:pt x="4514781" y="6368365"/>
                  </a:cubicBezTo>
                  <a:cubicBezTo>
                    <a:pt x="4356776" y="6600022"/>
                    <a:pt x="4166785" y="6788243"/>
                    <a:pt x="3944807" y="6933027"/>
                  </a:cubicBezTo>
                  <a:lnTo>
                    <a:pt x="3897365" y="6959600"/>
                  </a:lnTo>
                  <a:lnTo>
                    <a:pt x="1286341" y="6959600"/>
                  </a:lnTo>
                  <a:lnTo>
                    <a:pt x="1220642" y="6921225"/>
                  </a:lnTo>
                  <a:cubicBezTo>
                    <a:pt x="1000081" y="6771718"/>
                    <a:pt x="808909" y="6577360"/>
                    <a:pt x="647127" y="6338149"/>
                  </a:cubicBezTo>
                  <a:cubicBezTo>
                    <a:pt x="215709" y="5700256"/>
                    <a:pt x="0" y="4758523"/>
                    <a:pt x="0" y="3512950"/>
                  </a:cubicBezTo>
                  <a:cubicBezTo>
                    <a:pt x="0" y="2213661"/>
                    <a:pt x="209834" y="1255980"/>
                    <a:pt x="629501" y="639908"/>
                  </a:cubicBezTo>
                  <a:cubicBezTo>
                    <a:pt x="786877" y="408881"/>
                    <a:pt x="976120" y="221172"/>
                    <a:pt x="1197232" y="76780"/>
                  </a:cubicBezTo>
                  <a:close/>
                </a:path>
              </a:pathLst>
            </a:custGeom>
          </p:spPr>
        </p:pic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6586E7B2-BD2E-ED48-96F6-B48BF082F48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-1454367" y="-50800"/>
              <a:ext cx="5146799" cy="6959600"/>
            </a:xfrm>
            <a:custGeom>
              <a:avLst/>
              <a:gdLst>
                <a:gd name="connsiteX0" fmla="*/ 2530869 w 5071663"/>
                <a:gd name="connsiteY0" fmla="*/ 960572 h 6858000"/>
                <a:gd name="connsiteX1" fmla="*/ 1756721 w 5071663"/>
                <a:gd name="connsiteY1" fmla="*/ 1543664 h 6858000"/>
                <a:gd name="connsiteX2" fmla="*/ 1523484 w 5071663"/>
                <a:gd name="connsiteY2" fmla="*/ 3461666 h 6858000"/>
                <a:gd name="connsiteX3" fmla="*/ 1754240 w 5071663"/>
                <a:gd name="connsiteY3" fmla="*/ 5374705 h 6858000"/>
                <a:gd name="connsiteX4" fmla="*/ 2530869 w 5071663"/>
                <a:gd name="connsiteY4" fmla="*/ 5952834 h 6858000"/>
                <a:gd name="connsiteX5" fmla="*/ 3305017 w 5071663"/>
                <a:gd name="connsiteY5" fmla="*/ 5367261 h 6858000"/>
                <a:gd name="connsiteX6" fmla="*/ 3543217 w 5071663"/>
                <a:gd name="connsiteY6" fmla="*/ 3461666 h 6858000"/>
                <a:gd name="connsiteX7" fmla="*/ 3302536 w 5071663"/>
                <a:gd name="connsiteY7" fmla="*/ 1543664 h 6858000"/>
                <a:gd name="connsiteX8" fmla="*/ 2530869 w 5071663"/>
                <a:gd name="connsiteY8" fmla="*/ 960572 h 6858000"/>
                <a:gd name="connsiteX9" fmla="*/ 1314672 w 5071663"/>
                <a:gd name="connsiteY9" fmla="*/ 0 h 6858000"/>
                <a:gd name="connsiteX10" fmla="*/ 3704282 w 5071663"/>
                <a:gd name="connsiteY10" fmla="*/ 0 h 6858000"/>
                <a:gd name="connsiteX11" fmla="*/ 3860855 w 5071663"/>
                <a:gd name="connsiteY11" fmla="*/ 92136 h 6858000"/>
                <a:gd name="connsiteX12" fmla="*/ 4429021 w 5071663"/>
                <a:gd name="connsiteY12" fmla="*/ 672747 h 6858000"/>
                <a:gd name="connsiteX13" fmla="*/ 5071663 w 5071663"/>
                <a:gd name="connsiteY13" fmla="*/ 3461666 h 6858000"/>
                <a:gd name="connsiteX14" fmla="*/ 4448871 w 5071663"/>
                <a:gd name="connsiteY14" fmla="*/ 6275396 h 6858000"/>
                <a:gd name="connsiteX15" fmla="*/ 3887218 w 5071663"/>
                <a:gd name="connsiteY15" fmla="*/ 6831815 h 6858000"/>
                <a:gd name="connsiteX16" fmla="*/ 3840469 w 5071663"/>
                <a:gd name="connsiteY16" fmla="*/ 6858000 h 6858000"/>
                <a:gd name="connsiteX17" fmla="*/ 1267562 w 5071663"/>
                <a:gd name="connsiteY17" fmla="*/ 6858000 h 6858000"/>
                <a:gd name="connsiteX18" fmla="*/ 1202822 w 5071663"/>
                <a:gd name="connsiteY18" fmla="*/ 6820185 h 6858000"/>
                <a:gd name="connsiteX19" fmla="*/ 637680 w 5071663"/>
                <a:gd name="connsiteY19" fmla="*/ 6245621 h 6858000"/>
                <a:gd name="connsiteX20" fmla="*/ 0 w 5071663"/>
                <a:gd name="connsiteY20" fmla="*/ 3461666 h 6858000"/>
                <a:gd name="connsiteX21" fmla="*/ 620311 w 5071663"/>
                <a:gd name="connsiteY21" fmla="*/ 630566 h 6858000"/>
                <a:gd name="connsiteX22" fmla="*/ 1179754 w 5071663"/>
                <a:gd name="connsiteY22" fmla="*/ 7565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71663" h="6858000">
                  <a:moveTo>
                    <a:pt x="2530869" y="960572"/>
                  </a:moveTo>
                  <a:cubicBezTo>
                    <a:pt x="2170262" y="960572"/>
                    <a:pt x="1912212" y="1154935"/>
                    <a:pt x="1756721" y="1543664"/>
                  </a:cubicBezTo>
                  <a:cubicBezTo>
                    <a:pt x="1601230" y="1932393"/>
                    <a:pt x="1523484" y="2571727"/>
                    <a:pt x="1523484" y="3461666"/>
                  </a:cubicBezTo>
                  <a:cubicBezTo>
                    <a:pt x="1523484" y="4351605"/>
                    <a:pt x="1600403" y="4989285"/>
                    <a:pt x="1754240" y="5374705"/>
                  </a:cubicBezTo>
                  <a:cubicBezTo>
                    <a:pt x="1908077" y="5760124"/>
                    <a:pt x="2166953" y="5952834"/>
                    <a:pt x="2530869" y="5952834"/>
                  </a:cubicBezTo>
                  <a:cubicBezTo>
                    <a:pt x="2888168" y="5952834"/>
                    <a:pt x="3146218" y="5757643"/>
                    <a:pt x="3305017" y="5367261"/>
                  </a:cubicBezTo>
                  <a:cubicBezTo>
                    <a:pt x="3463817" y="4976879"/>
                    <a:pt x="3543217" y="4341680"/>
                    <a:pt x="3543217" y="3461666"/>
                  </a:cubicBezTo>
                  <a:cubicBezTo>
                    <a:pt x="3543217" y="2571727"/>
                    <a:pt x="3462990" y="1932393"/>
                    <a:pt x="3302536" y="1543664"/>
                  </a:cubicBezTo>
                  <a:cubicBezTo>
                    <a:pt x="3142083" y="1154935"/>
                    <a:pt x="2884860" y="960572"/>
                    <a:pt x="2530869" y="960572"/>
                  </a:cubicBezTo>
                  <a:close/>
                  <a:moveTo>
                    <a:pt x="1314672" y="0"/>
                  </a:moveTo>
                  <a:lnTo>
                    <a:pt x="3704282" y="0"/>
                  </a:lnTo>
                  <a:lnTo>
                    <a:pt x="3860855" y="92136"/>
                  </a:lnTo>
                  <a:cubicBezTo>
                    <a:pt x="4078972" y="241011"/>
                    <a:pt x="4268360" y="434548"/>
                    <a:pt x="4429021" y="672747"/>
                  </a:cubicBezTo>
                  <a:cubicBezTo>
                    <a:pt x="4857449" y="1307946"/>
                    <a:pt x="5071663" y="2237585"/>
                    <a:pt x="5071663" y="3461666"/>
                  </a:cubicBezTo>
                  <a:cubicBezTo>
                    <a:pt x="5071663" y="4728755"/>
                    <a:pt x="4864065" y="5666665"/>
                    <a:pt x="4448871" y="6275396"/>
                  </a:cubicBezTo>
                  <a:cubicBezTo>
                    <a:pt x="4293173" y="6503671"/>
                    <a:pt x="4105955" y="6689144"/>
                    <a:pt x="3887218" y="6831815"/>
                  </a:cubicBezTo>
                  <a:lnTo>
                    <a:pt x="3840469" y="6858000"/>
                  </a:lnTo>
                  <a:lnTo>
                    <a:pt x="1267562" y="6858000"/>
                  </a:lnTo>
                  <a:lnTo>
                    <a:pt x="1202822" y="6820185"/>
                  </a:lnTo>
                  <a:cubicBezTo>
                    <a:pt x="985481" y="6672861"/>
                    <a:pt x="797100" y="6481340"/>
                    <a:pt x="637680" y="6245621"/>
                  </a:cubicBezTo>
                  <a:cubicBezTo>
                    <a:pt x="212560" y="5617040"/>
                    <a:pt x="0" y="4689055"/>
                    <a:pt x="0" y="3461666"/>
                  </a:cubicBezTo>
                  <a:cubicBezTo>
                    <a:pt x="0" y="2181344"/>
                    <a:pt x="206771" y="1237644"/>
                    <a:pt x="620311" y="630566"/>
                  </a:cubicBezTo>
                  <a:cubicBezTo>
                    <a:pt x="775389" y="402912"/>
                    <a:pt x="961870" y="217943"/>
                    <a:pt x="1179754" y="75659"/>
                  </a:cubicBezTo>
                  <a:close/>
                </a:path>
              </a:pathLst>
            </a:custGeom>
            <a:gradFill>
              <a:gsLst>
                <a:gs pos="0">
                  <a:srgbClr val="2C826D"/>
                </a:gs>
                <a:gs pos="76000">
                  <a:srgbClr val="17928C">
                    <a:alpha val="62000"/>
                  </a:srgbClr>
                </a:gs>
              </a:gsLst>
              <a:lin ang="0" scaled="1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C67437E-B976-A07B-73B7-046A964A9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 algn="ctr">
              <a:defRPr/>
            </a:lvl1pPr>
          </a:lstStyle>
          <a:p>
            <a:pPr>
              <a:spcAft>
                <a:spcPts val="1000"/>
              </a:spcAft>
            </a:pPr>
            <a:fld id="{02CEFE82-39F2-4F47-8A0C-D5AB3496FA5C}" type="slidenum">
              <a:rPr lang="de-DE" smtClean="0"/>
              <a:pPr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1AE01E-D9F6-4C63-3245-56BE9CA1FE7B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pPr>
              <a:spcAft>
                <a:spcPts val="1000"/>
              </a:spcAft>
            </a:pPr>
            <a:fld id="{E844CB18-E6CE-4540-B7E4-68325DC71FDD}" type="datetime4">
              <a:rPr lang="en-US" smtClean="0"/>
              <a:t>June 30, 2026</a:t>
            </a:fld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7E3AA17E-98C3-9CFF-B704-A4CCF549B5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5230" y="1389778"/>
            <a:ext cx="4323846" cy="1231106"/>
          </a:xfrm>
          <a:noFill/>
          <a:ln>
            <a:noFill/>
          </a:ln>
        </p:spPr>
        <p:txBody>
          <a:bodyPr wrap="square" lIns="0" tIns="0" rIns="0" bIns="0" rtlCol="0" anchor="b" anchorCtr="0">
            <a:spAutoFit/>
          </a:bodyPr>
          <a:lstStyle>
            <a:lvl1pPr marL="0" indent="0">
              <a:buNone/>
              <a:defRPr lang="de-DE" sz="400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Kanit ExtraBold" pitchFamily="2" charset="-34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en-US" sz="1800"/>
            </a:lvl5pPr>
          </a:lstStyle>
          <a:p>
            <a:pPr marL="0" lvl="0" defTabSz="914400"/>
            <a:r>
              <a:rPr lang="de-DE"/>
              <a:t>Edit master title style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7533012-B9ED-106A-ABC7-6F67B2F807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7325230" y="2769087"/>
            <a:ext cx="4323846" cy="276999"/>
          </a:xfrm>
          <a:noFill/>
          <a:ln>
            <a:noFill/>
          </a:ln>
        </p:spPr>
        <p:txBody>
          <a:bodyPr wrap="square" lIns="0" tIns="0" rIns="0" bIns="0" rtlCol="0" anchor="t" anchorCtr="0">
            <a:sp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  <a:ea typeface="Open Sans" panose="020B0606030504020204" pitchFamily="34" charset="0"/>
                <a:cs typeface="Kanit ExtraBold" pitchFamily="2" charset="-34"/>
              </a:defRPr>
            </a:lvl1pPr>
          </a:lstStyle>
          <a:p>
            <a:r>
              <a:rPr lang="de-DE"/>
              <a:t>Enter your subtitle here</a:t>
            </a:r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0DD35448-E50E-BF86-3AF8-F0FE22E200A9}"/>
              </a:ext>
            </a:extLst>
          </p:cNvPr>
          <p:cNvSpPr>
            <a:spLocks noGrp="1" noChangeAspect="1"/>
          </p:cNvSpPr>
          <p:nvPr>
            <p:ph type="body" sz="quarter" idx="26" hasCustomPrompt="1"/>
          </p:nvPr>
        </p:nvSpPr>
        <p:spPr bwMode="gray">
          <a:xfrm flipH="1" flipV="1">
            <a:off x="7296000" y="3565055"/>
            <a:ext cx="4896000" cy="36000"/>
          </a:xfrm>
          <a:custGeom>
            <a:avLst/>
            <a:gdLst>
              <a:gd name="connsiteX0" fmla="*/ 4889504 w 4896000"/>
              <a:gd name="connsiteY0" fmla="*/ 36000 h 36000"/>
              <a:gd name="connsiteX1" fmla="*/ 4203704 w 4896000"/>
              <a:gd name="connsiteY1" fmla="*/ 36000 h 36000"/>
              <a:gd name="connsiteX2" fmla="*/ 3093483 w 4896000"/>
              <a:gd name="connsiteY2" fmla="*/ 36000 h 36000"/>
              <a:gd name="connsiteX3" fmla="*/ 2407683 w 4896000"/>
              <a:gd name="connsiteY3" fmla="*/ 36000 h 36000"/>
              <a:gd name="connsiteX4" fmla="*/ 0 w 4896000"/>
              <a:gd name="connsiteY4" fmla="*/ 36000 h 36000"/>
              <a:gd name="connsiteX5" fmla="*/ 0 w 4896000"/>
              <a:gd name="connsiteY5" fmla="*/ 0 h 36000"/>
              <a:gd name="connsiteX6" fmla="*/ 2414179 w 4896000"/>
              <a:gd name="connsiteY6" fmla="*/ 0 h 36000"/>
              <a:gd name="connsiteX7" fmla="*/ 3099979 w 4896000"/>
              <a:gd name="connsiteY7" fmla="*/ 0 h 36000"/>
              <a:gd name="connsiteX8" fmla="*/ 4210200 w 4896000"/>
              <a:gd name="connsiteY8" fmla="*/ 0 h 36000"/>
              <a:gd name="connsiteX9" fmla="*/ 4896000 w 4896000"/>
              <a:gd name="connsiteY9" fmla="*/ 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96000" h="36000">
                <a:moveTo>
                  <a:pt x="4889504" y="36000"/>
                </a:moveTo>
                <a:lnTo>
                  <a:pt x="4203704" y="36000"/>
                </a:lnTo>
                <a:lnTo>
                  <a:pt x="3093483" y="36000"/>
                </a:lnTo>
                <a:lnTo>
                  <a:pt x="2407683" y="36000"/>
                </a:lnTo>
                <a:lnTo>
                  <a:pt x="0" y="36000"/>
                </a:lnTo>
                <a:lnTo>
                  <a:pt x="0" y="0"/>
                </a:lnTo>
                <a:lnTo>
                  <a:pt x="2414179" y="0"/>
                </a:lnTo>
                <a:lnTo>
                  <a:pt x="3099979" y="0"/>
                </a:lnTo>
                <a:lnTo>
                  <a:pt x="4210200" y="0"/>
                </a:lnTo>
                <a:lnTo>
                  <a:pt x="489600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6" name="Fußzeilenplatzhalter 11">
            <a:extLst>
              <a:ext uri="{FF2B5EF4-FFF2-40B4-BE49-F238E27FC236}">
                <a16:creationId xmlns:a16="http://schemas.microsoft.com/office/drawing/2014/main" id="{D6FD70F9-6FE0-D81D-F65D-5A652B9B2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225432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en-US"/>
              <a:t>© Elektrobit 2026 | Public</a:t>
            </a:r>
          </a:p>
        </p:txBody>
      </p:sp>
    </p:spTree>
    <p:extLst>
      <p:ext uri="{BB962C8B-B14F-4D97-AF65-F5344CB8AC3E}">
        <p14:creationId xmlns:p14="http://schemas.microsoft.com/office/powerpoint/2010/main" val="386982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"/>
          <p:cNvSpPr>
            <a:spLocks noGrp="1" noChangeAspect="1"/>
          </p:cNvSpPr>
          <p:nvPr>
            <p:ph type="sldNum" sz="quarter" idx="4"/>
          </p:nvPr>
        </p:nvSpPr>
        <p:spPr bwMode="gray">
          <a:xfrm>
            <a:off x="11318400" y="6424812"/>
            <a:ext cx="334800" cy="28918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 lang="en-US" sz="800" b="1" smtClean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>
              <a:spcAft>
                <a:spcPts val="1000"/>
              </a:spcAft>
            </a:pPr>
            <a:fld id="{02CEFE82-39F2-4F47-8A0C-D5AB3496FA5C}" type="slidenum">
              <a:rPr lang="de-DE" smtClean="0"/>
              <a:pPr algn="ctr">
                <a:spcAft>
                  <a:spcPts val="1000"/>
                </a:spcAft>
              </a:pPr>
              <a:t>‹#›</a:t>
            </a:fld>
            <a:endParaRPr lang="de-DE"/>
          </a:p>
        </p:txBody>
      </p:sp>
      <p:sp>
        <p:nvSpPr>
          <p:cNvPr id="2" name="Title"/>
          <p:cNvSpPr>
            <a:spLocks noGrp="1" noChangeAspect="1"/>
          </p:cNvSpPr>
          <p:nvPr>
            <p:ph type="title"/>
          </p:nvPr>
        </p:nvSpPr>
        <p:spPr bwMode="gray">
          <a:xfrm>
            <a:off x="540002" y="432000"/>
            <a:ext cx="11113268" cy="54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4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  <a:endParaRPr lang="en-US" noProof="0"/>
          </a:p>
        </p:txBody>
      </p:sp>
      <p:sp>
        <p:nvSpPr>
          <p:cNvPr id="3" name="Content"/>
          <p:cNvSpPr>
            <a:spLocks noGrp="1" noChangeAspect="1"/>
          </p:cNvSpPr>
          <p:nvPr>
            <p:ph type="body" idx="1"/>
          </p:nvPr>
        </p:nvSpPr>
        <p:spPr bwMode="gray">
          <a:xfrm>
            <a:off x="540070" y="1512000"/>
            <a:ext cx="11113200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"/>
          <p:cNvSpPr>
            <a:spLocks noGrp="1" noChangeAspect="1"/>
          </p:cNvSpPr>
          <p:nvPr>
            <p:ph type="dt" sz="half" idx="2"/>
          </p:nvPr>
        </p:nvSpPr>
        <p:spPr bwMode="gray">
          <a:xfrm>
            <a:off x="10212600" y="6426000"/>
            <a:ext cx="108000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800" b="0" smtClean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fld id="{03B120EA-1569-4EC4-879D-73AF8E500A03}" type="datetime4">
              <a:rPr lang="en-US" smtClean="0"/>
              <a:t>June 30, 2026</a:t>
            </a:fld>
            <a:endParaRPr lang="de-DE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5A253886-18F1-C39A-31FB-DA99438818B4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739050" y="-737252"/>
            <a:ext cx="12391650" cy="7267652"/>
            <a:chOff x="-739050" y="-737252"/>
            <a:chExt cx="12391650" cy="7267652"/>
          </a:xfrm>
        </p:grpSpPr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5062AAAF-988C-EE97-6496-808B6154C1D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539400" y="-737252"/>
              <a:ext cx="900000" cy="720000"/>
              <a:chOff x="539400" y="-737252"/>
              <a:chExt cx="900000" cy="720000"/>
            </a:xfrm>
          </p:grpSpPr>
          <p:cxnSp>
            <p:nvCxnSpPr>
              <p:cNvPr id="24" name="Line">
                <a:extLst>
                  <a:ext uri="{FF2B5EF4-FFF2-40B4-BE49-F238E27FC236}">
                    <a16:creationId xmlns:a16="http://schemas.microsoft.com/office/drawing/2014/main" id="{7DC9E172-225A-4FB5-8BA0-852E2D394663}"/>
                  </a:ext>
                </a:extLst>
              </p:cNvPr>
              <p:cNvCxnSpPr/>
              <p:nvPr/>
            </p:nvCxnSpPr>
            <p:spPr bwMode="gray">
              <a:xfrm flipV="1">
                <a:off x="539401" y="-737252"/>
                <a:ext cx="0" cy="72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">
                <a:extLst>
                  <a:ext uri="{FF2B5EF4-FFF2-40B4-BE49-F238E27FC236}">
                    <a16:creationId xmlns:a16="http://schemas.microsoft.com/office/drawing/2014/main" id="{B74F0326-C32B-4DF3-86C7-396846E4E903}"/>
                  </a:ext>
                </a:extLst>
              </p:cNvPr>
              <p:cNvSpPr txBox="1"/>
              <p:nvPr/>
            </p:nvSpPr>
            <p:spPr bwMode="gray">
              <a:xfrm>
                <a:off x="539400" y="-720000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72000" tIns="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noProof="0"/>
                  <a:t>Position Helpline</a:t>
                </a:r>
                <a:br>
                  <a:rPr lang="en-US" sz="1200" noProof="0"/>
                </a:br>
                <a:r>
                  <a:rPr lang="en-US" sz="1200" noProof="0"/>
                  <a:t>15,42</a:t>
                </a:r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5C9C263D-6843-009F-A47F-AF7D66A5D88E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0752600" y="-737252"/>
              <a:ext cx="900000" cy="720000"/>
              <a:chOff x="10752600" y="-737252"/>
              <a:chExt cx="900000" cy="720000"/>
            </a:xfrm>
          </p:grpSpPr>
          <p:cxnSp>
            <p:nvCxnSpPr>
              <p:cNvPr id="22" name="Line">
                <a:extLst>
                  <a:ext uri="{FF2B5EF4-FFF2-40B4-BE49-F238E27FC236}">
                    <a16:creationId xmlns:a16="http://schemas.microsoft.com/office/drawing/2014/main" id="{EE4B7A84-B159-43D8-8F75-2C70DC82898F}"/>
                  </a:ext>
                </a:extLst>
              </p:cNvPr>
              <p:cNvCxnSpPr/>
              <p:nvPr/>
            </p:nvCxnSpPr>
            <p:spPr bwMode="gray">
              <a:xfrm flipV="1">
                <a:off x="11652600" y="-737252"/>
                <a:ext cx="0" cy="72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">
                <a:extLst>
                  <a:ext uri="{FF2B5EF4-FFF2-40B4-BE49-F238E27FC236}">
                    <a16:creationId xmlns:a16="http://schemas.microsoft.com/office/drawing/2014/main" id="{97F18F6A-E61E-436D-A503-C6D65882ABEC}"/>
                  </a:ext>
                </a:extLst>
              </p:cNvPr>
              <p:cNvSpPr txBox="1"/>
              <p:nvPr/>
            </p:nvSpPr>
            <p:spPr bwMode="gray">
              <a:xfrm>
                <a:off x="10752600" y="-720000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0" tIns="0" rIns="72000" bIns="0" rtlCol="0">
                <a:noAutofit/>
              </a:bodyPr>
              <a:lstStyle/>
              <a:p>
                <a:pPr algn="r"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noProof="0"/>
                  <a:t>Position Helpline</a:t>
                </a:r>
                <a:br>
                  <a:rPr lang="en-US" sz="1200" noProof="0"/>
                </a:br>
                <a:r>
                  <a:rPr lang="en-US" sz="1200" noProof="0"/>
                  <a:t>15,42</a:t>
                </a:r>
              </a:p>
            </p:txBody>
          </p:sp>
        </p:grp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3B6C1A8F-6D54-ECA4-CF90-A9867B556708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432000"/>
              <a:ext cx="739050" cy="720000"/>
              <a:chOff x="-739050" y="432000"/>
              <a:chExt cx="739050" cy="720000"/>
            </a:xfrm>
          </p:grpSpPr>
          <p:cxnSp>
            <p:nvCxnSpPr>
              <p:cNvPr id="20" name="Line">
                <a:extLst>
                  <a:ext uri="{FF2B5EF4-FFF2-40B4-BE49-F238E27FC236}">
                    <a16:creationId xmlns:a16="http://schemas.microsoft.com/office/drawing/2014/main" id="{73961879-FFBF-4E21-AEFE-0CA276B49D0E}"/>
                  </a:ext>
                </a:extLst>
              </p:cNvPr>
              <p:cNvCxnSpPr/>
              <p:nvPr/>
            </p:nvCxnSpPr>
            <p:spPr bwMode="gray">
              <a:xfrm>
                <a:off x="-739050" y="4320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">
                <a:extLst>
                  <a:ext uri="{FF2B5EF4-FFF2-40B4-BE49-F238E27FC236}">
                    <a16:creationId xmlns:a16="http://schemas.microsoft.com/office/drawing/2014/main" id="{9D9F0231-13D6-4B1C-A7E7-C80B57DD3DEC}"/>
                  </a:ext>
                </a:extLst>
              </p:cNvPr>
              <p:cNvSpPr txBox="1"/>
              <p:nvPr/>
            </p:nvSpPr>
            <p:spPr bwMode="gray">
              <a:xfrm>
                <a:off x="-720000" y="4320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noProof="0"/>
                  <a:t>Position Auxiliary line</a:t>
                </a:r>
                <a:br>
                  <a:rPr lang="en-US" sz="1200" noProof="0"/>
                </a:br>
                <a:r>
                  <a:rPr lang="en-US" sz="1200" noProof="0"/>
                  <a:t>8,32</a:t>
                </a: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25C8F120-18D1-4E57-0973-40B72315861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1512000"/>
              <a:ext cx="739050" cy="720000"/>
              <a:chOff x="-739050" y="1512000"/>
              <a:chExt cx="739050" cy="720000"/>
            </a:xfrm>
          </p:grpSpPr>
          <p:cxnSp>
            <p:nvCxnSpPr>
              <p:cNvPr id="18" name="Line">
                <a:extLst>
                  <a:ext uri="{FF2B5EF4-FFF2-40B4-BE49-F238E27FC236}">
                    <a16:creationId xmlns:a16="http://schemas.microsoft.com/office/drawing/2014/main" id="{F296CBD1-0FF0-4284-ACC2-E4D2C69619AD}"/>
                  </a:ext>
                </a:extLst>
              </p:cNvPr>
              <p:cNvCxnSpPr/>
              <p:nvPr/>
            </p:nvCxnSpPr>
            <p:spPr bwMode="gray">
              <a:xfrm>
                <a:off x="-739050" y="15120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">
                <a:extLst>
                  <a:ext uri="{FF2B5EF4-FFF2-40B4-BE49-F238E27FC236}">
                    <a16:creationId xmlns:a16="http://schemas.microsoft.com/office/drawing/2014/main" id="{735C98CD-5BB9-466B-95EF-CE3E07C8BD29}"/>
                  </a:ext>
                </a:extLst>
              </p:cNvPr>
              <p:cNvSpPr txBox="1"/>
              <p:nvPr/>
            </p:nvSpPr>
            <p:spPr bwMode="gray">
              <a:xfrm>
                <a:off x="-720000" y="15120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noProof="0"/>
                  <a:t>Position Auxiliary line</a:t>
                </a:r>
                <a:br>
                  <a:rPr lang="en-US" sz="1200" noProof="0"/>
                </a:br>
                <a:r>
                  <a:rPr lang="en-US" sz="1200" noProof="0"/>
                  <a:t>5,33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62F1969D-3811-F9BB-7B3C-7C1D9B931F6C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5810400"/>
              <a:ext cx="739050" cy="720000"/>
              <a:chOff x="-739050" y="5810400"/>
              <a:chExt cx="739050" cy="720000"/>
            </a:xfrm>
          </p:grpSpPr>
          <p:cxnSp>
            <p:nvCxnSpPr>
              <p:cNvPr id="16" name="Line">
                <a:extLst>
                  <a:ext uri="{FF2B5EF4-FFF2-40B4-BE49-F238E27FC236}">
                    <a16:creationId xmlns:a16="http://schemas.microsoft.com/office/drawing/2014/main" id="{5F7D3C1A-26BE-4B70-9A81-6A1389CA5CB7}"/>
                  </a:ext>
                </a:extLst>
              </p:cNvPr>
              <p:cNvCxnSpPr/>
              <p:nvPr/>
            </p:nvCxnSpPr>
            <p:spPr bwMode="gray">
              <a:xfrm>
                <a:off x="-739050" y="58104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">
                <a:extLst>
                  <a:ext uri="{FF2B5EF4-FFF2-40B4-BE49-F238E27FC236}">
                    <a16:creationId xmlns:a16="http://schemas.microsoft.com/office/drawing/2014/main" id="{3DBD1ECD-FBC3-4C87-BB12-59333A8172B0}"/>
                  </a:ext>
                </a:extLst>
              </p:cNvPr>
              <p:cNvSpPr txBox="1"/>
              <p:nvPr/>
            </p:nvSpPr>
            <p:spPr bwMode="gray">
              <a:xfrm>
                <a:off x="-720000" y="58104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noProof="0"/>
                  <a:t>Position Auxiliary line</a:t>
                </a:r>
                <a:br>
                  <a:rPr lang="en-US" sz="1200" noProof="0"/>
                </a:br>
                <a:r>
                  <a:rPr lang="en-US" sz="1200" noProof="0"/>
                  <a:t>6,61</a:t>
                </a:r>
              </a:p>
            </p:txBody>
          </p:sp>
        </p:grpSp>
      </p:grp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A2C6D8C7-7AF3-2BFE-37B7-6A130298A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69" y="6424812"/>
            <a:ext cx="2247735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lang="en-US" sz="800" b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1000"/>
              </a:spcAft>
            </a:pPr>
            <a:r>
              <a:rPr lang="de-DE"/>
              <a:t>© Elektrobit 2026 | Public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9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662" r:id="rId14"/>
    <p:sldLayoutId id="2147483672" r:id="rId15"/>
    <p:sldLayoutId id="2147483669" r:id="rId16"/>
    <p:sldLayoutId id="2147483710" r:id="rId17"/>
    <p:sldLayoutId id="2147483712" r:id="rId18"/>
    <p:sldLayoutId id="2147483711" r:id="rId19"/>
    <p:sldLayoutId id="2147483652" r:id="rId20"/>
    <p:sldLayoutId id="2147483707" r:id="rId21"/>
    <p:sldLayoutId id="2147483674" r:id="rId22"/>
    <p:sldLayoutId id="2147483675" r:id="rId23"/>
    <p:sldLayoutId id="2147483676" r:id="rId24"/>
    <p:sldLayoutId id="2147483677" r:id="rId25"/>
    <p:sldLayoutId id="2147483682" r:id="rId26"/>
    <p:sldLayoutId id="2147483681" r:id="rId27"/>
    <p:sldLayoutId id="2147483680" r:id="rId28"/>
    <p:sldLayoutId id="2147483679" r:id="rId29"/>
    <p:sldLayoutId id="2147483678" r:id="rId30"/>
    <p:sldLayoutId id="2147483687" r:id="rId31"/>
    <p:sldLayoutId id="2147483688" r:id="rId32"/>
    <p:sldLayoutId id="2147483689" r:id="rId33"/>
    <p:sldLayoutId id="2147483683" r:id="rId34"/>
    <p:sldLayoutId id="2147483684" r:id="rId35"/>
    <p:sldLayoutId id="2147483685" r:id="rId36"/>
    <p:sldLayoutId id="2147483686" r:id="rId37"/>
    <p:sldLayoutId id="2147483690" r:id="rId38"/>
    <p:sldLayoutId id="2147483713" r:id="rId39"/>
    <p:sldLayoutId id="2147483692" r:id="rId40"/>
    <p:sldLayoutId id="2147483691" r:id="rId41"/>
    <p:sldLayoutId id="2147483673" r:id="rId42"/>
    <p:sldLayoutId id="2147483695" r:id="rId43"/>
    <p:sldLayoutId id="2147483708" r:id="rId44"/>
    <p:sldLayoutId id="2147483696" r:id="rId45"/>
    <p:sldLayoutId id="2147483697" r:id="rId46"/>
    <p:sldLayoutId id="2147483698" r:id="rId47"/>
    <p:sldLayoutId id="2147483699" r:id="rId48"/>
    <p:sldLayoutId id="2147483709" r:id="rId49"/>
    <p:sldLayoutId id="2147483714" r:id="rId50"/>
    <p:sldLayoutId id="2147483715" r:id="rId51"/>
    <p:sldLayoutId id="2147483702" r:id="rId52"/>
    <p:sldLayoutId id="2147483693" r:id="rId53"/>
    <p:sldLayoutId id="2147483716" r:id="rId54"/>
    <p:sldLayoutId id="2147483694" r:id="rId55"/>
    <p:sldLayoutId id="2147483720" r:id="rId56"/>
    <p:sldLayoutId id="2147483721" r:id="rId57"/>
    <p:sldLayoutId id="2147483718" r:id="rId58"/>
    <p:sldLayoutId id="2147483719" r:id="rId59"/>
    <p:sldLayoutId id="2147483703" r:id="rId60"/>
    <p:sldLayoutId id="2147483717" r:id="rId61"/>
    <p:sldLayoutId id="2147483670" r:id="rId6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91" rtl="0" eaLnBrk="1" latinLnBrk="0" hangingPunct="1">
        <a:lnSpc>
          <a:spcPct val="9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91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91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91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9875" algn="l" defTabSz="914491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079500" indent="-270000" algn="l" defTabSz="914491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50000" indent="-270000" algn="l" defTabSz="914491" rtl="0" eaLnBrk="1" latinLnBrk="0" hangingPunct="1"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20000" indent="-270000" algn="l" defTabSz="914491" rtl="0" eaLnBrk="1" latinLnBrk="0" hangingPunct="1"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890000" indent="-270000" algn="l" defTabSz="914491" rtl="0" eaLnBrk="1" latinLnBrk="0" hangingPunct="1">
        <a:spcBef>
          <a:spcPts val="0"/>
        </a:spcBef>
        <a:spcAft>
          <a:spcPts val="1000"/>
        </a:spcAft>
        <a:buFont typeface="Symbol" panose="05050102010706020507" pitchFamily="18" charset="2"/>
        <a:buChar char="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89" indent="-228623" algn="l" defTabSz="9144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342" userDrawn="1">
          <p15:clr>
            <a:srgbClr val="A4A3A4"/>
          </p15:clr>
        </p15:guide>
        <p15:guide id="7" pos="7338" userDrawn="1">
          <p15:clr>
            <a:srgbClr val="A4A3A4"/>
          </p15:clr>
        </p15:guide>
        <p15:guide id="8" orient="horz" pos="272" userDrawn="1">
          <p15:clr>
            <a:srgbClr val="A4A3A4"/>
          </p15:clr>
        </p15:guide>
        <p15:guide id="9" orient="horz" pos="953" userDrawn="1">
          <p15:clr>
            <a:srgbClr val="A4A3A4"/>
          </p15:clr>
        </p15:guide>
        <p15:guide id="10" orient="horz" pos="365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.png"/><Relationship Id="rId5" Type="http://schemas.openxmlformats.org/officeDocument/2006/relationships/image" Target="../media/image4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hyperlink" Target="https://space.bilibili.com/525177350" TargetMode="External"/><Relationship Id="rId3" Type="http://schemas.openxmlformats.org/officeDocument/2006/relationships/image" Target="../media/image44.jpeg"/><Relationship Id="rId7" Type="http://schemas.openxmlformats.org/officeDocument/2006/relationships/hyperlink" Target="https://www.youtube.com/@Elektrobit_official" TargetMode="External"/><Relationship Id="rId12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5.png"/><Relationship Id="rId11" Type="http://schemas.openxmlformats.org/officeDocument/2006/relationships/hyperlink" Target="https://www.elektrobit.cn/#QRCode_NewsFeed" TargetMode="External"/><Relationship Id="rId5" Type="http://schemas.openxmlformats.org/officeDocument/2006/relationships/hyperlink" Target="https://www.linkedin.com/company/elektrobit-eb-automotive/mycompany/" TargetMode="External"/><Relationship Id="rId10" Type="http://schemas.openxmlformats.org/officeDocument/2006/relationships/image" Target="../media/image47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elektrobit_official/" TargetMode="External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72AD-AEF9-CEC0-0FF0-F1910EEC4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Abstract as sent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B89F95-600A-7DB9-23B7-52E2C4A483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EAE33-10EB-EAA2-A453-6D513EAFDA2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64EA6CE6-85E4-4D90-B1EB-408DC3F4E8F5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E518F-3561-574F-ACCA-345DE5831F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B184B3-F5D0-C248-12FD-CFC4D9C3BC8D}"/>
              </a:ext>
            </a:extLst>
          </p:cNvPr>
          <p:cNvSpPr txBox="1"/>
          <p:nvPr/>
        </p:nvSpPr>
        <p:spPr>
          <a:xfrm>
            <a:off x="1657800" y="1338802"/>
            <a:ext cx="8554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Title: The Vehicle OS Will Be Open — If the Industry Converges Now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Abstract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Open source is becoming a strategic foundation for the software-defined vehicle — reducing duplicated investment, limiting lock-in, and enabling OEMs to compete on customer experience rather than base-platform plumbing. Yet today’s landscape remains fragmented across initiatives, regions, and layers of the stack.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This session examines how Eclipse S-CORE, JASPAR API, COVESA VSS, AGL, Eclipse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Ankaios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Aptos" panose="020B0004020202020204" pitchFamily="34" charset="0"/>
                <a:cs typeface="Aptos" panose="020B0004020202020204" pitchFamily="34" charset="0"/>
              </a:rPr>
              <a:t>, and related efforts can converge into a credible global open-source Vehicle OS. It highlights what is already mature, where gaps remain, and why governance, commercial models, and adoption are now decisive. The focus is clear: moving from parallel building blocks to a shared industry platform within the E/E architecture.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1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54183-F706-6614-97B3-30E228B4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B1637-B799-5382-9719-8ABF22F28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open-source covers — and what it doesn’t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6AB3E3A2-7598-2E74-F35F-DFBBC136DC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Many open-source projects want to provide building blocks for the vehicle OS. Significant overlap and duplication slows progress and wastes effort.</a:t>
            </a:r>
          </a:p>
        </p:txBody>
      </p:sp>
      <p:sp>
        <p:nvSpPr>
          <p:cNvPr id="100" name="StackHeader">
            <a:extLst>
              <a:ext uri="{FF2B5EF4-FFF2-40B4-BE49-F238E27FC236}">
                <a16:creationId xmlns:a16="http://schemas.microsoft.com/office/drawing/2014/main" id="{1443EDC2-340E-3A8C-5054-73FF5AF9D8EE}"/>
              </a:ext>
            </a:extLst>
          </p:cNvPr>
          <p:cNvSpPr txBox="1"/>
          <p:nvPr/>
        </p:nvSpPr>
        <p:spPr>
          <a:xfrm>
            <a:off x="560000" y="1519498"/>
            <a:ext cx="6800000" cy="2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Open-source coverage across the automotive stack</a:t>
            </a:r>
          </a:p>
        </p:txBody>
      </p:sp>
      <p:sp>
        <p:nvSpPr>
          <p:cNvPr id="110" name="LblChip0">
            <a:extLst>
              <a:ext uri="{FF2B5EF4-FFF2-40B4-BE49-F238E27FC236}">
                <a16:creationId xmlns:a16="http://schemas.microsoft.com/office/drawing/2014/main" id="{1D095BD9-77CC-0987-C1C4-C362D0369D09}"/>
              </a:ext>
            </a:extLst>
          </p:cNvPr>
          <p:cNvSpPr/>
          <p:nvPr/>
        </p:nvSpPr>
        <p:spPr>
          <a:xfrm>
            <a:off x="560000" y="1839498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11" name="LblTxt0">
            <a:extLst>
              <a:ext uri="{FF2B5EF4-FFF2-40B4-BE49-F238E27FC236}">
                <a16:creationId xmlns:a16="http://schemas.microsoft.com/office/drawing/2014/main" id="{689E9626-6598-2B9F-DE97-6D01F0865441}"/>
              </a:ext>
            </a:extLst>
          </p:cNvPr>
          <p:cNvSpPr txBox="1"/>
          <p:nvPr/>
        </p:nvSpPr>
        <p:spPr>
          <a:xfrm>
            <a:off x="650000" y="1839498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Applications &amp; HMI</a:t>
            </a:r>
          </a:p>
        </p:txBody>
      </p:sp>
      <p:sp>
        <p:nvSpPr>
          <p:cNvPr id="112" name="Tile112">
            <a:extLst>
              <a:ext uri="{FF2B5EF4-FFF2-40B4-BE49-F238E27FC236}">
                <a16:creationId xmlns:a16="http://schemas.microsoft.com/office/drawing/2014/main" id="{4A18BEB6-C19E-BF11-494E-58A574CAE0B7}"/>
              </a:ext>
            </a:extLst>
          </p:cNvPr>
          <p:cNvSpPr/>
          <p:nvPr/>
        </p:nvSpPr>
        <p:spPr>
          <a:xfrm>
            <a:off x="2300000" y="1839498"/>
            <a:ext cx="1016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Navigation</a:t>
            </a:r>
          </a:p>
        </p:txBody>
      </p:sp>
      <p:sp>
        <p:nvSpPr>
          <p:cNvPr id="113" name="Tile113">
            <a:extLst>
              <a:ext uri="{FF2B5EF4-FFF2-40B4-BE49-F238E27FC236}">
                <a16:creationId xmlns:a16="http://schemas.microsoft.com/office/drawing/2014/main" id="{9F3C193C-80C2-FE32-3D8A-54B324B97DEB}"/>
              </a:ext>
            </a:extLst>
          </p:cNvPr>
          <p:cNvSpPr/>
          <p:nvPr/>
        </p:nvSpPr>
        <p:spPr>
          <a:xfrm>
            <a:off x="3396000" y="1839498"/>
            <a:ext cx="1016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Media / IVI</a:t>
            </a:r>
          </a:p>
        </p:txBody>
      </p:sp>
      <p:sp>
        <p:nvSpPr>
          <p:cNvPr id="114" name="Tile114">
            <a:extLst>
              <a:ext uri="{FF2B5EF4-FFF2-40B4-BE49-F238E27FC236}">
                <a16:creationId xmlns:a16="http://schemas.microsoft.com/office/drawing/2014/main" id="{40B84C48-92E5-B20E-A4E2-703FB01B82BA}"/>
              </a:ext>
            </a:extLst>
          </p:cNvPr>
          <p:cNvSpPr/>
          <p:nvPr/>
        </p:nvSpPr>
        <p:spPr>
          <a:xfrm>
            <a:off x="4492000" y="1839498"/>
            <a:ext cx="1016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App store</a:t>
            </a:r>
          </a:p>
        </p:txBody>
      </p:sp>
      <p:sp>
        <p:nvSpPr>
          <p:cNvPr id="115" name="Tile115">
            <a:extLst>
              <a:ext uri="{FF2B5EF4-FFF2-40B4-BE49-F238E27FC236}">
                <a16:creationId xmlns:a16="http://schemas.microsoft.com/office/drawing/2014/main" id="{0CBCA68A-149F-875E-DE71-CE9160CF6613}"/>
              </a:ext>
            </a:extLst>
          </p:cNvPr>
          <p:cNvSpPr/>
          <p:nvPr/>
        </p:nvSpPr>
        <p:spPr>
          <a:xfrm>
            <a:off x="5588000" y="1839498"/>
            <a:ext cx="1016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OEM apps</a:t>
            </a:r>
          </a:p>
        </p:txBody>
      </p:sp>
      <p:sp>
        <p:nvSpPr>
          <p:cNvPr id="116" name="Tile116">
            <a:extLst>
              <a:ext uri="{FF2B5EF4-FFF2-40B4-BE49-F238E27FC236}">
                <a16:creationId xmlns:a16="http://schemas.microsoft.com/office/drawing/2014/main" id="{A31D24CF-9AB1-254B-871B-83ED4254B5C0}"/>
              </a:ext>
            </a:extLst>
          </p:cNvPr>
          <p:cNvSpPr/>
          <p:nvPr/>
        </p:nvSpPr>
        <p:spPr>
          <a:xfrm>
            <a:off x="6684000" y="1839498"/>
            <a:ext cx="1016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3rd-party</a:t>
            </a:r>
          </a:p>
        </p:txBody>
      </p:sp>
      <p:sp>
        <p:nvSpPr>
          <p:cNvPr id="117" name="LblChip1">
            <a:extLst>
              <a:ext uri="{FF2B5EF4-FFF2-40B4-BE49-F238E27FC236}">
                <a16:creationId xmlns:a16="http://schemas.microsoft.com/office/drawing/2014/main" id="{D9D9E5D4-D975-637B-20FA-E155C71E76AC}"/>
              </a:ext>
            </a:extLst>
          </p:cNvPr>
          <p:cNvSpPr/>
          <p:nvPr/>
        </p:nvSpPr>
        <p:spPr>
          <a:xfrm>
            <a:off x="560000" y="2672000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18" name="LblTxt1">
            <a:extLst>
              <a:ext uri="{FF2B5EF4-FFF2-40B4-BE49-F238E27FC236}">
                <a16:creationId xmlns:a16="http://schemas.microsoft.com/office/drawing/2014/main" id="{21A05A06-3B8D-6E8C-CFAD-15DAFBE893EB}"/>
              </a:ext>
            </a:extLst>
          </p:cNvPr>
          <p:cNvSpPr txBox="1"/>
          <p:nvPr/>
        </p:nvSpPr>
        <p:spPr>
          <a:xfrm>
            <a:off x="650000" y="2672000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Vehicle services &amp; API</a:t>
            </a:r>
          </a:p>
        </p:txBody>
      </p:sp>
      <p:sp>
        <p:nvSpPr>
          <p:cNvPr id="119" name="Tile119">
            <a:extLst>
              <a:ext uri="{FF2B5EF4-FFF2-40B4-BE49-F238E27FC236}">
                <a16:creationId xmlns:a16="http://schemas.microsoft.com/office/drawing/2014/main" id="{FF3D503F-C213-DFB3-5798-D813FB7EEB54}"/>
              </a:ext>
            </a:extLst>
          </p:cNvPr>
          <p:cNvSpPr/>
          <p:nvPr/>
        </p:nvSpPr>
        <p:spPr>
          <a:xfrm>
            <a:off x="2300000" y="2672000"/>
            <a:ext cx="1290000" cy="620000"/>
          </a:xfrm>
          <a:prstGeom prst="roundRect">
            <a:avLst>
              <a:gd name="adj" fmla="val 9000"/>
            </a:avLst>
          </a:prstGeom>
          <a:gradFill flip="none" rotWithShape="1">
            <a:gsLst>
              <a:gs pos="0">
                <a:srgbClr val="09529E"/>
              </a:gs>
              <a:gs pos="50000">
                <a:srgbClr val="09529E"/>
              </a:gs>
              <a:gs pos="50000">
                <a:srgbClr val="15986B"/>
              </a:gs>
              <a:gs pos="100000">
                <a:srgbClr val="15986B"/>
              </a:gs>
            </a:gsLst>
            <a:lin ang="2700000" scaled="1"/>
            <a:tileRect/>
          </a:gradFill>
          <a:ln w="19050">
            <a:solidFill>
              <a:srgbClr val="42484F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Vehicle API</a:t>
            </a:r>
          </a:p>
        </p:txBody>
      </p:sp>
      <p:sp>
        <p:nvSpPr>
          <p:cNvPr id="120" name="Tile120">
            <a:extLst>
              <a:ext uri="{FF2B5EF4-FFF2-40B4-BE49-F238E27FC236}">
                <a16:creationId xmlns:a16="http://schemas.microsoft.com/office/drawing/2014/main" id="{B84D3092-F6AD-9C83-9418-00B160AD6138}"/>
              </a:ext>
            </a:extLst>
          </p:cNvPr>
          <p:cNvSpPr/>
          <p:nvPr/>
        </p:nvSpPr>
        <p:spPr>
          <a:xfrm>
            <a:off x="3670000" y="2672000"/>
            <a:ext cx="1290000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Connectivity</a:t>
            </a:r>
          </a:p>
        </p:txBody>
      </p:sp>
      <p:sp>
        <p:nvSpPr>
          <p:cNvPr id="121" name="Tile121">
            <a:extLst>
              <a:ext uri="{FF2B5EF4-FFF2-40B4-BE49-F238E27FC236}">
                <a16:creationId xmlns:a16="http://schemas.microsoft.com/office/drawing/2014/main" id="{C1DD6F76-CAD3-3562-9DD4-11FAFCBB36E2}"/>
              </a:ext>
            </a:extLst>
          </p:cNvPr>
          <p:cNvSpPr/>
          <p:nvPr/>
        </p:nvSpPr>
        <p:spPr>
          <a:xfrm>
            <a:off x="5040000" y="2672000"/>
            <a:ext cx="1290000" cy="62000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E01D12"/>
              </a:gs>
              <a:gs pos="50000">
                <a:srgbClr val="E01D12"/>
              </a:gs>
              <a:gs pos="50000">
                <a:srgbClr val="6A1B9A"/>
              </a:gs>
              <a:gs pos="100000">
                <a:srgbClr val="6A1B9A"/>
              </a:gs>
            </a:gsLst>
            <a:lin ang="2700000" scaled="1"/>
          </a:gradFill>
          <a:ln w="19050">
            <a:solidFill>
              <a:srgbClr val="42484F"/>
            </a:solidFill>
            <a:prstDash val="dash"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Diagnostics</a:t>
            </a:r>
          </a:p>
        </p:txBody>
      </p:sp>
      <p:sp>
        <p:nvSpPr>
          <p:cNvPr id="122" name="Tile122">
            <a:extLst>
              <a:ext uri="{FF2B5EF4-FFF2-40B4-BE49-F238E27FC236}">
                <a16:creationId xmlns:a16="http://schemas.microsoft.com/office/drawing/2014/main" id="{1C793431-89B5-A8A6-27BA-150D65548AF3}"/>
              </a:ext>
            </a:extLst>
          </p:cNvPr>
          <p:cNvSpPr/>
          <p:nvPr/>
        </p:nvSpPr>
        <p:spPr>
          <a:xfrm>
            <a:off x="6410000" y="2672000"/>
            <a:ext cx="1290000" cy="620000"/>
          </a:xfrm>
          <a:prstGeom prst="roundRect">
            <a:avLst>
              <a:gd name="adj" fmla="val 9000"/>
            </a:avLst>
          </a:prstGeom>
          <a:solidFill>
            <a:srgbClr val="E01D12"/>
          </a:solidFill>
          <a:ln w="19050">
            <a:solidFill>
              <a:srgbClr val="42484F"/>
            </a:solidFill>
            <a:prstDash val="dash"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OTA updates</a:t>
            </a:r>
          </a:p>
        </p:txBody>
      </p:sp>
      <p:sp>
        <p:nvSpPr>
          <p:cNvPr id="123" name="LblChip2">
            <a:extLst>
              <a:ext uri="{FF2B5EF4-FFF2-40B4-BE49-F238E27FC236}">
                <a16:creationId xmlns:a16="http://schemas.microsoft.com/office/drawing/2014/main" id="{F66C8716-79A4-1B13-4FDC-8392ADDE7D51}"/>
              </a:ext>
            </a:extLst>
          </p:cNvPr>
          <p:cNvSpPr/>
          <p:nvPr/>
        </p:nvSpPr>
        <p:spPr>
          <a:xfrm>
            <a:off x="560000" y="3384000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24" name="LblTxt2">
            <a:extLst>
              <a:ext uri="{FF2B5EF4-FFF2-40B4-BE49-F238E27FC236}">
                <a16:creationId xmlns:a16="http://schemas.microsoft.com/office/drawing/2014/main" id="{33A321C5-F0F4-438B-01BF-52E72B4BA568}"/>
              </a:ext>
            </a:extLst>
          </p:cNvPr>
          <p:cNvSpPr txBox="1"/>
          <p:nvPr/>
        </p:nvSpPr>
        <p:spPr>
          <a:xfrm>
            <a:off x="650000" y="3384000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Middleware &amp; comms</a:t>
            </a:r>
          </a:p>
        </p:txBody>
      </p:sp>
      <p:sp>
        <p:nvSpPr>
          <p:cNvPr id="125" name="Tile125">
            <a:extLst>
              <a:ext uri="{FF2B5EF4-FFF2-40B4-BE49-F238E27FC236}">
                <a16:creationId xmlns:a16="http://schemas.microsoft.com/office/drawing/2014/main" id="{4F14F326-7F04-F11F-2BFC-45FF50886AC6}"/>
              </a:ext>
            </a:extLst>
          </p:cNvPr>
          <p:cNvSpPr/>
          <p:nvPr/>
        </p:nvSpPr>
        <p:spPr>
          <a:xfrm>
            <a:off x="2300000" y="3384000"/>
            <a:ext cx="1290000" cy="62000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6A1B9A"/>
              </a:gs>
              <a:gs pos="50000">
                <a:srgbClr val="6A1B9A"/>
              </a:gs>
              <a:gs pos="50000">
                <a:srgbClr val="E01D12"/>
              </a:gs>
              <a:gs pos="100000">
                <a:srgbClr val="E01D12"/>
              </a:gs>
            </a:gsLst>
            <a:lin ang="2700000" scaled="1"/>
          </a:gradFill>
          <a:ln w="19050">
            <a:solidFill>
              <a:srgbClr val="42484F"/>
            </a:solidFill>
            <a:prstDash val="dash"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Comms stack</a:t>
            </a:r>
          </a:p>
        </p:txBody>
      </p:sp>
      <p:sp>
        <p:nvSpPr>
          <p:cNvPr id="126" name="Tile126">
            <a:extLst>
              <a:ext uri="{FF2B5EF4-FFF2-40B4-BE49-F238E27FC236}">
                <a16:creationId xmlns:a16="http://schemas.microsoft.com/office/drawing/2014/main" id="{98007EAF-D040-A618-1D95-186F30A50175}"/>
              </a:ext>
            </a:extLst>
          </p:cNvPr>
          <p:cNvSpPr/>
          <p:nvPr/>
        </p:nvSpPr>
        <p:spPr>
          <a:xfrm>
            <a:off x="3670000" y="3384000"/>
            <a:ext cx="1290000" cy="62000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6A1B9A"/>
              </a:gs>
              <a:gs pos="50000">
                <a:srgbClr val="6A1B9A"/>
              </a:gs>
              <a:gs pos="50000">
                <a:srgbClr val="15986B"/>
              </a:gs>
              <a:gs pos="100000">
                <a:srgbClr val="15986B"/>
              </a:gs>
            </a:gsLst>
            <a:lin ang="2700000" scaled="1"/>
          </a:gradFill>
          <a:ln w="19050">
            <a:solidFill>
              <a:srgbClr val="42484F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Data broker</a:t>
            </a:r>
          </a:p>
        </p:txBody>
      </p:sp>
      <p:sp>
        <p:nvSpPr>
          <p:cNvPr id="127" name="Tile127">
            <a:extLst>
              <a:ext uri="{FF2B5EF4-FFF2-40B4-BE49-F238E27FC236}">
                <a16:creationId xmlns:a16="http://schemas.microsoft.com/office/drawing/2014/main" id="{05249B9D-8505-3DC2-9E12-416BDC3496F7}"/>
              </a:ext>
            </a:extLst>
          </p:cNvPr>
          <p:cNvSpPr/>
          <p:nvPr/>
        </p:nvSpPr>
        <p:spPr>
          <a:xfrm>
            <a:off x="5040000" y="3384000"/>
            <a:ext cx="1290000" cy="62000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6A1B9A"/>
              </a:gs>
              <a:gs pos="50000">
                <a:srgbClr val="6A1B9A"/>
              </a:gs>
              <a:gs pos="50000">
                <a:srgbClr val="98CD55"/>
              </a:gs>
              <a:gs pos="100000">
                <a:srgbClr val="98CD55"/>
              </a:gs>
            </a:gsLst>
            <a:lin ang="2700000" scaled="1"/>
          </a:gradFill>
          <a:ln w="19050">
            <a:solidFill>
              <a:srgbClr val="42484F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Frameworks</a:t>
            </a:r>
          </a:p>
        </p:txBody>
      </p:sp>
      <p:sp>
        <p:nvSpPr>
          <p:cNvPr id="128" name="Tile128">
            <a:extLst>
              <a:ext uri="{FF2B5EF4-FFF2-40B4-BE49-F238E27FC236}">
                <a16:creationId xmlns:a16="http://schemas.microsoft.com/office/drawing/2014/main" id="{FBBA965B-9127-B207-13E3-915C102BF878}"/>
              </a:ext>
            </a:extLst>
          </p:cNvPr>
          <p:cNvSpPr/>
          <p:nvPr/>
        </p:nvSpPr>
        <p:spPr>
          <a:xfrm>
            <a:off x="6410000" y="3384000"/>
            <a:ext cx="1290000" cy="6200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9050">
            <a:solidFill>
              <a:srgbClr val="00A3AD"/>
            </a:solidFill>
            <a:prstDash val="solid"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Security</a:t>
            </a:r>
          </a:p>
        </p:txBody>
      </p:sp>
      <p:sp>
        <p:nvSpPr>
          <p:cNvPr id="129" name="LblChip3">
            <a:extLst>
              <a:ext uri="{FF2B5EF4-FFF2-40B4-BE49-F238E27FC236}">
                <a16:creationId xmlns:a16="http://schemas.microsoft.com/office/drawing/2014/main" id="{87C171C7-CD84-1022-0D9F-825EC55122B9}"/>
              </a:ext>
            </a:extLst>
          </p:cNvPr>
          <p:cNvSpPr/>
          <p:nvPr/>
        </p:nvSpPr>
        <p:spPr>
          <a:xfrm>
            <a:off x="560000" y="4096000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30" name="LblTxt3">
            <a:extLst>
              <a:ext uri="{FF2B5EF4-FFF2-40B4-BE49-F238E27FC236}">
                <a16:creationId xmlns:a16="http://schemas.microsoft.com/office/drawing/2014/main" id="{D9E8CCF7-927F-3BE0-6266-F46811B1EDC8}"/>
              </a:ext>
            </a:extLst>
          </p:cNvPr>
          <p:cNvSpPr txBox="1"/>
          <p:nvPr/>
        </p:nvSpPr>
        <p:spPr>
          <a:xfrm>
            <a:off x="650000" y="4096000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Operating systems</a:t>
            </a:r>
          </a:p>
        </p:txBody>
      </p:sp>
      <p:sp>
        <p:nvSpPr>
          <p:cNvPr id="131" name="Tile131">
            <a:extLst>
              <a:ext uri="{FF2B5EF4-FFF2-40B4-BE49-F238E27FC236}">
                <a16:creationId xmlns:a16="http://schemas.microsoft.com/office/drawing/2014/main" id="{107104B0-0576-0383-644F-D99B3273A103}"/>
              </a:ext>
            </a:extLst>
          </p:cNvPr>
          <p:cNvSpPr/>
          <p:nvPr/>
        </p:nvSpPr>
        <p:spPr>
          <a:xfrm>
            <a:off x="2300000" y="4096000"/>
            <a:ext cx="1746666" cy="620000"/>
          </a:xfrm>
          <a:prstGeom prst="roundRect">
            <a:avLst>
              <a:gd name="adj" fmla="val 9000"/>
            </a:avLst>
          </a:prstGeom>
          <a:solidFill>
            <a:srgbClr val="4143D1"/>
          </a:solidFill>
          <a:ln w="19050">
            <a:solidFill>
              <a:srgbClr val="42484F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RTOS</a:t>
            </a:r>
          </a:p>
        </p:txBody>
      </p:sp>
      <p:sp>
        <p:nvSpPr>
          <p:cNvPr id="132" name="Tile132">
            <a:extLst>
              <a:ext uri="{FF2B5EF4-FFF2-40B4-BE49-F238E27FC236}">
                <a16:creationId xmlns:a16="http://schemas.microsoft.com/office/drawing/2014/main" id="{C62B9EF4-463A-2A96-3063-D15913336097}"/>
              </a:ext>
            </a:extLst>
          </p:cNvPr>
          <p:cNvSpPr/>
          <p:nvPr/>
        </p:nvSpPr>
        <p:spPr>
          <a:xfrm>
            <a:off x="4126666" y="4096000"/>
            <a:ext cx="1746666" cy="62000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0077CC"/>
              </a:gs>
              <a:gs pos="50000">
                <a:srgbClr val="0077CC"/>
              </a:gs>
              <a:gs pos="50000">
                <a:srgbClr val="98CD55"/>
              </a:gs>
              <a:gs pos="100000">
                <a:srgbClr val="98CD55"/>
              </a:gs>
            </a:gsLst>
            <a:lin ang="2700000" scaled="1"/>
          </a:gradFill>
          <a:ln w="19050">
            <a:solidFill>
              <a:srgbClr val="42484F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General-purpose OS</a:t>
            </a:r>
          </a:p>
        </p:txBody>
      </p:sp>
      <p:sp>
        <p:nvSpPr>
          <p:cNvPr id="133" name="Tile133">
            <a:extLst>
              <a:ext uri="{FF2B5EF4-FFF2-40B4-BE49-F238E27FC236}">
                <a16:creationId xmlns:a16="http://schemas.microsoft.com/office/drawing/2014/main" id="{CDDD5743-9064-56F1-B965-6BF477D1FB71}"/>
              </a:ext>
            </a:extLst>
          </p:cNvPr>
          <p:cNvSpPr/>
          <p:nvPr/>
        </p:nvSpPr>
        <p:spPr>
          <a:xfrm>
            <a:off x="5953332" y="4096000"/>
            <a:ext cx="1746666" cy="620000"/>
          </a:xfrm>
          <a:prstGeom prst="roundRect">
            <a:avLst>
              <a:gd name="adj" fmla="val 9000"/>
            </a:avLst>
          </a:prstGeom>
          <a:solidFill>
            <a:srgbClr val="E3E7EA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Safety OS</a:t>
            </a:r>
          </a:p>
        </p:txBody>
      </p:sp>
      <p:sp>
        <p:nvSpPr>
          <p:cNvPr id="134" name="LblChip4">
            <a:extLst>
              <a:ext uri="{FF2B5EF4-FFF2-40B4-BE49-F238E27FC236}">
                <a16:creationId xmlns:a16="http://schemas.microsoft.com/office/drawing/2014/main" id="{D78E424E-B9E5-398F-63B9-90AAE2F79762}"/>
              </a:ext>
            </a:extLst>
          </p:cNvPr>
          <p:cNvSpPr/>
          <p:nvPr/>
        </p:nvSpPr>
        <p:spPr>
          <a:xfrm>
            <a:off x="560000" y="4808000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35" name="LblTxt4">
            <a:extLst>
              <a:ext uri="{FF2B5EF4-FFF2-40B4-BE49-F238E27FC236}">
                <a16:creationId xmlns:a16="http://schemas.microsoft.com/office/drawing/2014/main" id="{078B346C-9726-74C3-5591-62FE65B83A3A}"/>
              </a:ext>
            </a:extLst>
          </p:cNvPr>
          <p:cNvSpPr txBox="1"/>
          <p:nvPr/>
        </p:nvSpPr>
        <p:spPr>
          <a:xfrm>
            <a:off x="650000" y="4808000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Hypervisor</a:t>
            </a:r>
          </a:p>
        </p:txBody>
      </p:sp>
      <p:sp>
        <p:nvSpPr>
          <p:cNvPr id="136" name="Tile136">
            <a:extLst>
              <a:ext uri="{FF2B5EF4-FFF2-40B4-BE49-F238E27FC236}">
                <a16:creationId xmlns:a16="http://schemas.microsoft.com/office/drawing/2014/main" id="{E729CC0B-AC95-BEA0-AEC2-98272BF01F7C}"/>
              </a:ext>
            </a:extLst>
          </p:cNvPr>
          <p:cNvSpPr/>
          <p:nvPr/>
        </p:nvSpPr>
        <p:spPr>
          <a:xfrm>
            <a:off x="2300000" y="4808000"/>
            <a:ext cx="2660000" cy="620000"/>
          </a:xfrm>
          <a:prstGeom prst="roundRect">
            <a:avLst>
              <a:gd name="adj" fmla="val 9000"/>
            </a:avLst>
          </a:prstGeom>
          <a:solidFill>
            <a:srgbClr val="475467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Hypervisor</a:t>
            </a:r>
          </a:p>
        </p:txBody>
      </p:sp>
      <p:sp>
        <p:nvSpPr>
          <p:cNvPr id="137" name="Tile137">
            <a:extLst>
              <a:ext uri="{FF2B5EF4-FFF2-40B4-BE49-F238E27FC236}">
                <a16:creationId xmlns:a16="http://schemas.microsoft.com/office/drawing/2014/main" id="{E3C1ECE5-BCA3-0407-D1C7-A5414DB0E4FC}"/>
              </a:ext>
            </a:extLst>
          </p:cNvPr>
          <p:cNvSpPr/>
          <p:nvPr/>
        </p:nvSpPr>
        <p:spPr>
          <a:xfrm>
            <a:off x="5040000" y="4808000"/>
            <a:ext cx="2660000" cy="620000"/>
          </a:xfrm>
          <a:prstGeom prst="roundRect">
            <a:avLst>
              <a:gd name="adj" fmla="val 9000"/>
            </a:avLst>
          </a:prstGeom>
          <a:solidFill>
            <a:srgbClr val="475467"/>
          </a:solidFill>
          <a:ln>
            <a:noFill/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Virtualization</a:t>
            </a:r>
          </a:p>
        </p:txBody>
      </p:sp>
      <p:sp>
        <p:nvSpPr>
          <p:cNvPr id="138" name="LblChip5">
            <a:extLst>
              <a:ext uri="{FF2B5EF4-FFF2-40B4-BE49-F238E27FC236}">
                <a16:creationId xmlns:a16="http://schemas.microsoft.com/office/drawing/2014/main" id="{921F32DD-3C37-E5F1-5557-E72324D32B90}"/>
              </a:ext>
            </a:extLst>
          </p:cNvPr>
          <p:cNvSpPr/>
          <p:nvPr/>
        </p:nvSpPr>
        <p:spPr>
          <a:xfrm>
            <a:off x="560000" y="5668855"/>
            <a:ext cx="1640000" cy="620000"/>
          </a:xfrm>
          <a:prstGeom prst="roundRect">
            <a:avLst>
              <a:gd name="adj" fmla="val 9000"/>
            </a:avLst>
          </a:prstGeom>
          <a:solidFill>
            <a:srgbClr val="EAF0F2"/>
          </a:solidFill>
          <a:ln w="9525">
            <a:solidFill>
              <a:srgbClr val="D9DCDE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39" name="LblTxt5">
            <a:extLst>
              <a:ext uri="{FF2B5EF4-FFF2-40B4-BE49-F238E27FC236}">
                <a16:creationId xmlns:a16="http://schemas.microsoft.com/office/drawing/2014/main" id="{5BAA6CD0-678F-64B0-3E18-336C63726BB8}"/>
              </a:ext>
            </a:extLst>
          </p:cNvPr>
          <p:cNvSpPr txBox="1"/>
          <p:nvPr/>
        </p:nvSpPr>
        <p:spPr>
          <a:xfrm>
            <a:off x="650000" y="5668855"/>
            <a:ext cx="1490000" cy="6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Hardware</a:t>
            </a:r>
          </a:p>
        </p:txBody>
      </p:sp>
      <p:sp>
        <p:nvSpPr>
          <p:cNvPr id="140" name="Tile140">
            <a:extLst>
              <a:ext uri="{FF2B5EF4-FFF2-40B4-BE49-F238E27FC236}">
                <a16:creationId xmlns:a16="http://schemas.microsoft.com/office/drawing/2014/main" id="{65F783C7-FFB1-AC21-ECED-E758CCE78F33}"/>
              </a:ext>
            </a:extLst>
          </p:cNvPr>
          <p:cNvSpPr/>
          <p:nvPr/>
        </p:nvSpPr>
        <p:spPr>
          <a:xfrm>
            <a:off x="2300000" y="5668855"/>
            <a:ext cx="5400000" cy="620000"/>
          </a:xfrm>
          <a:prstGeom prst="roundRect">
            <a:avLst>
              <a:gd name="adj" fmla="val 9000"/>
            </a:avLst>
          </a:prstGeom>
          <a:solidFill>
            <a:srgbClr val="FDB515"/>
          </a:solidFill>
          <a:ln w="19050">
            <a:solidFill>
              <a:srgbClr val="002060"/>
            </a:solidFill>
          </a:ln>
        </p:spPr>
        <p:txBody>
          <a:bodyPr wrap="square" lIns="36000" tIns="0" rIns="3600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SoC / MCU</a:t>
            </a:r>
          </a:p>
        </p:txBody>
      </p:sp>
      <p:sp>
        <p:nvSpPr>
          <p:cNvPr id="201" name="ScorePanel">
            <a:extLst>
              <a:ext uri="{FF2B5EF4-FFF2-40B4-BE49-F238E27FC236}">
                <a16:creationId xmlns:a16="http://schemas.microsoft.com/office/drawing/2014/main" id="{81FEFEA3-B64E-8E29-37E1-DE9721C9E659}"/>
              </a:ext>
            </a:extLst>
          </p:cNvPr>
          <p:cNvSpPr/>
          <p:nvPr/>
        </p:nvSpPr>
        <p:spPr>
          <a:xfrm>
            <a:off x="8585998" y="1551968"/>
            <a:ext cx="3400000" cy="4683732"/>
          </a:xfrm>
          <a:prstGeom prst="roundRect">
            <a:avLst>
              <a:gd name="adj" fmla="val 3500"/>
            </a:avLst>
          </a:prstGeom>
          <a:solidFill>
            <a:srgbClr val="F2F7F8"/>
          </a:solidFill>
          <a:ln w="1270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02" name="PanelHead">
            <a:extLst>
              <a:ext uri="{FF2B5EF4-FFF2-40B4-BE49-F238E27FC236}">
                <a16:creationId xmlns:a16="http://schemas.microsoft.com/office/drawing/2014/main" id="{AB98B925-6A8F-BD3D-E038-B9A2BB148140}"/>
              </a:ext>
            </a:extLst>
          </p:cNvPr>
          <p:cNvSpPr txBox="1"/>
          <p:nvPr/>
        </p:nvSpPr>
        <p:spPr>
          <a:xfrm>
            <a:off x="8814415" y="1731968"/>
            <a:ext cx="2960000" cy="3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1A4C4C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What open-source covers</a:t>
            </a:r>
          </a:p>
        </p:txBody>
      </p:sp>
      <p:sp>
        <p:nvSpPr>
          <p:cNvPr id="205" name="LgPart">
            <a:extLst>
              <a:ext uri="{FF2B5EF4-FFF2-40B4-BE49-F238E27FC236}">
                <a16:creationId xmlns:a16="http://schemas.microsoft.com/office/drawing/2014/main" id="{68D9CAFA-03CB-C9C5-8522-E7E9C6870BD8}"/>
              </a:ext>
            </a:extLst>
          </p:cNvPr>
          <p:cNvSpPr/>
          <p:nvPr/>
        </p:nvSpPr>
        <p:spPr>
          <a:xfrm>
            <a:off x="8809696" y="2868869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06" name="LgPartTxt">
            <a:extLst>
              <a:ext uri="{FF2B5EF4-FFF2-40B4-BE49-F238E27FC236}">
                <a16:creationId xmlns:a16="http://schemas.microsoft.com/office/drawing/2014/main" id="{EC02FAB0-A101-CC18-05D7-296E2A9A7388}"/>
              </a:ext>
            </a:extLst>
          </p:cNvPr>
          <p:cNvSpPr txBox="1"/>
          <p:nvPr/>
        </p:nvSpPr>
        <p:spPr>
          <a:xfrm>
            <a:off x="9114415" y="2858434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Partial / framework only</a:t>
            </a:r>
          </a:p>
        </p:txBody>
      </p:sp>
      <p:sp>
        <p:nvSpPr>
          <p:cNvPr id="207" name="LgNone">
            <a:extLst>
              <a:ext uri="{FF2B5EF4-FFF2-40B4-BE49-F238E27FC236}">
                <a16:creationId xmlns:a16="http://schemas.microsoft.com/office/drawing/2014/main" id="{50B8EF5D-77FF-83F1-7BF6-DAC6FFA98F60}"/>
              </a:ext>
            </a:extLst>
          </p:cNvPr>
          <p:cNvSpPr/>
          <p:nvPr/>
        </p:nvSpPr>
        <p:spPr>
          <a:xfrm>
            <a:off x="8809696" y="3188983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E3E7EA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08" name="LgNoneTxt">
            <a:extLst>
              <a:ext uri="{FF2B5EF4-FFF2-40B4-BE49-F238E27FC236}">
                <a16:creationId xmlns:a16="http://schemas.microsoft.com/office/drawing/2014/main" id="{F314911D-8B83-728A-674B-878E7445418E}"/>
              </a:ext>
            </a:extLst>
          </p:cNvPr>
          <p:cNvSpPr txBox="1"/>
          <p:nvPr/>
        </p:nvSpPr>
        <p:spPr>
          <a:xfrm>
            <a:off x="9114415" y="3178137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Not covered — supplied by others</a:t>
            </a:r>
          </a:p>
        </p:txBody>
      </p:sp>
      <p:sp>
        <p:nvSpPr>
          <p:cNvPr id="209" name="PDiv">
            <a:extLst>
              <a:ext uri="{FF2B5EF4-FFF2-40B4-BE49-F238E27FC236}">
                <a16:creationId xmlns:a16="http://schemas.microsoft.com/office/drawing/2014/main" id="{CD88232C-7828-704F-FFEA-02F2A511BE10}"/>
              </a:ext>
            </a:extLst>
          </p:cNvPr>
          <p:cNvSpPr/>
          <p:nvPr/>
        </p:nvSpPr>
        <p:spPr>
          <a:xfrm>
            <a:off x="8814415" y="3499926"/>
            <a:ext cx="2960000" cy="18000"/>
          </a:xfrm>
          <a:prstGeom prst="roundRect">
            <a:avLst>
              <a:gd name="adj" fmla="val 50000"/>
            </a:avLst>
          </a:prstGeom>
          <a:solidFill>
            <a:srgbClr val="D9DCD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BFB200-1E02-65E5-3CBF-4CF26D7BA95E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35076CC9-FCB4-4B04-A3D5-90EB5943AFB3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363D64DB-4B02-5A51-E6CA-07F46BD97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A4108A-973C-7894-B848-C97C75C09D1E}"/>
              </a:ext>
            </a:extLst>
          </p:cNvPr>
          <p:cNvCxnSpPr>
            <a:cxnSpLocks/>
          </p:cNvCxnSpPr>
          <p:nvPr/>
        </p:nvCxnSpPr>
        <p:spPr>
          <a:xfrm>
            <a:off x="540002" y="2565675"/>
            <a:ext cx="715999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FF88D1-7654-BAD5-58FF-0D8F5AA84423}"/>
              </a:ext>
            </a:extLst>
          </p:cNvPr>
          <p:cNvCxnSpPr>
            <a:cxnSpLocks/>
          </p:cNvCxnSpPr>
          <p:nvPr/>
        </p:nvCxnSpPr>
        <p:spPr>
          <a:xfrm>
            <a:off x="552912" y="5560511"/>
            <a:ext cx="715999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coreScopeBar">
            <a:extLst>
              <a:ext uri="{FF2B5EF4-FFF2-40B4-BE49-F238E27FC236}">
                <a16:creationId xmlns:a16="http://schemas.microsoft.com/office/drawing/2014/main" id="{B4CE7829-C285-62F2-5B80-EA38E4E898ED}"/>
              </a:ext>
            </a:extLst>
          </p:cNvPr>
          <p:cNvSpPr/>
          <p:nvPr/>
        </p:nvSpPr>
        <p:spPr>
          <a:xfrm>
            <a:off x="7763998" y="2672000"/>
            <a:ext cx="330000" cy="2756000"/>
          </a:xfrm>
          <a:prstGeom prst="roundRect">
            <a:avLst>
              <a:gd name="adj" fmla="val 12000"/>
            </a:avLst>
          </a:prstGeom>
          <a:solidFill>
            <a:srgbClr val="E3E7EA"/>
          </a:solidFill>
          <a:ln>
            <a:noFill/>
          </a:ln>
        </p:spPr>
        <p:txBody>
          <a:bodyPr vert="vert270" wrap="squar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1" i="0" u="none" strike="noStrike" kern="1200" cap="none" spc="0" normalizeH="0" baseline="0" noProof="0">
                <a:ln>
                  <a:noFill/>
                </a:ln>
                <a:solidFill>
                  <a:srgbClr val="6B71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Vehicle OS</a:t>
            </a:r>
            <a:endParaRPr kumimoji="0" lang="en-US" sz="950" b="1" i="0" u="none" strike="noStrike" kern="1200" cap="none" spc="0" normalizeH="0" baseline="0" noProof="0">
              <a:ln>
                <a:noFill/>
              </a:ln>
              <a:solidFill>
                <a:srgbClr val="6B7178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2" name="LgCov">
            <a:extLst>
              <a:ext uri="{FF2B5EF4-FFF2-40B4-BE49-F238E27FC236}">
                <a16:creationId xmlns:a16="http://schemas.microsoft.com/office/drawing/2014/main" id="{5225A530-ABBC-4889-262B-341002C473EB}"/>
              </a:ext>
            </a:extLst>
          </p:cNvPr>
          <p:cNvSpPr/>
          <p:nvPr/>
        </p:nvSpPr>
        <p:spPr>
          <a:xfrm>
            <a:off x="8809696" y="3587803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09529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4" name="LgCov">
            <a:extLst>
              <a:ext uri="{FF2B5EF4-FFF2-40B4-BE49-F238E27FC236}">
                <a16:creationId xmlns:a16="http://schemas.microsoft.com/office/drawing/2014/main" id="{7A3E52C9-8E06-1218-767D-C4F159628E2E}"/>
              </a:ext>
            </a:extLst>
          </p:cNvPr>
          <p:cNvSpPr/>
          <p:nvPr/>
        </p:nvSpPr>
        <p:spPr>
          <a:xfrm>
            <a:off x="8809696" y="3864884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15986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9" name="LgCov">
            <a:extLst>
              <a:ext uri="{FF2B5EF4-FFF2-40B4-BE49-F238E27FC236}">
                <a16:creationId xmlns:a16="http://schemas.microsoft.com/office/drawing/2014/main" id="{A12F200D-7D32-F93C-1348-0FAC282C50D5}"/>
              </a:ext>
            </a:extLst>
          </p:cNvPr>
          <p:cNvSpPr/>
          <p:nvPr/>
        </p:nvSpPr>
        <p:spPr>
          <a:xfrm>
            <a:off x="8809696" y="4141965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E01D1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2" name="LgCov">
            <a:extLst>
              <a:ext uri="{FF2B5EF4-FFF2-40B4-BE49-F238E27FC236}">
                <a16:creationId xmlns:a16="http://schemas.microsoft.com/office/drawing/2014/main" id="{F42480D5-619D-3FC2-76CA-498857E1442E}"/>
              </a:ext>
            </a:extLst>
          </p:cNvPr>
          <p:cNvSpPr/>
          <p:nvPr/>
        </p:nvSpPr>
        <p:spPr>
          <a:xfrm>
            <a:off x="8809696" y="4419046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6A1B9A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7" name="LgCov">
            <a:extLst>
              <a:ext uri="{FF2B5EF4-FFF2-40B4-BE49-F238E27FC236}">
                <a16:creationId xmlns:a16="http://schemas.microsoft.com/office/drawing/2014/main" id="{0F4B5D76-6248-FF4B-56A9-6D358519F820}"/>
              </a:ext>
            </a:extLst>
          </p:cNvPr>
          <p:cNvSpPr/>
          <p:nvPr/>
        </p:nvSpPr>
        <p:spPr>
          <a:xfrm>
            <a:off x="8809696" y="4696127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98CD5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8" name="LgCovTxt">
            <a:extLst>
              <a:ext uri="{FF2B5EF4-FFF2-40B4-BE49-F238E27FC236}">
                <a16:creationId xmlns:a16="http://schemas.microsoft.com/office/drawing/2014/main" id="{FC3BF647-CB91-0441-3BE0-EFAC54453219}"/>
              </a:ext>
            </a:extLst>
          </p:cNvPr>
          <p:cNvSpPr txBox="1"/>
          <p:nvPr/>
        </p:nvSpPr>
        <p:spPr>
          <a:xfrm>
            <a:off x="9133996" y="3570665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COVESA</a:t>
            </a:r>
          </a:p>
        </p:txBody>
      </p:sp>
      <p:sp>
        <p:nvSpPr>
          <p:cNvPr id="29" name="LgCovTxt">
            <a:extLst>
              <a:ext uri="{FF2B5EF4-FFF2-40B4-BE49-F238E27FC236}">
                <a16:creationId xmlns:a16="http://schemas.microsoft.com/office/drawing/2014/main" id="{A40CB63E-FF97-FAF3-49D7-ADBE94A84FD1}"/>
              </a:ext>
            </a:extLst>
          </p:cNvPr>
          <p:cNvSpPr txBox="1"/>
          <p:nvPr/>
        </p:nvSpPr>
        <p:spPr>
          <a:xfrm>
            <a:off x="9133996" y="3848519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JASPAR</a:t>
            </a:r>
          </a:p>
        </p:txBody>
      </p:sp>
      <p:sp>
        <p:nvSpPr>
          <p:cNvPr id="30" name="LgCovTxt">
            <a:extLst>
              <a:ext uri="{FF2B5EF4-FFF2-40B4-BE49-F238E27FC236}">
                <a16:creationId xmlns:a16="http://schemas.microsoft.com/office/drawing/2014/main" id="{B7AF2585-13C3-00AB-C7EA-FBE45A4FD4EE}"/>
              </a:ext>
            </a:extLst>
          </p:cNvPr>
          <p:cNvSpPr txBox="1"/>
          <p:nvPr/>
        </p:nvSpPr>
        <p:spPr>
          <a:xfrm>
            <a:off x="9133996" y="4126373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AUTOSAR</a:t>
            </a:r>
          </a:p>
        </p:txBody>
      </p:sp>
      <p:sp>
        <p:nvSpPr>
          <p:cNvPr id="31" name="LgCovTxt">
            <a:extLst>
              <a:ext uri="{FF2B5EF4-FFF2-40B4-BE49-F238E27FC236}">
                <a16:creationId xmlns:a16="http://schemas.microsoft.com/office/drawing/2014/main" id="{46E68713-DBE4-FBFC-F412-3C1198B68E7B}"/>
              </a:ext>
            </a:extLst>
          </p:cNvPr>
          <p:cNvSpPr txBox="1"/>
          <p:nvPr/>
        </p:nvSpPr>
        <p:spPr>
          <a:xfrm>
            <a:off x="9133996" y="4404227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Eclipse SDV</a:t>
            </a:r>
          </a:p>
        </p:txBody>
      </p:sp>
      <p:sp>
        <p:nvSpPr>
          <p:cNvPr id="32" name="LgCovTxt">
            <a:extLst>
              <a:ext uri="{FF2B5EF4-FFF2-40B4-BE49-F238E27FC236}">
                <a16:creationId xmlns:a16="http://schemas.microsoft.com/office/drawing/2014/main" id="{2A8C8ADB-8C3D-564A-DE0A-A8667B49D547}"/>
              </a:ext>
            </a:extLst>
          </p:cNvPr>
          <p:cNvSpPr txBox="1"/>
          <p:nvPr/>
        </p:nvSpPr>
        <p:spPr>
          <a:xfrm>
            <a:off x="9133996" y="4682081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Automotive Grade Linux</a:t>
            </a:r>
          </a:p>
        </p:txBody>
      </p:sp>
      <p:sp>
        <p:nvSpPr>
          <p:cNvPr id="35" name="LgCov">
            <a:extLst>
              <a:ext uri="{FF2B5EF4-FFF2-40B4-BE49-F238E27FC236}">
                <a16:creationId xmlns:a16="http://schemas.microsoft.com/office/drawing/2014/main" id="{A28C0B67-A819-E1FF-E9F9-EFF3866DCAC9}"/>
              </a:ext>
            </a:extLst>
          </p:cNvPr>
          <p:cNvSpPr/>
          <p:nvPr/>
        </p:nvSpPr>
        <p:spPr>
          <a:xfrm>
            <a:off x="8809696" y="4973208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0077CC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6" name="LgCovTxt">
            <a:extLst>
              <a:ext uri="{FF2B5EF4-FFF2-40B4-BE49-F238E27FC236}">
                <a16:creationId xmlns:a16="http://schemas.microsoft.com/office/drawing/2014/main" id="{BBC5E990-73A0-E5ED-12B1-572B5A33FF64}"/>
              </a:ext>
            </a:extLst>
          </p:cNvPr>
          <p:cNvSpPr txBox="1"/>
          <p:nvPr/>
        </p:nvSpPr>
        <p:spPr>
          <a:xfrm>
            <a:off x="9133996" y="4959935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Linux Project</a:t>
            </a:r>
          </a:p>
        </p:txBody>
      </p:sp>
      <p:sp>
        <p:nvSpPr>
          <p:cNvPr id="39" name="LgCov">
            <a:extLst>
              <a:ext uri="{FF2B5EF4-FFF2-40B4-BE49-F238E27FC236}">
                <a16:creationId xmlns:a16="http://schemas.microsoft.com/office/drawing/2014/main" id="{48B375F5-D301-AEE2-49FE-CF2108178816}"/>
              </a:ext>
            </a:extLst>
          </p:cNvPr>
          <p:cNvSpPr/>
          <p:nvPr/>
        </p:nvSpPr>
        <p:spPr>
          <a:xfrm>
            <a:off x="8809696" y="5250289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475467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0" name="LgCovTxt">
            <a:extLst>
              <a:ext uri="{FF2B5EF4-FFF2-40B4-BE49-F238E27FC236}">
                <a16:creationId xmlns:a16="http://schemas.microsoft.com/office/drawing/2014/main" id="{71ACED00-BD82-3CEB-9B32-6B49FE0A263C}"/>
              </a:ext>
            </a:extLst>
          </p:cNvPr>
          <p:cNvSpPr txBox="1"/>
          <p:nvPr/>
        </p:nvSpPr>
        <p:spPr>
          <a:xfrm>
            <a:off x="9133996" y="5237789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Xen Project</a:t>
            </a:r>
          </a:p>
        </p:txBody>
      </p:sp>
      <p:sp>
        <p:nvSpPr>
          <p:cNvPr id="43" name="LgCov">
            <a:extLst>
              <a:ext uri="{FF2B5EF4-FFF2-40B4-BE49-F238E27FC236}">
                <a16:creationId xmlns:a16="http://schemas.microsoft.com/office/drawing/2014/main" id="{06091606-A9D8-0077-7F21-2B12AB38790B}"/>
              </a:ext>
            </a:extLst>
          </p:cNvPr>
          <p:cNvSpPr/>
          <p:nvPr/>
        </p:nvSpPr>
        <p:spPr>
          <a:xfrm>
            <a:off x="8809696" y="5808362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FDB51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4" name="LgCovTxt">
            <a:extLst>
              <a:ext uri="{FF2B5EF4-FFF2-40B4-BE49-F238E27FC236}">
                <a16:creationId xmlns:a16="http://schemas.microsoft.com/office/drawing/2014/main" id="{7F17BEE5-317B-4EEC-FBA2-A02CA21071F2}"/>
              </a:ext>
            </a:extLst>
          </p:cNvPr>
          <p:cNvSpPr txBox="1"/>
          <p:nvPr/>
        </p:nvSpPr>
        <p:spPr>
          <a:xfrm>
            <a:off x="9133996" y="5796631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RISC-V</a:t>
            </a:r>
          </a:p>
        </p:txBody>
      </p:sp>
      <p:sp>
        <p:nvSpPr>
          <p:cNvPr id="45" name="LgPart">
            <a:extLst>
              <a:ext uri="{FF2B5EF4-FFF2-40B4-BE49-F238E27FC236}">
                <a16:creationId xmlns:a16="http://schemas.microsoft.com/office/drawing/2014/main" id="{285886C4-3D1B-E22D-C35A-68828D390CD7}"/>
              </a:ext>
            </a:extLst>
          </p:cNvPr>
          <p:cNvSpPr/>
          <p:nvPr/>
        </p:nvSpPr>
        <p:spPr>
          <a:xfrm>
            <a:off x="8809696" y="2228639"/>
            <a:ext cx="230000" cy="230000"/>
          </a:xfrm>
          <a:prstGeom prst="roundRect">
            <a:avLst>
              <a:gd name="adj" fmla="val 20000"/>
            </a:avLst>
          </a:prstGeom>
          <a:noFill/>
          <a:ln w="19050">
            <a:solidFill>
              <a:srgbClr val="002060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6" name="LgPart">
            <a:extLst>
              <a:ext uri="{FF2B5EF4-FFF2-40B4-BE49-F238E27FC236}">
                <a16:creationId xmlns:a16="http://schemas.microsoft.com/office/drawing/2014/main" id="{E75F6CFF-488A-3458-48E5-C08FC25E2811}"/>
              </a:ext>
            </a:extLst>
          </p:cNvPr>
          <p:cNvSpPr/>
          <p:nvPr/>
        </p:nvSpPr>
        <p:spPr>
          <a:xfrm>
            <a:off x="8809696" y="2548754"/>
            <a:ext cx="230000" cy="230000"/>
          </a:xfrm>
          <a:prstGeom prst="roundRect">
            <a:avLst>
              <a:gd name="adj" fmla="val 20000"/>
            </a:avLst>
          </a:prstGeom>
          <a:noFill/>
          <a:ln w="19050">
            <a:solidFill>
              <a:srgbClr val="002060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7" name="LgCovTxt">
            <a:extLst>
              <a:ext uri="{FF2B5EF4-FFF2-40B4-BE49-F238E27FC236}">
                <a16:creationId xmlns:a16="http://schemas.microsoft.com/office/drawing/2014/main" id="{B840105D-84F5-5C9B-578C-6BA2E94ECE56}"/>
              </a:ext>
            </a:extLst>
          </p:cNvPr>
          <p:cNvSpPr txBox="1"/>
          <p:nvPr/>
        </p:nvSpPr>
        <p:spPr>
          <a:xfrm>
            <a:off x="9114415" y="2538732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standard / proprietary</a:t>
            </a:r>
          </a:p>
        </p:txBody>
      </p:sp>
      <p:sp>
        <p:nvSpPr>
          <p:cNvPr id="48" name="LgCovTxt">
            <a:extLst>
              <a:ext uri="{FF2B5EF4-FFF2-40B4-BE49-F238E27FC236}">
                <a16:creationId xmlns:a16="http://schemas.microsoft.com/office/drawing/2014/main" id="{67C3CB3F-B04D-AF4B-27C0-D992FFAF24A5}"/>
              </a:ext>
            </a:extLst>
          </p:cNvPr>
          <p:cNvSpPr txBox="1"/>
          <p:nvPr/>
        </p:nvSpPr>
        <p:spPr>
          <a:xfrm>
            <a:off x="9114415" y="2219030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source</a:t>
            </a:r>
          </a:p>
        </p:txBody>
      </p:sp>
      <p:sp>
        <p:nvSpPr>
          <p:cNvPr id="49" name="LgCov">
            <a:extLst>
              <a:ext uri="{FF2B5EF4-FFF2-40B4-BE49-F238E27FC236}">
                <a16:creationId xmlns:a16="http://schemas.microsoft.com/office/drawing/2014/main" id="{564BF926-0A62-E3B5-1CD1-E255FA9E4FCF}"/>
              </a:ext>
            </a:extLst>
          </p:cNvPr>
          <p:cNvSpPr/>
          <p:nvPr/>
        </p:nvSpPr>
        <p:spPr>
          <a:xfrm>
            <a:off x="8809696" y="5527370"/>
            <a:ext cx="230000" cy="230000"/>
          </a:xfrm>
          <a:prstGeom prst="roundRect">
            <a:avLst>
              <a:gd name="adj" fmla="val 20000"/>
            </a:avLst>
          </a:prstGeom>
          <a:solidFill>
            <a:srgbClr val="4143D1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2" name="LgCovTxt">
            <a:extLst>
              <a:ext uri="{FF2B5EF4-FFF2-40B4-BE49-F238E27FC236}">
                <a16:creationId xmlns:a16="http://schemas.microsoft.com/office/drawing/2014/main" id="{0F9D215D-2A4F-21D5-65CF-B898BF2B4B91}"/>
              </a:ext>
            </a:extLst>
          </p:cNvPr>
          <p:cNvSpPr txBox="1"/>
          <p:nvPr/>
        </p:nvSpPr>
        <p:spPr>
          <a:xfrm>
            <a:off x="9140430" y="5534485"/>
            <a:ext cx="266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Zephyr OS Project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8677C-4E68-82B0-0F08-C0475EE50D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7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6B09-17A3-DC17-2D65-F2D15A947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ildplatzhalter 23">
            <a:extLst>
              <a:ext uri="{FF2B5EF4-FFF2-40B4-BE49-F238E27FC236}">
                <a16:creationId xmlns:a16="http://schemas.microsoft.com/office/drawing/2014/main" id="{5DA920C5-0CEF-FF76-617B-F87DB3827020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b="35624"/>
          <a:stretch/>
        </p:blipFill>
        <p:spPr bwMode="gray">
          <a:xfrm>
            <a:off x="0" y="0"/>
            <a:ext cx="12192000" cy="4414838"/>
          </a:xfrm>
        </p:spPr>
      </p:pic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BAFE250F-B02D-DCB4-A8DA-68792E0FFD0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gray">
          <a:xfrm>
            <a:off x="0" y="-1"/>
            <a:ext cx="12192000" cy="4428001"/>
          </a:xfrm>
          <a:gradFill>
            <a:gsLst>
              <a:gs pos="98230">
                <a:schemeClr val="bg1">
                  <a:alpha val="85000"/>
                </a:schemeClr>
              </a:gs>
              <a:gs pos="0">
                <a:srgbClr val="2C826D">
                  <a:alpha val="70000"/>
                </a:srgbClr>
              </a:gs>
              <a:gs pos="49000">
                <a:srgbClr val="00A3AD">
                  <a:alpha val="42000"/>
                </a:srgbClr>
              </a:gs>
            </a:gsLst>
          </a:grad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F48DD4-DB75-7FA6-D634-9C4779D08380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83C0A62B-FA01-4046-ADFA-926DAAB72EA4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00ECF7B0-524B-F74D-479E-E417517CE81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1548805" y="4590000"/>
            <a:ext cx="1806575" cy="1233488"/>
          </a:xfrm>
        </p:spPr>
        <p:txBody>
          <a:bodyPr/>
          <a:lstStyle/>
          <a:p>
            <a:r>
              <a:rPr lang="de-DE">
                <a:solidFill>
                  <a:schemeClr val="bg2">
                    <a:lumMod val="95000"/>
                  </a:schemeClr>
                </a:solidFill>
              </a:rPr>
              <a:t>The Vehicle OS</a:t>
            </a:r>
            <a:endParaRPr lang="en-US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22E0076A-2610-5AAD-087B-7A25A5C8A9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gray">
          <a:xfrm>
            <a:off x="4834890" y="4564634"/>
            <a:ext cx="2521969" cy="462162"/>
          </a:xfrm>
        </p:spPr>
        <p:txBody>
          <a:bodyPr/>
          <a:lstStyle/>
          <a:p>
            <a:r>
              <a:rPr lang="de-DE">
                <a:solidFill>
                  <a:schemeClr val="bg2">
                    <a:lumMod val="95000"/>
                  </a:schemeClr>
                </a:solidFill>
              </a:rPr>
              <a:t>The Vehicle OS puzzle</a:t>
            </a:r>
            <a:endParaRPr lang="en-US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EB9E905B-C9F0-1AF6-9C20-8E8E1F30472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8836520" y="4588068"/>
            <a:ext cx="1806575" cy="1233488"/>
          </a:xfrm>
        </p:spPr>
        <p:txBody>
          <a:bodyPr/>
          <a:lstStyle/>
          <a:p>
            <a:r>
              <a:rPr lang="de-DE"/>
              <a:t>The missing pieces</a:t>
            </a:r>
            <a:endParaRPr lang="en-US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9516BDE9-5317-F7A0-C156-52609696419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1548806" y="4410000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3B0EEBE9-42A4-E3A1-EA28-5B0C4665CB9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5192564" y="4390917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81F3B5ED-1E22-01CC-562E-540B17C0C41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 bwMode="gray">
          <a:xfrm>
            <a:off x="8836470" y="4408068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1CEB043A-7CF9-165F-627A-832170D87007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Content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6E55CFA3-8993-A3F5-FE06-01389FD6B5B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 bwMode="gray">
          <a:xfrm>
            <a:off x="1548805" y="3173961"/>
            <a:ext cx="1806575" cy="1233488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95000"/>
                  </a:schemeClr>
                </a:solidFill>
              </a:rPr>
              <a:t>01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DCEFD3D0-BBC3-67C7-352A-C5469454EE8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 bwMode="gray">
          <a:xfrm>
            <a:off x="5192588" y="3154878"/>
            <a:ext cx="1806575" cy="1233488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95000"/>
                  </a:schemeClr>
                </a:solidFill>
              </a:rPr>
              <a:t>02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3CA89508-0171-F030-F862-71419297414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 bwMode="gray">
          <a:xfrm>
            <a:off x="8836520" y="3172029"/>
            <a:ext cx="1806575" cy="1233488"/>
          </a:xfrm>
        </p:spPr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A35940C-535F-37A2-C4AC-2849F20F0F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91C45-BDE3-FC32-3AA7-F573A381F4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44D3A-9A7A-9129-0F4B-B2EED1107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792968F3-EA1A-F4C9-181D-DB95FF1B17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55" y="2708801"/>
            <a:ext cx="972000" cy="36657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1F3811B-746D-52EC-5699-B6AD3B8BA8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33" y="2128366"/>
            <a:ext cx="972000" cy="481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44BBD2-6107-A25E-4E4B-235C11861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missing pieces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2048B591-CCFB-ACF3-0A9E-997BB9911C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The recurring asks — whole-stack coverage, proprietary parts going open, clear IP ownership and clean interfaces — finally come together</a:t>
            </a:r>
          </a:p>
        </p:txBody>
      </p:sp>
      <p:sp>
        <p:nvSpPr>
          <p:cNvPr id="100" name="ZAHdr">
            <a:extLst>
              <a:ext uri="{FF2B5EF4-FFF2-40B4-BE49-F238E27FC236}">
                <a16:creationId xmlns:a16="http://schemas.microsoft.com/office/drawing/2014/main" id="{ADD427DA-7465-1127-D8BB-E3B5C47351ED}"/>
              </a:ext>
            </a:extLst>
          </p:cNvPr>
          <p:cNvSpPr txBox="1">
            <a:spLocks/>
          </p:cNvSpPr>
          <p:nvPr/>
        </p:nvSpPr>
        <p:spPr>
          <a:xfrm>
            <a:off x="1475400" y="1626012"/>
            <a:ext cx="4900000" cy="30099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The missing pieces:</a:t>
            </a:r>
          </a:p>
        </p:txBody>
      </p:sp>
      <p:sp>
        <p:nvSpPr>
          <p:cNvPr id="121" name="DownChev">
            <a:extLst>
              <a:ext uri="{FF2B5EF4-FFF2-40B4-BE49-F238E27FC236}">
                <a16:creationId xmlns:a16="http://schemas.microsoft.com/office/drawing/2014/main" id="{C970279D-7BF4-4E45-8FC1-7B8488DDDCD2}"/>
              </a:ext>
            </a:extLst>
          </p:cNvPr>
          <p:cNvSpPr>
            <a:spLocks/>
          </p:cNvSpPr>
          <p:nvPr/>
        </p:nvSpPr>
        <p:spPr>
          <a:xfrm>
            <a:off x="5129616" y="3832688"/>
            <a:ext cx="300000" cy="260000"/>
          </a:xfrm>
          <a:prstGeom prst="chevron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F00556-DBC6-1D4E-3098-A76AAD6A671C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1A88B246-B930-4370-B572-49024AC69C2C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94CEE458-6338-B4DB-06D9-2E28718D9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D5BA29-6976-9014-4F6C-22BBD6337A22}"/>
              </a:ext>
            </a:extLst>
          </p:cNvPr>
          <p:cNvSpPr/>
          <p:nvPr/>
        </p:nvSpPr>
        <p:spPr>
          <a:xfrm>
            <a:off x="7577384" y="1771301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A2000D-9EA2-A4D4-E558-300FD3F1D4A5}"/>
              </a:ext>
            </a:extLst>
          </p:cNvPr>
          <p:cNvSpPr/>
          <p:nvPr/>
        </p:nvSpPr>
        <p:spPr>
          <a:xfrm>
            <a:off x="9049840" y="3249186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A703F9E-409D-23C0-455C-E4C4C718268D}"/>
              </a:ext>
            </a:extLst>
          </p:cNvPr>
          <p:cNvSpPr/>
          <p:nvPr/>
        </p:nvSpPr>
        <p:spPr>
          <a:xfrm>
            <a:off x="8606052" y="2200231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51A6481-D96A-6A55-8240-92AAEA76CB7E}"/>
              </a:ext>
            </a:extLst>
          </p:cNvPr>
          <p:cNvSpPr/>
          <p:nvPr/>
        </p:nvSpPr>
        <p:spPr>
          <a:xfrm>
            <a:off x="7574613" y="4727631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E3D762D-A1EC-5836-333C-66CC11B0A509}"/>
              </a:ext>
            </a:extLst>
          </p:cNvPr>
          <p:cNvSpPr/>
          <p:nvPr/>
        </p:nvSpPr>
        <p:spPr>
          <a:xfrm>
            <a:off x="8618993" y="4286862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1F9311B-0E3E-E024-2905-50C713F842AA}"/>
              </a:ext>
            </a:extLst>
          </p:cNvPr>
          <p:cNvSpPr/>
          <p:nvPr/>
        </p:nvSpPr>
        <p:spPr>
          <a:xfrm>
            <a:off x="6095593" y="3250755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C8585A0-097B-169A-56AA-EB4E8801A125}"/>
              </a:ext>
            </a:extLst>
          </p:cNvPr>
          <p:cNvSpPr/>
          <p:nvPr/>
        </p:nvSpPr>
        <p:spPr>
          <a:xfrm>
            <a:off x="6528218" y="2206805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320B588-10CC-C91F-6F5D-753E5252C99E}"/>
              </a:ext>
            </a:extLst>
          </p:cNvPr>
          <p:cNvSpPr/>
          <p:nvPr/>
        </p:nvSpPr>
        <p:spPr>
          <a:xfrm>
            <a:off x="6522922" y="4291105"/>
            <a:ext cx="1439189" cy="1439189"/>
          </a:xfrm>
          <a:prstGeom prst="ellips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056BE2-6257-74C3-3C75-1BB7A0693F11}"/>
              </a:ext>
            </a:extLst>
          </p:cNvPr>
          <p:cNvSpPr/>
          <p:nvPr/>
        </p:nvSpPr>
        <p:spPr>
          <a:xfrm>
            <a:off x="7279974" y="2999646"/>
            <a:ext cx="2060319" cy="2060319"/>
          </a:xfrm>
          <a:prstGeom prst="ellipse">
            <a:avLst/>
          </a:prstGeom>
          <a:gradFill>
            <a:gsLst>
              <a:gs pos="0">
                <a:srgbClr val="1A4C4C"/>
              </a:gs>
              <a:gs pos="100000">
                <a:srgbClr val="00A3AD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 true open-source vehicle OS 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CDE8E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—  owned clearly, openly licensed, whole-stack, cleanly interfaced, reusable across car lines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7F19ECE-C610-11B6-2824-11CB6C2BA8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64" y="3851716"/>
            <a:ext cx="972000" cy="2912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E66DD7-9CF4-F09E-F41B-606EB0F824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69" y="2794200"/>
            <a:ext cx="972000" cy="244242"/>
          </a:xfrm>
          <a:prstGeom prst="rect">
            <a:avLst/>
          </a:prstGeom>
        </p:spPr>
      </p:pic>
      <p:sp>
        <p:nvSpPr>
          <p:cNvPr id="35" name="Piece101">
            <a:extLst>
              <a:ext uri="{FF2B5EF4-FFF2-40B4-BE49-F238E27FC236}">
                <a16:creationId xmlns:a16="http://schemas.microsoft.com/office/drawing/2014/main" id="{456B9EE9-C7B3-CEE4-EDAA-938E1974EEED}"/>
              </a:ext>
            </a:extLst>
          </p:cNvPr>
          <p:cNvSpPr>
            <a:spLocks/>
          </p:cNvSpPr>
          <p:nvPr/>
        </p:nvSpPr>
        <p:spPr>
          <a:xfrm>
            <a:off x="1475400" y="1986012"/>
            <a:ext cx="2640000" cy="9349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8" name="PT101">
            <a:extLst>
              <a:ext uri="{FF2B5EF4-FFF2-40B4-BE49-F238E27FC236}">
                <a16:creationId xmlns:a16="http://schemas.microsoft.com/office/drawing/2014/main" id="{05DD9BF3-8144-50F5-0AB0-55B9A4398784}"/>
              </a:ext>
            </a:extLst>
          </p:cNvPr>
          <p:cNvSpPr txBox="1">
            <a:spLocks/>
          </p:cNvSpPr>
          <p:nvPr/>
        </p:nvSpPr>
        <p:spPr>
          <a:xfrm>
            <a:off x="1561900" y="2391712"/>
            <a:ext cx="2340000" cy="23770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Whole-stack coverage</a:t>
            </a:r>
          </a:p>
        </p:txBody>
      </p:sp>
      <p:sp>
        <p:nvSpPr>
          <p:cNvPr id="39" name="PS101">
            <a:extLst>
              <a:ext uri="{FF2B5EF4-FFF2-40B4-BE49-F238E27FC236}">
                <a16:creationId xmlns:a16="http://schemas.microsoft.com/office/drawing/2014/main" id="{B8458CAF-6468-8C4C-1A87-25ECF0FB9662}"/>
              </a:ext>
            </a:extLst>
          </p:cNvPr>
          <p:cNvSpPr txBox="1">
            <a:spLocks/>
          </p:cNvSpPr>
          <p:nvPr/>
        </p:nvSpPr>
        <p:spPr>
          <a:xfrm>
            <a:off x="1561900" y="2612812"/>
            <a:ext cx="2340000" cy="15847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One platform spanning every layer, not just isolated parts</a:t>
            </a:r>
          </a:p>
        </p:txBody>
      </p:sp>
      <p:sp>
        <p:nvSpPr>
          <p:cNvPr id="40" name="Piece106">
            <a:extLst>
              <a:ext uri="{FF2B5EF4-FFF2-40B4-BE49-F238E27FC236}">
                <a16:creationId xmlns:a16="http://schemas.microsoft.com/office/drawing/2014/main" id="{39E1DA32-8D0D-77C9-8A85-8C7C58CEEAB4}"/>
              </a:ext>
            </a:extLst>
          </p:cNvPr>
          <p:cNvSpPr>
            <a:spLocks/>
          </p:cNvSpPr>
          <p:nvPr/>
        </p:nvSpPr>
        <p:spPr>
          <a:xfrm>
            <a:off x="1475400" y="3015191"/>
            <a:ext cx="2640000" cy="9349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3" name="PT106">
            <a:extLst>
              <a:ext uri="{FF2B5EF4-FFF2-40B4-BE49-F238E27FC236}">
                <a16:creationId xmlns:a16="http://schemas.microsoft.com/office/drawing/2014/main" id="{B7E9718E-5069-60A0-D7DF-44D553523D98}"/>
              </a:ext>
            </a:extLst>
          </p:cNvPr>
          <p:cNvSpPr txBox="1"/>
          <p:nvPr/>
        </p:nvSpPr>
        <p:spPr>
          <a:xfrm>
            <a:off x="1561900" y="3420891"/>
            <a:ext cx="2340000" cy="23770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Proprietary goes open</a:t>
            </a:r>
          </a:p>
        </p:txBody>
      </p:sp>
      <p:sp>
        <p:nvSpPr>
          <p:cNvPr id="44" name="PS106">
            <a:extLst>
              <a:ext uri="{FF2B5EF4-FFF2-40B4-BE49-F238E27FC236}">
                <a16:creationId xmlns:a16="http://schemas.microsoft.com/office/drawing/2014/main" id="{11708BFE-1BD8-3F18-61BB-F1FB679CE22E}"/>
              </a:ext>
            </a:extLst>
          </p:cNvPr>
          <p:cNvSpPr txBox="1">
            <a:spLocks/>
          </p:cNvSpPr>
          <p:nvPr/>
        </p:nvSpPr>
        <p:spPr>
          <a:xfrm>
            <a:off x="1561900" y="3641991"/>
            <a:ext cx="2340000" cy="15847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Today’s closed blocks open up — e.g. AUTOSAR moving toward open source</a:t>
            </a:r>
          </a:p>
        </p:txBody>
      </p:sp>
      <p:sp>
        <p:nvSpPr>
          <p:cNvPr id="45" name="Piece111">
            <a:extLst>
              <a:ext uri="{FF2B5EF4-FFF2-40B4-BE49-F238E27FC236}">
                <a16:creationId xmlns:a16="http://schemas.microsoft.com/office/drawing/2014/main" id="{54EE0784-E6F7-667C-5FD4-DADCD0CC4A14}"/>
              </a:ext>
            </a:extLst>
          </p:cNvPr>
          <p:cNvSpPr/>
          <p:nvPr/>
        </p:nvSpPr>
        <p:spPr>
          <a:xfrm>
            <a:off x="1475400" y="4044370"/>
            <a:ext cx="2640000" cy="9349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8" name="PT111">
            <a:extLst>
              <a:ext uri="{FF2B5EF4-FFF2-40B4-BE49-F238E27FC236}">
                <a16:creationId xmlns:a16="http://schemas.microsoft.com/office/drawing/2014/main" id="{8624C5B6-77D9-6A40-7AF8-7A3649448C5C}"/>
              </a:ext>
            </a:extLst>
          </p:cNvPr>
          <p:cNvSpPr txBox="1">
            <a:spLocks/>
          </p:cNvSpPr>
          <p:nvPr/>
        </p:nvSpPr>
        <p:spPr>
          <a:xfrm>
            <a:off x="1561900" y="4450070"/>
            <a:ext cx="2340000" cy="23770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Clear IP ownership</a:t>
            </a:r>
          </a:p>
        </p:txBody>
      </p:sp>
      <p:sp>
        <p:nvSpPr>
          <p:cNvPr id="49" name="PS111">
            <a:extLst>
              <a:ext uri="{FF2B5EF4-FFF2-40B4-BE49-F238E27FC236}">
                <a16:creationId xmlns:a16="http://schemas.microsoft.com/office/drawing/2014/main" id="{E60CFE9C-A6AC-5115-5E20-662CD5562B47}"/>
              </a:ext>
            </a:extLst>
          </p:cNvPr>
          <p:cNvSpPr txBox="1"/>
          <p:nvPr/>
        </p:nvSpPr>
        <p:spPr>
          <a:xfrm>
            <a:off x="1561900" y="4671170"/>
            <a:ext cx="2340000" cy="15847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Unambiguous rights across the entire OS, not piecemeal</a:t>
            </a:r>
          </a:p>
        </p:txBody>
      </p:sp>
      <p:sp>
        <p:nvSpPr>
          <p:cNvPr id="50" name="Piece116">
            <a:extLst>
              <a:ext uri="{FF2B5EF4-FFF2-40B4-BE49-F238E27FC236}">
                <a16:creationId xmlns:a16="http://schemas.microsoft.com/office/drawing/2014/main" id="{DE19FFAA-AE6A-3363-FE2C-F770F0D2325E}"/>
              </a:ext>
            </a:extLst>
          </p:cNvPr>
          <p:cNvSpPr/>
          <p:nvPr/>
        </p:nvSpPr>
        <p:spPr>
          <a:xfrm>
            <a:off x="1475400" y="5069692"/>
            <a:ext cx="2640000" cy="93498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00A3AD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3" name="PT116">
            <a:extLst>
              <a:ext uri="{FF2B5EF4-FFF2-40B4-BE49-F238E27FC236}">
                <a16:creationId xmlns:a16="http://schemas.microsoft.com/office/drawing/2014/main" id="{D585C603-69DB-9ACE-E418-7978FDB21E95}"/>
              </a:ext>
            </a:extLst>
          </p:cNvPr>
          <p:cNvSpPr txBox="1">
            <a:spLocks/>
          </p:cNvSpPr>
          <p:nvPr/>
        </p:nvSpPr>
        <p:spPr>
          <a:xfrm>
            <a:off x="1561900" y="5475392"/>
            <a:ext cx="2340000" cy="23770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Long term maintenance</a:t>
            </a:r>
          </a:p>
        </p:txBody>
      </p:sp>
      <p:sp>
        <p:nvSpPr>
          <p:cNvPr id="54" name="PS116">
            <a:extLst>
              <a:ext uri="{FF2B5EF4-FFF2-40B4-BE49-F238E27FC236}">
                <a16:creationId xmlns:a16="http://schemas.microsoft.com/office/drawing/2014/main" id="{33BFEA5E-34EE-9DCF-C3F4-3DBEBAC8DBD2}"/>
              </a:ext>
            </a:extLst>
          </p:cNvPr>
          <p:cNvSpPr txBox="1">
            <a:spLocks/>
          </p:cNvSpPr>
          <p:nvPr/>
        </p:nvSpPr>
        <p:spPr>
          <a:xfrm>
            <a:off x="1561900" y="5696492"/>
            <a:ext cx="2340000" cy="15847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Ecosystem and community to support throughout the lifecycle  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3C523282-33E2-7626-6F6E-BD96F0DCE9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119" y="3819509"/>
            <a:ext cx="972000" cy="29548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7A965FC-A1B4-1E34-5471-4C7B2703AABF}"/>
              </a:ext>
            </a:extLst>
          </p:cNvPr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55" y="4920258"/>
            <a:ext cx="972000" cy="911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7031B44-D601-D57C-6A30-F067D84A71C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84" y="4796938"/>
            <a:ext cx="972000" cy="44803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56686F0-CFF8-2606-065C-7E89FC33A2D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33" y="5285073"/>
            <a:ext cx="972000" cy="504225"/>
          </a:xfrm>
          <a:prstGeom prst="rect">
            <a:avLst/>
          </a:prstGeom>
        </p:spPr>
      </p:pic>
      <p:sp>
        <p:nvSpPr>
          <p:cNvPr id="64" name="DownChev">
            <a:extLst>
              <a:ext uri="{FF2B5EF4-FFF2-40B4-BE49-F238E27FC236}">
                <a16:creationId xmlns:a16="http://schemas.microsoft.com/office/drawing/2014/main" id="{6973AD9B-DEDF-49CD-188C-545D85A759B3}"/>
              </a:ext>
            </a:extLst>
          </p:cNvPr>
          <p:cNvSpPr>
            <a:spLocks/>
          </p:cNvSpPr>
          <p:nvPr/>
        </p:nvSpPr>
        <p:spPr>
          <a:xfrm>
            <a:off x="4799403" y="3832688"/>
            <a:ext cx="300000" cy="260000"/>
          </a:xfrm>
          <a:prstGeom prst="chevron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" name="NumCircle1">
            <a:extLst>
              <a:ext uri="{FF2B5EF4-FFF2-40B4-BE49-F238E27FC236}">
                <a16:creationId xmlns:a16="http://schemas.microsoft.com/office/drawing/2014/main" id="{6A148551-BBF1-FD0E-643F-ADA233A613C4}"/>
              </a:ext>
            </a:extLst>
          </p:cNvPr>
          <p:cNvSpPr>
            <a:spLocks/>
          </p:cNvSpPr>
          <p:nvPr/>
        </p:nvSpPr>
        <p:spPr>
          <a:xfrm>
            <a:off x="1542430" y="2055520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1</a:t>
            </a:r>
          </a:p>
        </p:txBody>
      </p:sp>
      <p:sp>
        <p:nvSpPr>
          <p:cNvPr id="8" name="NumCircle1">
            <a:extLst>
              <a:ext uri="{FF2B5EF4-FFF2-40B4-BE49-F238E27FC236}">
                <a16:creationId xmlns:a16="http://schemas.microsoft.com/office/drawing/2014/main" id="{20907B11-04DC-CFD6-A35D-7A5FFA195627}"/>
              </a:ext>
            </a:extLst>
          </p:cNvPr>
          <p:cNvSpPr>
            <a:spLocks/>
          </p:cNvSpPr>
          <p:nvPr/>
        </p:nvSpPr>
        <p:spPr>
          <a:xfrm>
            <a:off x="1542430" y="3075380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2</a:t>
            </a:r>
          </a:p>
        </p:txBody>
      </p:sp>
      <p:sp>
        <p:nvSpPr>
          <p:cNvPr id="10" name="NumCircle1">
            <a:extLst>
              <a:ext uri="{FF2B5EF4-FFF2-40B4-BE49-F238E27FC236}">
                <a16:creationId xmlns:a16="http://schemas.microsoft.com/office/drawing/2014/main" id="{7E4233E5-18A6-FAD4-4699-0AF66FB5C166}"/>
              </a:ext>
            </a:extLst>
          </p:cNvPr>
          <p:cNvSpPr>
            <a:spLocks/>
          </p:cNvSpPr>
          <p:nvPr/>
        </p:nvSpPr>
        <p:spPr>
          <a:xfrm>
            <a:off x="1520885" y="4100916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3</a:t>
            </a:r>
          </a:p>
        </p:txBody>
      </p:sp>
      <p:sp>
        <p:nvSpPr>
          <p:cNvPr id="11" name="NumCircle1">
            <a:extLst>
              <a:ext uri="{FF2B5EF4-FFF2-40B4-BE49-F238E27FC236}">
                <a16:creationId xmlns:a16="http://schemas.microsoft.com/office/drawing/2014/main" id="{16F3BE6E-DAC5-4F36-F19C-0EF829C601B2}"/>
              </a:ext>
            </a:extLst>
          </p:cNvPr>
          <p:cNvSpPr>
            <a:spLocks/>
          </p:cNvSpPr>
          <p:nvPr/>
        </p:nvSpPr>
        <p:spPr>
          <a:xfrm>
            <a:off x="1520885" y="5110738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4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ECBC3DF-819A-EC32-0FBD-7702825ED8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422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Convergence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73A05D9-1D1B-448B-9D8A-EF82F419ED6C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What it looks like – shared interfaces and a proven baseline</a:t>
            </a:r>
          </a:p>
        </p:txBody>
      </p:sp>
      <p:sp>
        <p:nvSpPr>
          <p:cNvPr id="10" name="DecorCircle"/>
          <p:cNvSpPr/>
          <p:nvPr/>
        </p:nvSpPr>
        <p:spPr>
          <a:xfrm>
            <a:off x="8892000" y="0"/>
            <a:ext cx="3300000" cy="3300000"/>
          </a:xfrm>
          <a:prstGeom prst="ellipse">
            <a:avLst/>
          </a:prstGeom>
          <a:solidFill>
            <a:srgbClr val="EAF6F8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1" name="EcoBand"/>
          <p:cNvSpPr/>
          <p:nvPr/>
        </p:nvSpPr>
        <p:spPr>
          <a:xfrm>
            <a:off x="0" y="4640000"/>
            <a:ext cx="12192000" cy="940000"/>
          </a:xfrm>
          <a:prstGeom prst="rect">
            <a:avLst/>
          </a:prstGeom>
          <a:solidFill>
            <a:srgbClr val="F1FAF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0" name="Card1"/>
          <p:cNvSpPr/>
          <p:nvPr/>
        </p:nvSpPr>
        <p:spPr>
          <a:xfrm>
            <a:off x="720000" y="1800000"/>
            <a:ext cx="5236000" cy="266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90000" dist="40000" dir="5400000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9" name="WMark1"/>
          <p:cNvSpPr txBox="1"/>
          <p:nvPr/>
        </p:nvSpPr>
        <p:spPr>
          <a:xfrm>
            <a:off x="4456000" y="2960000"/>
            <a:ext cx="1400000" cy="1400000"/>
          </a:xfrm>
          <a:prstGeom prst="rect">
            <a:avLst/>
          </a:prstGeom>
          <a:noFill/>
        </p:spPr>
        <p:txBody>
          <a:bodyPr wrap="none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EAF6F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1</a:t>
            </a:r>
          </a:p>
        </p:txBody>
      </p:sp>
      <p:sp>
        <p:nvSpPr>
          <p:cNvPr id="31" name="Header1"/>
          <p:cNvSpPr/>
          <p:nvPr/>
        </p:nvSpPr>
        <p:spPr>
          <a:xfrm>
            <a:off x="720000" y="1800000"/>
            <a:ext cx="5236000" cy="700000"/>
          </a:xfrm>
          <a:prstGeom prst="rect">
            <a:avLst/>
          </a:prstGeom>
          <a:gradFill>
            <a:gsLst>
              <a:gs pos="0">
                <a:srgbClr val="00A3AD"/>
              </a:gs>
              <a:gs pos="100000">
                <a:srgbClr val="0067A6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2" name="NumCircle1"/>
          <p:cNvSpPr>
            <a:spLocks/>
          </p:cNvSpPr>
          <p:nvPr/>
        </p:nvSpPr>
        <p:spPr>
          <a:xfrm>
            <a:off x="970000" y="1960000"/>
            <a:ext cx="380000" cy="380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1</a:t>
            </a:r>
          </a:p>
        </p:txBody>
      </p:sp>
      <p:sp>
        <p:nvSpPr>
          <p:cNvPr id="33" name="Title1"/>
          <p:cNvSpPr txBox="1"/>
          <p:nvPr/>
        </p:nvSpPr>
        <p:spPr>
          <a:xfrm>
            <a:off x="1480000" y="1860000"/>
            <a:ext cx="3656000" cy="5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Common semantic API</a:t>
            </a:r>
          </a:p>
        </p:txBody>
      </p:sp>
      <p:sp>
        <p:nvSpPr>
          <p:cNvPr id="34" name="IconCircle1"/>
          <p:cNvSpPr/>
          <p:nvPr/>
        </p:nvSpPr>
        <p:spPr>
          <a:xfrm>
            <a:off x="5196000" y="2190000"/>
            <a:ext cx="620000" cy="620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0000" dist="25000" dir="5400000" rotWithShape="0">
              <a:srgbClr val="000000">
                <a:alpha val="2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pic>
        <p:nvPicPr>
          <p:cNvPr id="35" name="Icon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000" y="2285000"/>
            <a:ext cx="430000" cy="430000"/>
          </a:xfrm>
          <a:prstGeom prst="rect">
            <a:avLst/>
          </a:prstGeom>
        </p:spPr>
      </p:pic>
      <p:sp>
        <p:nvSpPr>
          <p:cNvPr id="36" name="Body1"/>
          <p:cNvSpPr txBox="1"/>
          <p:nvPr/>
        </p:nvSpPr>
        <p:spPr>
          <a:xfrm>
            <a:off x="1020000" y="2680000"/>
            <a:ext cx="4636000" cy="1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What it means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Applications target one shared, meaning-based interface instead of platform-specific calls.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Why it matters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Software written once runs across vehicle platforms and car lines without costly rewrites.</a:t>
            </a:r>
          </a:p>
        </p:txBody>
      </p:sp>
      <p:sp>
        <p:nvSpPr>
          <p:cNvPr id="50" name="Card2"/>
          <p:cNvSpPr>
            <a:spLocks/>
          </p:cNvSpPr>
          <p:nvPr/>
        </p:nvSpPr>
        <p:spPr>
          <a:xfrm>
            <a:off x="6236000" y="1800000"/>
            <a:ext cx="5236000" cy="266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90000" dist="40000" dir="5400000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9" name="WMark2"/>
          <p:cNvSpPr txBox="1"/>
          <p:nvPr/>
        </p:nvSpPr>
        <p:spPr>
          <a:xfrm>
            <a:off x="9972000" y="2960000"/>
            <a:ext cx="1400000" cy="1400000"/>
          </a:xfrm>
          <a:prstGeom prst="rect">
            <a:avLst/>
          </a:prstGeom>
          <a:noFill/>
        </p:spPr>
        <p:txBody>
          <a:bodyPr wrap="none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EAF6F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2</a:t>
            </a:r>
          </a:p>
        </p:txBody>
      </p:sp>
      <p:sp>
        <p:nvSpPr>
          <p:cNvPr id="51" name="Header2"/>
          <p:cNvSpPr/>
          <p:nvPr/>
        </p:nvSpPr>
        <p:spPr>
          <a:xfrm>
            <a:off x="6236000" y="1800000"/>
            <a:ext cx="5236000" cy="700000"/>
          </a:xfrm>
          <a:prstGeom prst="rect">
            <a:avLst/>
          </a:prstGeom>
          <a:gradFill>
            <a:gsLst>
              <a:gs pos="0">
                <a:srgbClr val="00A3AD"/>
              </a:gs>
              <a:gs pos="100000">
                <a:srgbClr val="0067A6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2" name="NumCircle2"/>
          <p:cNvSpPr/>
          <p:nvPr/>
        </p:nvSpPr>
        <p:spPr>
          <a:xfrm>
            <a:off x="6486000" y="1960000"/>
            <a:ext cx="380000" cy="380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2</a:t>
            </a:r>
          </a:p>
        </p:txBody>
      </p:sp>
      <p:sp>
        <p:nvSpPr>
          <p:cNvPr id="53" name="Title2"/>
          <p:cNvSpPr txBox="1"/>
          <p:nvPr/>
        </p:nvSpPr>
        <p:spPr>
          <a:xfrm>
            <a:off x="6996000" y="1860000"/>
            <a:ext cx="3656000" cy="5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Reference integration</a:t>
            </a:r>
          </a:p>
        </p:txBody>
      </p:sp>
      <p:sp>
        <p:nvSpPr>
          <p:cNvPr id="54" name="IconCircle2"/>
          <p:cNvSpPr/>
          <p:nvPr/>
        </p:nvSpPr>
        <p:spPr>
          <a:xfrm>
            <a:off x="10712000" y="2190000"/>
            <a:ext cx="620000" cy="620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0000" dist="25000" dir="5400000" rotWithShape="0">
              <a:srgbClr val="000000">
                <a:alpha val="2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pic>
        <p:nvPicPr>
          <p:cNvPr id="55" name="Icon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000" y="2285000"/>
            <a:ext cx="430000" cy="430000"/>
          </a:xfrm>
          <a:prstGeom prst="rect">
            <a:avLst/>
          </a:prstGeom>
        </p:spPr>
      </p:pic>
      <p:sp>
        <p:nvSpPr>
          <p:cNvPr id="56" name="Body2"/>
          <p:cNvSpPr txBox="1"/>
          <p:nvPr/>
        </p:nvSpPr>
        <p:spPr>
          <a:xfrm>
            <a:off x="6536000" y="2680000"/>
            <a:ext cx="4636000" cy="1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What it means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 canonical, working build showing how the open components fit together end to 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Why it matters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Teams validate against a proven baseline, cutting integration risk and guesswork.</a:t>
            </a:r>
          </a:p>
        </p:txBody>
      </p:sp>
      <p:sp>
        <p:nvSpPr>
          <p:cNvPr id="6" name="EcoLabel"/>
          <p:cNvSpPr txBox="1"/>
          <p:nvPr/>
        </p:nvSpPr>
        <p:spPr>
          <a:xfrm>
            <a:off x="720000" y="4720000"/>
            <a:ext cx="10752000" cy="2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12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SPANNING THE OPEN-SOURCE ECOSYSTEM</a:t>
            </a:r>
          </a:p>
        </p:txBody>
      </p:sp>
      <p:pic>
        <p:nvPicPr>
          <p:cNvPr id="121" name="Logo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00" y="5194705"/>
            <a:ext cx="1180000" cy="110590"/>
          </a:xfrm>
          <a:prstGeom prst="rect">
            <a:avLst/>
          </a:prstGeom>
        </p:spPr>
      </p:pic>
      <p:pic>
        <p:nvPicPr>
          <p:cNvPr id="122" name="Logo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8400" y="5080000"/>
            <a:ext cx="1115200" cy="340000"/>
          </a:xfrm>
          <a:prstGeom prst="rect">
            <a:avLst/>
          </a:prstGeom>
        </p:spPr>
      </p:pic>
      <p:pic>
        <p:nvPicPr>
          <p:cNvPr id="123" name="Logo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500" y="5080000"/>
            <a:ext cx="901000" cy="340000"/>
          </a:xfrm>
          <a:prstGeom prst="rect">
            <a:avLst/>
          </a:prstGeom>
        </p:spPr>
      </p:pic>
      <p:pic>
        <p:nvPicPr>
          <p:cNvPr id="124" name="Logo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600" y="5080000"/>
            <a:ext cx="686800" cy="340000"/>
          </a:xfrm>
          <a:prstGeom prst="rect">
            <a:avLst/>
          </a:prstGeom>
        </p:spPr>
      </p:pic>
      <p:pic>
        <p:nvPicPr>
          <p:cNvPr id="125" name="Logo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8000" y="5101759"/>
            <a:ext cx="1180000" cy="296482"/>
          </a:xfrm>
          <a:prstGeom prst="rect">
            <a:avLst/>
          </a:prstGeom>
        </p:spPr>
      </p:pic>
      <p:pic>
        <p:nvPicPr>
          <p:cNvPr id="126" name="Logo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4200" y="5080000"/>
            <a:ext cx="1135600" cy="340000"/>
          </a:xfrm>
          <a:prstGeom prst="rect">
            <a:avLst/>
          </a:prstGeom>
        </p:spPr>
      </p:pic>
      <p:pic>
        <p:nvPicPr>
          <p:cNvPr id="127" name="Logo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7100" y="5080000"/>
            <a:ext cx="737800" cy="340000"/>
          </a:xfrm>
          <a:prstGeom prst="rect">
            <a:avLst/>
          </a:prstGeom>
        </p:spPr>
      </p:pic>
      <p:pic>
        <p:nvPicPr>
          <p:cNvPr id="128" name="Logo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3600" y="5080000"/>
            <a:ext cx="652800" cy="3400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Convergence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2CE22DF1-0389-4DF8-BBF0-9A4834410AD7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What it looks like – coordinated projects and certified interoperability</a:t>
            </a:r>
          </a:p>
        </p:txBody>
      </p:sp>
      <p:sp>
        <p:nvSpPr>
          <p:cNvPr id="10" name="DecorCircle"/>
          <p:cNvSpPr/>
          <p:nvPr/>
        </p:nvSpPr>
        <p:spPr>
          <a:xfrm>
            <a:off x="8892000" y="0"/>
            <a:ext cx="3300000" cy="3300000"/>
          </a:xfrm>
          <a:prstGeom prst="ellipse">
            <a:avLst/>
          </a:prstGeom>
          <a:solidFill>
            <a:srgbClr val="EAF6F8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711FCD-A720-77E4-442F-F2A6FCADBE3E}"/>
              </a:ext>
            </a:extLst>
          </p:cNvPr>
          <p:cNvGrpSpPr/>
          <p:nvPr/>
        </p:nvGrpSpPr>
        <p:grpSpPr>
          <a:xfrm>
            <a:off x="540002" y="1398406"/>
            <a:ext cx="5236000" cy="2560000"/>
            <a:chOff x="540002" y="1398406"/>
            <a:chExt cx="5236000" cy="2560000"/>
          </a:xfrm>
        </p:grpSpPr>
        <p:sp>
          <p:nvSpPr>
            <p:cNvPr id="30" name="Card3"/>
            <p:cNvSpPr/>
            <p:nvPr/>
          </p:nvSpPr>
          <p:spPr>
            <a:xfrm>
              <a:off x="540002" y="1398406"/>
              <a:ext cx="5236000" cy="248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90000" dist="40000" dir="5400000" rotWithShape="0">
                <a:srgbClr val="000000">
                  <a:alpha val="20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9" name="WMark3"/>
            <p:cNvSpPr txBox="1"/>
            <p:nvPr/>
          </p:nvSpPr>
          <p:spPr>
            <a:xfrm>
              <a:off x="4276002" y="2558406"/>
              <a:ext cx="1400000" cy="1400000"/>
            </a:xfrm>
            <a:prstGeom prst="rect">
              <a:avLst/>
            </a:prstGeom>
            <a:noFill/>
          </p:spPr>
          <p:txBody>
            <a:bodyPr wrap="none" lIns="0" tIns="0" rIns="0" bIns="0" anchor="b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EAF6F8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3</a:t>
              </a:r>
            </a:p>
          </p:txBody>
        </p:sp>
        <p:sp>
          <p:nvSpPr>
            <p:cNvPr id="31" name="Header3"/>
            <p:cNvSpPr/>
            <p:nvPr/>
          </p:nvSpPr>
          <p:spPr>
            <a:xfrm>
              <a:off x="540002" y="1398406"/>
              <a:ext cx="5236000" cy="700000"/>
            </a:xfrm>
            <a:prstGeom prst="rect">
              <a:avLst/>
            </a:prstGeom>
            <a:gradFill>
              <a:gsLst>
                <a:gs pos="0">
                  <a:srgbClr val="00A3AD"/>
                </a:gs>
                <a:gs pos="100000">
                  <a:srgbClr val="0067A6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2" name="NumCircle3"/>
            <p:cNvSpPr>
              <a:spLocks/>
            </p:cNvSpPr>
            <p:nvPr/>
          </p:nvSpPr>
          <p:spPr>
            <a:xfrm>
              <a:off x="790002" y="1558406"/>
              <a:ext cx="380000" cy="38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3</a:t>
              </a:r>
            </a:p>
          </p:txBody>
        </p:sp>
        <p:sp>
          <p:nvSpPr>
            <p:cNvPr id="33" name="Title3"/>
            <p:cNvSpPr txBox="1"/>
            <p:nvPr/>
          </p:nvSpPr>
          <p:spPr>
            <a:xfrm>
              <a:off x="1300002" y="1458406"/>
              <a:ext cx="3656000" cy="5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Structured bridge between projects</a:t>
              </a:r>
            </a:p>
          </p:txBody>
        </p:sp>
        <p:sp>
          <p:nvSpPr>
            <p:cNvPr id="34" name="IconCircle3"/>
            <p:cNvSpPr/>
            <p:nvPr/>
          </p:nvSpPr>
          <p:spPr>
            <a:xfrm>
              <a:off x="5016002" y="1788406"/>
              <a:ext cx="620000" cy="62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0000" dist="25000" dir="5400000" rotWithShape="0">
                <a:srgbClr val="000000">
                  <a:alpha val="22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pic>
          <p:nvPicPr>
            <p:cNvPr id="35" name="Icon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1002" y="1883406"/>
              <a:ext cx="430000" cy="430000"/>
            </a:xfrm>
            <a:prstGeom prst="rect">
              <a:avLst/>
            </a:prstGeom>
          </p:spPr>
        </p:pic>
        <p:sp>
          <p:nvSpPr>
            <p:cNvPr id="36" name="Body3"/>
            <p:cNvSpPr txBox="1"/>
            <p:nvPr/>
          </p:nvSpPr>
          <p:spPr>
            <a:xfrm>
              <a:off x="840002" y="2278406"/>
              <a:ext cx="4636000" cy="16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What it means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Formal coordination links the separate open-source efforts such as AUTOSAR, Linux and COVESA.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Why it matters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Aligned roadmaps replace duplicated, divergent work and keep interfaces compatible.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077B37-651E-DF7C-A366-B1F6D9A57FFC}"/>
              </a:ext>
            </a:extLst>
          </p:cNvPr>
          <p:cNvGrpSpPr/>
          <p:nvPr/>
        </p:nvGrpSpPr>
        <p:grpSpPr>
          <a:xfrm>
            <a:off x="6249800" y="1858406"/>
            <a:ext cx="5236000" cy="2560000"/>
            <a:chOff x="6304000" y="2313203"/>
            <a:chExt cx="5236000" cy="2560000"/>
          </a:xfrm>
        </p:grpSpPr>
        <p:sp>
          <p:nvSpPr>
            <p:cNvPr id="50" name="Card4"/>
            <p:cNvSpPr>
              <a:spLocks/>
            </p:cNvSpPr>
            <p:nvPr/>
          </p:nvSpPr>
          <p:spPr>
            <a:xfrm>
              <a:off x="6304000" y="2313203"/>
              <a:ext cx="5236000" cy="248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90000" dist="40000" dir="5400000" rotWithShape="0">
                <a:srgbClr val="000000">
                  <a:alpha val="20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9" name="WMark4"/>
            <p:cNvSpPr txBox="1"/>
            <p:nvPr/>
          </p:nvSpPr>
          <p:spPr>
            <a:xfrm>
              <a:off x="10040000" y="3473203"/>
              <a:ext cx="1400000" cy="1400000"/>
            </a:xfrm>
            <a:prstGeom prst="rect">
              <a:avLst/>
            </a:prstGeom>
            <a:noFill/>
          </p:spPr>
          <p:txBody>
            <a:bodyPr wrap="none" lIns="0" tIns="0" rIns="0" bIns="0" anchor="b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EAF6F8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4</a:t>
              </a:r>
            </a:p>
          </p:txBody>
        </p:sp>
        <p:sp>
          <p:nvSpPr>
            <p:cNvPr id="51" name="Header4"/>
            <p:cNvSpPr/>
            <p:nvPr/>
          </p:nvSpPr>
          <p:spPr>
            <a:xfrm>
              <a:off x="6304000" y="2313203"/>
              <a:ext cx="5236000" cy="700000"/>
            </a:xfrm>
            <a:prstGeom prst="rect">
              <a:avLst/>
            </a:prstGeom>
            <a:gradFill>
              <a:gsLst>
                <a:gs pos="0">
                  <a:srgbClr val="00A3AD"/>
                </a:gs>
                <a:gs pos="100000">
                  <a:srgbClr val="0067A6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2" name="NumCircle4"/>
            <p:cNvSpPr/>
            <p:nvPr/>
          </p:nvSpPr>
          <p:spPr>
            <a:xfrm>
              <a:off x="6554000" y="2473203"/>
              <a:ext cx="380000" cy="38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4</a:t>
              </a:r>
            </a:p>
          </p:txBody>
        </p:sp>
        <p:sp>
          <p:nvSpPr>
            <p:cNvPr id="53" name="Title4"/>
            <p:cNvSpPr txBox="1"/>
            <p:nvPr/>
          </p:nvSpPr>
          <p:spPr>
            <a:xfrm>
              <a:off x="7064000" y="2373203"/>
              <a:ext cx="3656000" cy="5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Conformance profiles</a:t>
              </a:r>
            </a:p>
          </p:txBody>
        </p:sp>
        <p:sp>
          <p:nvSpPr>
            <p:cNvPr id="54" name="IconCircle4"/>
            <p:cNvSpPr/>
            <p:nvPr/>
          </p:nvSpPr>
          <p:spPr>
            <a:xfrm>
              <a:off x="10780000" y="2703203"/>
              <a:ext cx="620000" cy="620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0000" dist="25000" dir="5400000" rotWithShape="0">
                <a:srgbClr val="000000">
                  <a:alpha val="22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pic>
          <p:nvPicPr>
            <p:cNvPr id="55" name="Icon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75000" y="2798203"/>
              <a:ext cx="430000" cy="430000"/>
            </a:xfrm>
            <a:prstGeom prst="rect">
              <a:avLst/>
            </a:prstGeom>
          </p:spPr>
        </p:pic>
        <p:sp>
          <p:nvSpPr>
            <p:cNvPr id="56" name="Body4"/>
            <p:cNvSpPr txBox="1"/>
            <p:nvPr/>
          </p:nvSpPr>
          <p:spPr>
            <a:xfrm>
              <a:off x="6604000" y="3193203"/>
              <a:ext cx="4636000" cy="16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What it means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Defined compliance levels that implementations can test and certify against.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Why it matters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Buyers and partners gain a clear, verifiable guarantee of interoperability.</a:t>
              </a:r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92D54CB-E7F8-3CA7-F5E2-B2FE9B2D95CF}"/>
              </a:ext>
            </a:extLst>
          </p:cNvPr>
          <p:cNvGrpSpPr/>
          <p:nvPr/>
        </p:nvGrpSpPr>
        <p:grpSpPr>
          <a:xfrm>
            <a:off x="2398002" y="3804812"/>
            <a:ext cx="5236000" cy="2480000"/>
            <a:chOff x="305002" y="4028406"/>
            <a:chExt cx="5236000" cy="2480000"/>
          </a:xfrm>
        </p:grpSpPr>
        <p:sp>
          <p:nvSpPr>
            <p:cNvPr id="8" name="Card5">
              <a:extLst>
                <a:ext uri="{FF2B5EF4-FFF2-40B4-BE49-F238E27FC236}">
                  <a16:creationId xmlns:a16="http://schemas.microsoft.com/office/drawing/2014/main" id="{F1EA9517-7283-7305-7B68-891634BF272F}"/>
                </a:ext>
              </a:extLst>
            </p:cNvPr>
            <p:cNvSpPr/>
            <p:nvPr/>
          </p:nvSpPr>
          <p:spPr>
            <a:xfrm>
              <a:off x="305002" y="4028406"/>
              <a:ext cx="5236000" cy="248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90000" dist="40000" dir="5400000" rotWithShape="0">
                <a:srgbClr val="000000">
                  <a:alpha val="20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" name="WMark5">
              <a:extLst>
                <a:ext uri="{FF2B5EF4-FFF2-40B4-BE49-F238E27FC236}">
                  <a16:creationId xmlns:a16="http://schemas.microsoft.com/office/drawing/2014/main" id="{82E948FC-4D01-7B6F-8FED-DC0CA2E55E09}"/>
                </a:ext>
              </a:extLst>
            </p:cNvPr>
            <p:cNvSpPr txBox="1"/>
            <p:nvPr/>
          </p:nvSpPr>
          <p:spPr>
            <a:xfrm>
              <a:off x="4041002" y="5188406"/>
              <a:ext cx="1400000" cy="1305263"/>
            </a:xfrm>
            <a:prstGeom prst="rect">
              <a:avLst/>
            </a:prstGeom>
            <a:noFill/>
          </p:spPr>
          <p:txBody>
            <a:bodyPr wrap="none" lIns="0" tIns="0" rIns="0" bIns="0" anchor="b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EAF6F8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5</a:t>
              </a:r>
            </a:p>
          </p:txBody>
        </p:sp>
        <p:sp>
          <p:nvSpPr>
            <p:cNvPr id="12" name="Header5">
              <a:extLst>
                <a:ext uri="{FF2B5EF4-FFF2-40B4-BE49-F238E27FC236}">
                  <a16:creationId xmlns:a16="http://schemas.microsoft.com/office/drawing/2014/main" id="{84556903-785B-B72B-B841-6B289AE20840}"/>
                </a:ext>
              </a:extLst>
            </p:cNvPr>
            <p:cNvSpPr/>
            <p:nvPr/>
          </p:nvSpPr>
          <p:spPr>
            <a:xfrm>
              <a:off x="305002" y="4028406"/>
              <a:ext cx="5236000" cy="652632"/>
            </a:xfrm>
            <a:prstGeom prst="rect">
              <a:avLst/>
            </a:prstGeom>
            <a:gradFill>
              <a:gsLst>
                <a:gs pos="0">
                  <a:srgbClr val="00A3AD"/>
                </a:gs>
                <a:gs pos="100000">
                  <a:srgbClr val="0067A6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" name="NumCircle5">
              <a:extLst>
                <a:ext uri="{FF2B5EF4-FFF2-40B4-BE49-F238E27FC236}">
                  <a16:creationId xmlns:a16="http://schemas.microsoft.com/office/drawing/2014/main" id="{EDD6FBD1-EED0-0ABC-4456-586631CE4B42}"/>
                </a:ext>
              </a:extLst>
            </p:cNvPr>
            <p:cNvSpPr>
              <a:spLocks/>
            </p:cNvSpPr>
            <p:nvPr/>
          </p:nvSpPr>
          <p:spPr>
            <a:xfrm>
              <a:off x="555002" y="4188406"/>
              <a:ext cx="380000" cy="35428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5</a:t>
              </a:r>
            </a:p>
          </p:txBody>
        </p:sp>
        <p:sp>
          <p:nvSpPr>
            <p:cNvPr id="14" name="Title5">
              <a:extLst>
                <a:ext uri="{FF2B5EF4-FFF2-40B4-BE49-F238E27FC236}">
                  <a16:creationId xmlns:a16="http://schemas.microsoft.com/office/drawing/2014/main" id="{84D44D0C-B816-C34B-128F-FDF5A4C84B1C}"/>
                </a:ext>
              </a:extLst>
            </p:cNvPr>
            <p:cNvSpPr txBox="1"/>
            <p:nvPr/>
          </p:nvSpPr>
          <p:spPr>
            <a:xfrm>
              <a:off x="1065002" y="4088406"/>
              <a:ext cx="3656000" cy="540752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Joint release trains and integration labs</a:t>
              </a:r>
            </a:p>
          </p:txBody>
        </p:sp>
        <p:sp>
          <p:nvSpPr>
            <p:cNvPr id="15" name="IconCircle5">
              <a:extLst>
                <a:ext uri="{FF2B5EF4-FFF2-40B4-BE49-F238E27FC236}">
                  <a16:creationId xmlns:a16="http://schemas.microsoft.com/office/drawing/2014/main" id="{8357DA4B-DAF2-C932-F2BF-5298E6AEBDF5}"/>
                </a:ext>
              </a:extLst>
            </p:cNvPr>
            <p:cNvSpPr/>
            <p:nvPr/>
          </p:nvSpPr>
          <p:spPr>
            <a:xfrm>
              <a:off x="4781002" y="4418406"/>
              <a:ext cx="620000" cy="5780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0000" dist="25000" dir="5400000" rotWithShape="0">
                <a:srgbClr val="000000">
                  <a:alpha val="22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pic>
          <p:nvPicPr>
            <p:cNvPr id="16" name="Icon5">
              <a:extLst>
                <a:ext uri="{FF2B5EF4-FFF2-40B4-BE49-F238E27FC236}">
                  <a16:creationId xmlns:a16="http://schemas.microsoft.com/office/drawing/2014/main" id="{6868BB50-BB31-F010-A91F-941101EF0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90551" y="4513406"/>
              <a:ext cx="400902" cy="400902"/>
            </a:xfrm>
            <a:prstGeom prst="rect">
              <a:avLst/>
            </a:prstGeom>
          </p:spPr>
        </p:pic>
        <p:sp>
          <p:nvSpPr>
            <p:cNvPr id="17" name="Body5">
              <a:extLst>
                <a:ext uri="{FF2B5EF4-FFF2-40B4-BE49-F238E27FC236}">
                  <a16:creationId xmlns:a16="http://schemas.microsoft.com/office/drawing/2014/main" id="{ADE8C551-7EE8-F982-B81D-DFBCBE52ACA9}"/>
                </a:ext>
              </a:extLst>
            </p:cNvPr>
            <p:cNvSpPr txBox="1"/>
            <p:nvPr/>
          </p:nvSpPr>
          <p:spPr>
            <a:xfrm>
              <a:off x="605002" y="4908406"/>
              <a:ext cx="4636000" cy="1491729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What it means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 synchronized release cadence backed by shared facilities for continuous testing.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Why it matters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Predictable, jointly validated releases shorten time to a production-ready stack.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C438-5A68-2B2D-B83E-0347C5638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2FC6DC-CAB7-238B-61F1-DECE38AA77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17EBC-05A1-ABD9-D5E6-237E4E12CB4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76BB8188-DB79-465E-8C5E-0FAA9212E960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5204510-FC21-C6C8-E34E-131EB80A0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21" name="Title"/>
          <p:cNvSpPr txBox="1"/>
          <p:nvPr/>
        </p:nvSpPr>
        <p:spPr>
          <a:xfrm>
            <a:off x="560000" y="420000"/>
            <a:ext cx="9400000" cy="6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B2A32"/>
                </a:solidFill>
                <a:effectLst/>
                <a:uLnTx/>
                <a:uFillTx/>
                <a:latin typeface="Kanit ExtraBold"/>
                <a:ea typeface="Noto Sans SC"/>
                <a:cs typeface="+mn-cs"/>
              </a:rPr>
              <a:t>Business model convergence</a:t>
            </a:r>
          </a:p>
        </p:txBody>
      </p:sp>
      <p:sp>
        <p:nvSpPr>
          <p:cNvPr id="22" name="Subtitle"/>
          <p:cNvSpPr txBox="1"/>
          <p:nvPr/>
        </p:nvSpPr>
        <p:spPr>
          <a:xfrm>
            <a:off x="560000" y="1003623"/>
            <a:ext cx="11072000" cy="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source doesn’t eliminate business models – it shifts value from license control to integration, qualification, lifecycle and compliance.</a:t>
            </a:r>
          </a:p>
        </p:txBody>
      </p:sp>
      <p:sp>
        <p:nvSpPr>
          <p:cNvPr id="23" name="HeaderRow"/>
          <p:cNvSpPr/>
          <p:nvPr/>
        </p:nvSpPr>
        <p:spPr>
          <a:xfrm>
            <a:off x="1596000" y="2150000"/>
            <a:ext cx="9000000" cy="400000"/>
          </a:xfrm>
          <a:prstGeom prst="rect">
            <a:avLst/>
          </a:prstGeom>
          <a:solidFill>
            <a:srgbClr val="EAF6F8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4" name="HeaderRule"/>
          <p:cNvSpPr/>
          <p:nvPr/>
        </p:nvSpPr>
        <p:spPr>
          <a:xfrm>
            <a:off x="1596000" y="2540000"/>
            <a:ext cx="9000000" cy="12000"/>
          </a:xfrm>
          <a:prstGeom prst="rect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5" name="HeaderOpenText"/>
          <p:cNvSpPr txBox="1"/>
          <p:nvPr/>
        </p:nvSpPr>
        <p:spPr>
          <a:xfrm>
            <a:off x="1596000" y="21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007A8C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CORE</a:t>
            </a:r>
          </a:p>
        </p:txBody>
      </p:sp>
      <p:sp>
        <p:nvSpPr>
          <p:cNvPr id="26" name="HeaderCommText"/>
          <p:cNvSpPr txBox="1"/>
          <p:nvPr/>
        </p:nvSpPr>
        <p:spPr>
          <a:xfrm>
            <a:off x="6446000" y="21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0074E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COMMERCIAL VALUE</a:t>
            </a:r>
          </a:p>
        </p:txBody>
      </p:sp>
      <p:sp>
        <p:nvSpPr>
          <p:cNvPr id="30" name="Row1Bg"/>
          <p:cNvSpPr/>
          <p:nvPr/>
        </p:nvSpPr>
        <p:spPr>
          <a:xfrm>
            <a:off x="1596000" y="2550000"/>
            <a:ext cx="9000000" cy="400000"/>
          </a:xfrm>
          <a:prstGeom prst="rect">
            <a:avLst/>
          </a:prstGeom>
          <a:solidFill>
            <a:srgbClr val="F3FAF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1" name="Row1L"/>
          <p:cNvSpPr txBox="1">
            <a:spLocks/>
          </p:cNvSpPr>
          <p:nvPr/>
        </p:nvSpPr>
        <p:spPr>
          <a:xfrm>
            <a:off x="1596000" y="25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Reference architecture</a:t>
            </a:r>
          </a:p>
        </p:txBody>
      </p:sp>
      <p:sp>
        <p:nvSpPr>
          <p:cNvPr id="32" name="Row1A"/>
          <p:cNvSpPr/>
          <p:nvPr/>
        </p:nvSpPr>
        <p:spPr>
          <a:xfrm>
            <a:off x="5906000" y="26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3" name="Row1R"/>
          <p:cNvSpPr txBox="1"/>
          <p:nvPr/>
        </p:nvSpPr>
        <p:spPr>
          <a:xfrm>
            <a:off x="6446000" y="25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Productized integration</a:t>
            </a:r>
          </a:p>
        </p:txBody>
      </p:sp>
      <p:sp>
        <p:nvSpPr>
          <p:cNvPr id="41" name="Row2L"/>
          <p:cNvSpPr txBox="1">
            <a:spLocks/>
          </p:cNvSpPr>
          <p:nvPr/>
        </p:nvSpPr>
        <p:spPr>
          <a:xfrm>
            <a:off x="1596000" y="29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API mappings</a:t>
            </a:r>
          </a:p>
        </p:txBody>
      </p:sp>
      <p:sp>
        <p:nvSpPr>
          <p:cNvPr id="42" name="Row2A"/>
          <p:cNvSpPr/>
          <p:nvPr/>
        </p:nvSpPr>
        <p:spPr>
          <a:xfrm>
            <a:off x="5906000" y="30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3" name="Row2R"/>
          <p:cNvSpPr txBox="1"/>
          <p:nvPr/>
        </p:nvSpPr>
        <p:spPr>
          <a:xfrm>
            <a:off x="6446000" y="29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OEM-specific adaptation</a:t>
            </a:r>
          </a:p>
        </p:txBody>
      </p:sp>
      <p:sp>
        <p:nvSpPr>
          <p:cNvPr id="50" name="Row3Bg"/>
          <p:cNvSpPr/>
          <p:nvPr/>
        </p:nvSpPr>
        <p:spPr>
          <a:xfrm>
            <a:off x="1596000" y="3350000"/>
            <a:ext cx="9000000" cy="400000"/>
          </a:xfrm>
          <a:prstGeom prst="rect">
            <a:avLst/>
          </a:prstGeom>
          <a:solidFill>
            <a:srgbClr val="F3FAF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1" name="Row3L"/>
          <p:cNvSpPr txBox="1">
            <a:spLocks/>
          </p:cNvSpPr>
          <p:nvPr/>
        </p:nvSpPr>
        <p:spPr>
          <a:xfrm>
            <a:off x="1596000" y="33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CI tests</a:t>
            </a:r>
          </a:p>
        </p:txBody>
      </p:sp>
      <p:sp>
        <p:nvSpPr>
          <p:cNvPr id="52" name="Row3A"/>
          <p:cNvSpPr/>
          <p:nvPr/>
        </p:nvSpPr>
        <p:spPr>
          <a:xfrm>
            <a:off x="5906000" y="34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3" name="Row3R"/>
          <p:cNvSpPr txBox="1"/>
          <p:nvPr/>
        </p:nvSpPr>
        <p:spPr>
          <a:xfrm>
            <a:off x="6446000" y="33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Qualification evidence</a:t>
            </a:r>
          </a:p>
        </p:txBody>
      </p:sp>
      <p:sp>
        <p:nvSpPr>
          <p:cNvPr id="61" name="Row4L"/>
          <p:cNvSpPr txBox="1">
            <a:spLocks/>
          </p:cNvSpPr>
          <p:nvPr/>
        </p:nvSpPr>
        <p:spPr>
          <a:xfrm>
            <a:off x="1596000" y="37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Community release</a:t>
            </a:r>
          </a:p>
        </p:txBody>
      </p:sp>
      <p:sp>
        <p:nvSpPr>
          <p:cNvPr id="62" name="Row4A"/>
          <p:cNvSpPr/>
          <p:nvPr/>
        </p:nvSpPr>
        <p:spPr>
          <a:xfrm>
            <a:off x="5906000" y="38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3" name="Row4R"/>
          <p:cNvSpPr txBox="1"/>
          <p:nvPr/>
        </p:nvSpPr>
        <p:spPr>
          <a:xfrm>
            <a:off x="6446000" y="37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Long-term maintenance</a:t>
            </a:r>
          </a:p>
        </p:txBody>
      </p:sp>
      <p:sp>
        <p:nvSpPr>
          <p:cNvPr id="70" name="Row5Bg"/>
          <p:cNvSpPr/>
          <p:nvPr/>
        </p:nvSpPr>
        <p:spPr>
          <a:xfrm>
            <a:off x="1596000" y="4150000"/>
            <a:ext cx="9000000" cy="400000"/>
          </a:xfrm>
          <a:prstGeom prst="rect">
            <a:avLst/>
          </a:prstGeom>
          <a:solidFill>
            <a:srgbClr val="F3FAF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1" name="Row5L"/>
          <p:cNvSpPr txBox="1">
            <a:spLocks/>
          </p:cNvSpPr>
          <p:nvPr/>
        </p:nvSpPr>
        <p:spPr>
          <a:xfrm>
            <a:off x="1596000" y="41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conformance profile</a:t>
            </a:r>
          </a:p>
        </p:txBody>
      </p:sp>
      <p:sp>
        <p:nvSpPr>
          <p:cNvPr id="72" name="Row5A"/>
          <p:cNvSpPr/>
          <p:nvPr/>
        </p:nvSpPr>
        <p:spPr>
          <a:xfrm>
            <a:off x="5906000" y="42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3" name="Row5R"/>
          <p:cNvSpPr txBox="1"/>
          <p:nvPr/>
        </p:nvSpPr>
        <p:spPr>
          <a:xfrm>
            <a:off x="6446000" y="41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Safety/security lifecycle service</a:t>
            </a:r>
          </a:p>
        </p:txBody>
      </p:sp>
      <p:sp>
        <p:nvSpPr>
          <p:cNvPr id="81" name="Row6L"/>
          <p:cNvSpPr txBox="1">
            <a:spLocks/>
          </p:cNvSpPr>
          <p:nvPr/>
        </p:nvSpPr>
        <p:spPr>
          <a:xfrm>
            <a:off x="1596000" y="45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E6E7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Reference stack</a:t>
            </a:r>
          </a:p>
        </p:txBody>
      </p:sp>
      <p:sp>
        <p:nvSpPr>
          <p:cNvPr id="82" name="Row6A"/>
          <p:cNvSpPr/>
          <p:nvPr/>
        </p:nvSpPr>
        <p:spPr>
          <a:xfrm>
            <a:off x="5906000" y="4680000"/>
            <a:ext cx="380000" cy="140000"/>
          </a:xfrm>
          <a:prstGeom prst="rightArrow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3" name="Row6R"/>
          <p:cNvSpPr txBox="1"/>
          <p:nvPr/>
        </p:nvSpPr>
        <p:spPr>
          <a:xfrm>
            <a:off x="6446000" y="4550000"/>
            <a:ext cx="4150000" cy="4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34B7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Production-grade platform integration</a:t>
            </a:r>
          </a:p>
        </p:txBody>
      </p:sp>
      <p:sp>
        <p:nvSpPr>
          <p:cNvPr id="90" name="QuoteBand"/>
          <p:cNvSpPr/>
          <p:nvPr/>
        </p:nvSpPr>
        <p:spPr>
          <a:xfrm>
            <a:off x="560000" y="5320000"/>
            <a:ext cx="11072000" cy="64000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1" name="QuoteAccent"/>
          <p:cNvSpPr/>
          <p:nvPr/>
        </p:nvSpPr>
        <p:spPr>
          <a:xfrm>
            <a:off x="560000" y="5320000"/>
            <a:ext cx="110000" cy="640000"/>
          </a:xfrm>
          <a:prstGeom prst="rect">
            <a:avLst/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2" name="QuoteText"/>
          <p:cNvSpPr txBox="1"/>
          <p:nvPr/>
        </p:nvSpPr>
        <p:spPr>
          <a:xfrm>
            <a:off x="820000" y="5320000"/>
            <a:ext cx="10620000" cy="6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>
                <a:ln>
                  <a:noFill/>
                </a:ln>
                <a:solidFill>
                  <a:srgbClr val="1B2A3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“Open source creates the commons. The business is making the commons production-grade.”</a:t>
            </a:r>
          </a:p>
        </p:txBody>
      </p:sp>
      <p:grpSp>
        <p:nvGrpSpPr>
          <p:cNvPr id="17" name="Group 88">
            <a:extLst>
              <a:ext uri="{FF2B5EF4-FFF2-40B4-BE49-F238E27FC236}">
                <a16:creationId xmlns:a16="http://schemas.microsoft.com/office/drawing/2014/main" id="{B3CAE4DA-5FBB-B556-35A9-A23EDF6A09A4}"/>
              </a:ext>
            </a:extLst>
          </p:cNvPr>
          <p:cNvGrpSpPr>
            <a:grpSpLocks noChangeAspect="1"/>
          </p:cNvGrpSpPr>
          <p:nvPr/>
        </p:nvGrpSpPr>
        <p:grpSpPr bwMode="gray">
          <a:xfrm flipV="1">
            <a:off x="9125646" y="-784325"/>
            <a:ext cx="4448483" cy="4370615"/>
            <a:chOff x="1640" y="-1"/>
            <a:chExt cx="4399" cy="4322"/>
          </a:xfrm>
          <a:solidFill>
            <a:schemeClr val="bg1">
              <a:lumMod val="75000"/>
              <a:alpha val="70000"/>
            </a:schemeClr>
          </a:solidFill>
        </p:grpSpPr>
        <p:sp>
          <p:nvSpPr>
            <p:cNvPr id="18" name="Freeform 89">
              <a:extLst>
                <a:ext uri="{FF2B5EF4-FFF2-40B4-BE49-F238E27FC236}">
                  <a16:creationId xmlns:a16="http://schemas.microsoft.com/office/drawing/2014/main" id="{D481A5CB-8E2F-2BBB-C14E-A0C99F0C1CB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12" y="2465"/>
              <a:ext cx="519" cy="1030"/>
            </a:xfrm>
            <a:custGeom>
              <a:avLst/>
              <a:gdLst>
                <a:gd name="T0" fmla="*/ 457 w 470"/>
                <a:gd name="T1" fmla="*/ 902 h 931"/>
                <a:gd name="T2" fmla="*/ 22 w 470"/>
                <a:gd name="T3" fmla="*/ 927 h 931"/>
                <a:gd name="T4" fmla="*/ 23 w 470"/>
                <a:gd name="T5" fmla="*/ 929 h 931"/>
                <a:gd name="T6" fmla="*/ 23 w 470"/>
                <a:gd name="T7" fmla="*/ 931 h 931"/>
                <a:gd name="T8" fmla="*/ 457 w 470"/>
                <a:gd name="T9" fmla="*/ 906 h 931"/>
                <a:gd name="T10" fmla="*/ 457 w 470"/>
                <a:gd name="T11" fmla="*/ 904 h 931"/>
                <a:gd name="T12" fmla="*/ 457 w 470"/>
                <a:gd name="T13" fmla="*/ 902 h 931"/>
                <a:gd name="T14" fmla="*/ 5 w 470"/>
                <a:gd name="T15" fmla="*/ 697 h 931"/>
                <a:gd name="T16" fmla="*/ 1 w 470"/>
                <a:gd name="T17" fmla="*/ 701 h 931"/>
                <a:gd name="T18" fmla="*/ 0 w 470"/>
                <a:gd name="T19" fmla="*/ 910 h 931"/>
                <a:gd name="T20" fmla="*/ 1 w 470"/>
                <a:gd name="T21" fmla="*/ 910 h 931"/>
                <a:gd name="T22" fmla="*/ 2 w 470"/>
                <a:gd name="T23" fmla="*/ 910 h 931"/>
                <a:gd name="T24" fmla="*/ 4 w 470"/>
                <a:gd name="T25" fmla="*/ 910 h 931"/>
                <a:gd name="T26" fmla="*/ 5 w 470"/>
                <a:gd name="T27" fmla="*/ 697 h 931"/>
                <a:gd name="T28" fmla="*/ 296 w 470"/>
                <a:gd name="T29" fmla="*/ 544 h 931"/>
                <a:gd name="T30" fmla="*/ 293 w 470"/>
                <a:gd name="T31" fmla="*/ 545 h 931"/>
                <a:gd name="T32" fmla="*/ 467 w 470"/>
                <a:gd name="T33" fmla="*/ 886 h 931"/>
                <a:gd name="T34" fmla="*/ 470 w 470"/>
                <a:gd name="T35" fmla="*/ 884 h 931"/>
                <a:gd name="T36" fmla="*/ 296 w 470"/>
                <a:gd name="T37" fmla="*/ 544 h 931"/>
                <a:gd name="T38" fmla="*/ 255 w 470"/>
                <a:gd name="T39" fmla="*/ 463 h 931"/>
                <a:gd name="T40" fmla="*/ 252 w 470"/>
                <a:gd name="T41" fmla="*/ 465 h 931"/>
                <a:gd name="T42" fmla="*/ 274 w 470"/>
                <a:gd name="T43" fmla="*/ 509 h 931"/>
                <a:gd name="T44" fmla="*/ 278 w 470"/>
                <a:gd name="T45" fmla="*/ 507 h 931"/>
                <a:gd name="T46" fmla="*/ 255 w 470"/>
                <a:gd name="T47" fmla="*/ 463 h 931"/>
                <a:gd name="T48" fmla="*/ 5 w 470"/>
                <a:gd name="T49" fmla="*/ 3 h 931"/>
                <a:gd name="T50" fmla="*/ 1 w 470"/>
                <a:gd name="T51" fmla="*/ 695 h 931"/>
                <a:gd name="T52" fmla="*/ 5 w 470"/>
                <a:gd name="T53" fmla="*/ 691 h 931"/>
                <a:gd name="T54" fmla="*/ 9 w 470"/>
                <a:gd name="T55" fmla="*/ 3 h 931"/>
                <a:gd name="T56" fmla="*/ 9 w 470"/>
                <a:gd name="T57" fmla="*/ 3 h 931"/>
                <a:gd name="T58" fmla="*/ 7 w 470"/>
                <a:gd name="T59" fmla="*/ 3 h 931"/>
                <a:gd name="T60" fmla="*/ 5 w 470"/>
                <a:gd name="T61" fmla="*/ 3 h 931"/>
                <a:gd name="T62" fmla="*/ 19 w 470"/>
                <a:gd name="T63" fmla="*/ 0 h 931"/>
                <a:gd name="T64" fmla="*/ 15 w 470"/>
                <a:gd name="T65" fmla="*/ 2 h 931"/>
                <a:gd name="T66" fmla="*/ 250 w 470"/>
                <a:gd name="T67" fmla="*/ 462 h 931"/>
                <a:gd name="T68" fmla="*/ 253 w 470"/>
                <a:gd name="T69" fmla="*/ 459 h 931"/>
                <a:gd name="T70" fmla="*/ 19 w 470"/>
                <a:gd name="T71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" h="931">
                  <a:moveTo>
                    <a:pt x="457" y="902"/>
                  </a:moveTo>
                  <a:cubicBezTo>
                    <a:pt x="22" y="927"/>
                    <a:pt x="22" y="927"/>
                    <a:pt x="22" y="927"/>
                  </a:cubicBezTo>
                  <a:cubicBezTo>
                    <a:pt x="22" y="928"/>
                    <a:pt x="22" y="929"/>
                    <a:pt x="23" y="929"/>
                  </a:cubicBezTo>
                  <a:cubicBezTo>
                    <a:pt x="23" y="930"/>
                    <a:pt x="23" y="931"/>
                    <a:pt x="23" y="931"/>
                  </a:cubicBezTo>
                  <a:cubicBezTo>
                    <a:pt x="457" y="906"/>
                    <a:pt x="457" y="906"/>
                    <a:pt x="457" y="906"/>
                  </a:cubicBezTo>
                  <a:cubicBezTo>
                    <a:pt x="457" y="906"/>
                    <a:pt x="457" y="905"/>
                    <a:pt x="457" y="904"/>
                  </a:cubicBezTo>
                  <a:cubicBezTo>
                    <a:pt x="457" y="903"/>
                    <a:pt x="457" y="903"/>
                    <a:pt x="457" y="902"/>
                  </a:cubicBezTo>
                  <a:moveTo>
                    <a:pt x="5" y="697"/>
                  </a:moveTo>
                  <a:cubicBezTo>
                    <a:pt x="1" y="701"/>
                    <a:pt x="1" y="701"/>
                    <a:pt x="1" y="701"/>
                  </a:cubicBezTo>
                  <a:cubicBezTo>
                    <a:pt x="0" y="910"/>
                    <a:pt x="0" y="910"/>
                    <a:pt x="0" y="910"/>
                  </a:cubicBezTo>
                  <a:cubicBezTo>
                    <a:pt x="0" y="910"/>
                    <a:pt x="0" y="910"/>
                    <a:pt x="1" y="910"/>
                  </a:cubicBezTo>
                  <a:cubicBezTo>
                    <a:pt x="1" y="910"/>
                    <a:pt x="2" y="910"/>
                    <a:pt x="2" y="910"/>
                  </a:cubicBezTo>
                  <a:cubicBezTo>
                    <a:pt x="3" y="910"/>
                    <a:pt x="3" y="910"/>
                    <a:pt x="4" y="910"/>
                  </a:cubicBezTo>
                  <a:cubicBezTo>
                    <a:pt x="5" y="697"/>
                    <a:pt x="5" y="697"/>
                    <a:pt x="5" y="697"/>
                  </a:cubicBezTo>
                  <a:moveTo>
                    <a:pt x="296" y="544"/>
                  </a:moveTo>
                  <a:cubicBezTo>
                    <a:pt x="295" y="544"/>
                    <a:pt x="294" y="545"/>
                    <a:pt x="293" y="545"/>
                  </a:cubicBezTo>
                  <a:cubicBezTo>
                    <a:pt x="467" y="886"/>
                    <a:pt x="467" y="886"/>
                    <a:pt x="467" y="886"/>
                  </a:cubicBezTo>
                  <a:cubicBezTo>
                    <a:pt x="468" y="885"/>
                    <a:pt x="469" y="884"/>
                    <a:pt x="470" y="884"/>
                  </a:cubicBezTo>
                  <a:cubicBezTo>
                    <a:pt x="296" y="544"/>
                    <a:pt x="296" y="544"/>
                    <a:pt x="296" y="544"/>
                  </a:cubicBezTo>
                  <a:moveTo>
                    <a:pt x="255" y="463"/>
                  </a:moveTo>
                  <a:cubicBezTo>
                    <a:pt x="252" y="465"/>
                    <a:pt x="252" y="465"/>
                    <a:pt x="252" y="465"/>
                  </a:cubicBezTo>
                  <a:cubicBezTo>
                    <a:pt x="274" y="509"/>
                    <a:pt x="274" y="509"/>
                    <a:pt x="274" y="509"/>
                  </a:cubicBezTo>
                  <a:cubicBezTo>
                    <a:pt x="275" y="508"/>
                    <a:pt x="276" y="507"/>
                    <a:pt x="278" y="507"/>
                  </a:cubicBezTo>
                  <a:cubicBezTo>
                    <a:pt x="255" y="463"/>
                    <a:pt x="255" y="463"/>
                    <a:pt x="255" y="463"/>
                  </a:cubicBezTo>
                  <a:moveTo>
                    <a:pt x="5" y="3"/>
                  </a:moveTo>
                  <a:cubicBezTo>
                    <a:pt x="1" y="695"/>
                    <a:pt x="1" y="695"/>
                    <a:pt x="1" y="695"/>
                  </a:cubicBezTo>
                  <a:cubicBezTo>
                    <a:pt x="5" y="691"/>
                    <a:pt x="5" y="691"/>
                    <a:pt x="5" y="69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6" y="3"/>
                    <a:pt x="5" y="3"/>
                  </a:cubicBezTo>
                  <a:moveTo>
                    <a:pt x="19" y="0"/>
                  </a:moveTo>
                  <a:cubicBezTo>
                    <a:pt x="17" y="1"/>
                    <a:pt x="16" y="1"/>
                    <a:pt x="15" y="2"/>
                  </a:cubicBezTo>
                  <a:cubicBezTo>
                    <a:pt x="250" y="462"/>
                    <a:pt x="250" y="462"/>
                    <a:pt x="250" y="462"/>
                  </a:cubicBezTo>
                  <a:cubicBezTo>
                    <a:pt x="253" y="459"/>
                    <a:pt x="253" y="459"/>
                    <a:pt x="253" y="459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9" name="Freeform 90">
              <a:extLst>
                <a:ext uri="{FF2B5EF4-FFF2-40B4-BE49-F238E27FC236}">
                  <a16:creationId xmlns:a16="http://schemas.microsoft.com/office/drawing/2014/main" id="{B6F2A950-66DC-6978-EB1D-1936AC6B437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25" y="2467"/>
              <a:ext cx="291" cy="1045"/>
            </a:xfrm>
            <a:custGeom>
              <a:avLst/>
              <a:gdLst>
                <a:gd name="T0" fmla="*/ 240 w 263"/>
                <a:gd name="T1" fmla="*/ 928 h 944"/>
                <a:gd name="T2" fmla="*/ 16 w 263"/>
                <a:gd name="T3" fmla="*/ 940 h 944"/>
                <a:gd name="T4" fmla="*/ 17 w 263"/>
                <a:gd name="T5" fmla="*/ 942 h 944"/>
                <a:gd name="T6" fmla="*/ 17 w 263"/>
                <a:gd name="T7" fmla="*/ 944 h 944"/>
                <a:gd name="T8" fmla="*/ 240 w 263"/>
                <a:gd name="T9" fmla="*/ 932 h 944"/>
                <a:gd name="T10" fmla="*/ 240 w 263"/>
                <a:gd name="T11" fmla="*/ 930 h 944"/>
                <a:gd name="T12" fmla="*/ 240 w 263"/>
                <a:gd name="T13" fmla="*/ 928 h 944"/>
                <a:gd name="T14" fmla="*/ 259 w 263"/>
                <a:gd name="T15" fmla="*/ 0 h 944"/>
                <a:gd name="T16" fmla="*/ 0 w 263"/>
                <a:gd name="T17" fmla="*/ 923 h 944"/>
                <a:gd name="T18" fmla="*/ 3 w 263"/>
                <a:gd name="T19" fmla="*/ 924 h 944"/>
                <a:gd name="T20" fmla="*/ 263 w 263"/>
                <a:gd name="T21" fmla="*/ 1 h 944"/>
                <a:gd name="T22" fmla="*/ 259 w 263"/>
                <a:gd name="T2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3" h="944">
                  <a:moveTo>
                    <a:pt x="240" y="928"/>
                  </a:moveTo>
                  <a:cubicBezTo>
                    <a:pt x="16" y="940"/>
                    <a:pt x="16" y="940"/>
                    <a:pt x="16" y="940"/>
                  </a:cubicBezTo>
                  <a:cubicBezTo>
                    <a:pt x="17" y="941"/>
                    <a:pt x="17" y="942"/>
                    <a:pt x="17" y="942"/>
                  </a:cubicBezTo>
                  <a:cubicBezTo>
                    <a:pt x="17" y="943"/>
                    <a:pt x="17" y="944"/>
                    <a:pt x="17" y="944"/>
                  </a:cubicBezTo>
                  <a:cubicBezTo>
                    <a:pt x="240" y="932"/>
                    <a:pt x="240" y="932"/>
                    <a:pt x="240" y="932"/>
                  </a:cubicBezTo>
                  <a:cubicBezTo>
                    <a:pt x="240" y="931"/>
                    <a:pt x="240" y="930"/>
                    <a:pt x="240" y="930"/>
                  </a:cubicBezTo>
                  <a:cubicBezTo>
                    <a:pt x="240" y="929"/>
                    <a:pt x="240" y="928"/>
                    <a:pt x="240" y="928"/>
                  </a:cubicBezTo>
                  <a:moveTo>
                    <a:pt x="259" y="0"/>
                  </a:moveTo>
                  <a:cubicBezTo>
                    <a:pt x="0" y="923"/>
                    <a:pt x="0" y="923"/>
                    <a:pt x="0" y="923"/>
                  </a:cubicBezTo>
                  <a:cubicBezTo>
                    <a:pt x="1" y="924"/>
                    <a:pt x="2" y="924"/>
                    <a:pt x="3" y="924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1" y="1"/>
                    <a:pt x="260" y="0"/>
                    <a:pt x="25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27" name="Freeform 91">
              <a:extLst>
                <a:ext uri="{FF2B5EF4-FFF2-40B4-BE49-F238E27FC236}">
                  <a16:creationId xmlns:a16="http://schemas.microsoft.com/office/drawing/2014/main" id="{8D20EDB6-6F96-E631-00F1-D89AECD0E7E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00" y="2818"/>
              <a:ext cx="512" cy="682"/>
            </a:xfrm>
            <a:custGeom>
              <a:avLst/>
              <a:gdLst>
                <a:gd name="T0" fmla="*/ 13 w 463"/>
                <a:gd name="T1" fmla="*/ 339 h 617"/>
                <a:gd name="T2" fmla="*/ 11 w 463"/>
                <a:gd name="T3" fmla="*/ 342 h 617"/>
                <a:gd name="T4" fmla="*/ 452 w 463"/>
                <a:gd name="T5" fmla="*/ 617 h 617"/>
                <a:gd name="T6" fmla="*/ 455 w 463"/>
                <a:gd name="T7" fmla="*/ 614 h 617"/>
                <a:gd name="T8" fmla="*/ 13 w 463"/>
                <a:gd name="T9" fmla="*/ 339 h 617"/>
                <a:gd name="T10" fmla="*/ 115 w 463"/>
                <a:gd name="T11" fmla="*/ 2 h 617"/>
                <a:gd name="T12" fmla="*/ 0 w 463"/>
                <a:gd name="T13" fmla="*/ 309 h 617"/>
                <a:gd name="T14" fmla="*/ 4 w 463"/>
                <a:gd name="T15" fmla="*/ 311 h 617"/>
                <a:gd name="T16" fmla="*/ 119 w 463"/>
                <a:gd name="T17" fmla="*/ 3 h 617"/>
                <a:gd name="T18" fmla="*/ 115 w 463"/>
                <a:gd name="T19" fmla="*/ 2 h 617"/>
                <a:gd name="T20" fmla="*/ 135 w 463"/>
                <a:gd name="T21" fmla="*/ 0 h 617"/>
                <a:gd name="T22" fmla="*/ 132 w 463"/>
                <a:gd name="T23" fmla="*/ 2 h 617"/>
                <a:gd name="T24" fmla="*/ 459 w 463"/>
                <a:gd name="T25" fmla="*/ 609 h 617"/>
                <a:gd name="T26" fmla="*/ 463 w 463"/>
                <a:gd name="T27" fmla="*/ 608 h 617"/>
                <a:gd name="T28" fmla="*/ 135 w 463"/>
                <a:gd name="T29" fmla="*/ 0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3" h="617">
                  <a:moveTo>
                    <a:pt x="13" y="339"/>
                  </a:moveTo>
                  <a:cubicBezTo>
                    <a:pt x="12" y="340"/>
                    <a:pt x="11" y="341"/>
                    <a:pt x="11" y="342"/>
                  </a:cubicBezTo>
                  <a:cubicBezTo>
                    <a:pt x="452" y="617"/>
                    <a:pt x="452" y="617"/>
                    <a:pt x="452" y="617"/>
                  </a:cubicBezTo>
                  <a:cubicBezTo>
                    <a:pt x="453" y="616"/>
                    <a:pt x="454" y="615"/>
                    <a:pt x="455" y="614"/>
                  </a:cubicBezTo>
                  <a:cubicBezTo>
                    <a:pt x="13" y="339"/>
                    <a:pt x="13" y="339"/>
                    <a:pt x="13" y="339"/>
                  </a:cubicBezTo>
                  <a:moveTo>
                    <a:pt x="115" y="2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" y="309"/>
                    <a:pt x="3" y="310"/>
                    <a:pt x="4" y="311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7" y="3"/>
                    <a:pt x="116" y="2"/>
                    <a:pt x="115" y="2"/>
                  </a:cubicBezTo>
                  <a:moveTo>
                    <a:pt x="135" y="0"/>
                  </a:moveTo>
                  <a:cubicBezTo>
                    <a:pt x="134" y="1"/>
                    <a:pt x="133" y="1"/>
                    <a:pt x="132" y="2"/>
                  </a:cubicBezTo>
                  <a:cubicBezTo>
                    <a:pt x="459" y="609"/>
                    <a:pt x="459" y="609"/>
                    <a:pt x="459" y="609"/>
                  </a:cubicBezTo>
                  <a:cubicBezTo>
                    <a:pt x="461" y="609"/>
                    <a:pt x="462" y="608"/>
                    <a:pt x="463" y="608"/>
                  </a:cubicBezTo>
                  <a:cubicBezTo>
                    <a:pt x="135" y="0"/>
                    <a:pt x="135" y="0"/>
                    <a:pt x="13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28" name="Freeform 92">
              <a:extLst>
                <a:ext uri="{FF2B5EF4-FFF2-40B4-BE49-F238E27FC236}">
                  <a16:creationId xmlns:a16="http://schemas.microsoft.com/office/drawing/2014/main" id="{A578AB10-1FAC-7698-CC30-FBFBAF48323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640" y="2804"/>
              <a:ext cx="1066" cy="1174"/>
            </a:xfrm>
            <a:custGeom>
              <a:avLst/>
              <a:gdLst>
                <a:gd name="T0" fmla="*/ 961 w 964"/>
                <a:gd name="T1" fmla="*/ 653 h 1062"/>
                <a:gd name="T2" fmla="*/ 580 w 964"/>
                <a:gd name="T3" fmla="*/ 1059 h 1062"/>
                <a:gd name="T4" fmla="*/ 583 w 964"/>
                <a:gd name="T5" fmla="*/ 1062 h 1062"/>
                <a:gd name="T6" fmla="*/ 964 w 964"/>
                <a:gd name="T7" fmla="*/ 656 h 1062"/>
                <a:gd name="T8" fmla="*/ 961 w 964"/>
                <a:gd name="T9" fmla="*/ 653 h 1062"/>
                <a:gd name="T10" fmla="*/ 504 w 964"/>
                <a:gd name="T11" fmla="*/ 362 h 1062"/>
                <a:gd name="T12" fmla="*/ 502 w 964"/>
                <a:gd name="T13" fmla="*/ 363 h 1062"/>
                <a:gd name="T14" fmla="*/ 500 w 964"/>
                <a:gd name="T15" fmla="*/ 363 h 1062"/>
                <a:gd name="T16" fmla="*/ 500 w 964"/>
                <a:gd name="T17" fmla="*/ 363 h 1062"/>
                <a:gd name="T18" fmla="*/ 563 w 964"/>
                <a:gd name="T19" fmla="*/ 1055 h 1062"/>
                <a:gd name="T20" fmla="*/ 566 w 964"/>
                <a:gd name="T21" fmla="*/ 1055 h 1062"/>
                <a:gd name="T22" fmla="*/ 567 w 964"/>
                <a:gd name="T23" fmla="*/ 1055 h 1062"/>
                <a:gd name="T24" fmla="*/ 567 w 964"/>
                <a:gd name="T25" fmla="*/ 1055 h 1062"/>
                <a:gd name="T26" fmla="*/ 504 w 964"/>
                <a:gd name="T27" fmla="*/ 362 h 1062"/>
                <a:gd name="T28" fmla="*/ 609 w 964"/>
                <a:gd name="T29" fmla="*/ 0 h 1062"/>
                <a:gd name="T30" fmla="*/ 0 w 964"/>
                <a:gd name="T31" fmla="*/ 195 h 1062"/>
                <a:gd name="T32" fmla="*/ 480 w 964"/>
                <a:gd name="T33" fmla="*/ 339 h 1062"/>
                <a:gd name="T34" fmla="*/ 481 w 964"/>
                <a:gd name="T35" fmla="*/ 335 h 1062"/>
                <a:gd name="T36" fmla="*/ 14 w 964"/>
                <a:gd name="T37" fmla="*/ 195 h 1062"/>
                <a:gd name="T38" fmla="*/ 611 w 964"/>
                <a:gd name="T39" fmla="*/ 4 h 1062"/>
                <a:gd name="T40" fmla="*/ 609 w 964"/>
                <a:gd name="T41" fmla="*/ 0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4" h="1062">
                  <a:moveTo>
                    <a:pt x="961" y="653"/>
                  </a:moveTo>
                  <a:cubicBezTo>
                    <a:pt x="580" y="1059"/>
                    <a:pt x="580" y="1059"/>
                    <a:pt x="580" y="1059"/>
                  </a:cubicBezTo>
                  <a:cubicBezTo>
                    <a:pt x="581" y="1060"/>
                    <a:pt x="582" y="1061"/>
                    <a:pt x="583" y="1062"/>
                  </a:cubicBezTo>
                  <a:cubicBezTo>
                    <a:pt x="964" y="656"/>
                    <a:pt x="964" y="656"/>
                    <a:pt x="964" y="656"/>
                  </a:cubicBezTo>
                  <a:cubicBezTo>
                    <a:pt x="963" y="655"/>
                    <a:pt x="962" y="654"/>
                    <a:pt x="961" y="653"/>
                  </a:cubicBezTo>
                  <a:moveTo>
                    <a:pt x="504" y="362"/>
                  </a:moveTo>
                  <a:cubicBezTo>
                    <a:pt x="503" y="363"/>
                    <a:pt x="503" y="363"/>
                    <a:pt x="502" y="363"/>
                  </a:cubicBezTo>
                  <a:cubicBezTo>
                    <a:pt x="501" y="363"/>
                    <a:pt x="501" y="363"/>
                    <a:pt x="500" y="363"/>
                  </a:cubicBezTo>
                  <a:cubicBezTo>
                    <a:pt x="500" y="363"/>
                    <a:pt x="500" y="363"/>
                    <a:pt x="500" y="363"/>
                  </a:cubicBezTo>
                  <a:cubicBezTo>
                    <a:pt x="563" y="1055"/>
                    <a:pt x="563" y="1055"/>
                    <a:pt x="563" y="1055"/>
                  </a:cubicBezTo>
                  <a:cubicBezTo>
                    <a:pt x="564" y="1055"/>
                    <a:pt x="565" y="1055"/>
                    <a:pt x="566" y="1055"/>
                  </a:cubicBezTo>
                  <a:cubicBezTo>
                    <a:pt x="566" y="1055"/>
                    <a:pt x="567" y="1055"/>
                    <a:pt x="567" y="1055"/>
                  </a:cubicBezTo>
                  <a:cubicBezTo>
                    <a:pt x="567" y="1055"/>
                    <a:pt x="567" y="1055"/>
                    <a:pt x="567" y="1055"/>
                  </a:cubicBezTo>
                  <a:cubicBezTo>
                    <a:pt x="504" y="362"/>
                    <a:pt x="504" y="362"/>
                    <a:pt x="504" y="362"/>
                  </a:cubicBezTo>
                  <a:moveTo>
                    <a:pt x="609" y="0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480" y="339"/>
                    <a:pt x="480" y="339"/>
                    <a:pt x="480" y="339"/>
                  </a:cubicBezTo>
                  <a:cubicBezTo>
                    <a:pt x="480" y="337"/>
                    <a:pt x="481" y="336"/>
                    <a:pt x="481" y="335"/>
                  </a:cubicBezTo>
                  <a:cubicBezTo>
                    <a:pt x="14" y="195"/>
                    <a:pt x="14" y="195"/>
                    <a:pt x="14" y="195"/>
                  </a:cubicBezTo>
                  <a:cubicBezTo>
                    <a:pt x="611" y="4"/>
                    <a:pt x="611" y="4"/>
                    <a:pt x="611" y="4"/>
                  </a:cubicBezTo>
                  <a:cubicBezTo>
                    <a:pt x="610" y="3"/>
                    <a:pt x="610" y="2"/>
                    <a:pt x="60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29" name="Freeform 93">
              <a:extLst>
                <a:ext uri="{FF2B5EF4-FFF2-40B4-BE49-F238E27FC236}">
                  <a16:creationId xmlns:a16="http://schemas.microsoft.com/office/drawing/2014/main" id="{4E86F0A1-8D94-1EBD-3883-474BF3CAFCD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89" y="3529"/>
              <a:ext cx="856" cy="655"/>
            </a:xfrm>
            <a:custGeom>
              <a:avLst/>
              <a:gdLst>
                <a:gd name="T0" fmla="*/ 774 w 774"/>
                <a:gd name="T1" fmla="*/ 591 h 592"/>
                <a:gd name="T2" fmla="*/ 770 w 774"/>
                <a:gd name="T3" fmla="*/ 591 h 592"/>
                <a:gd name="T4" fmla="*/ 774 w 774"/>
                <a:gd name="T5" fmla="*/ 592 h 592"/>
                <a:gd name="T6" fmla="*/ 774 w 774"/>
                <a:gd name="T7" fmla="*/ 591 h 592"/>
                <a:gd name="T8" fmla="*/ 403 w 774"/>
                <a:gd name="T9" fmla="*/ 0 h 592"/>
                <a:gd name="T10" fmla="*/ 399 w 774"/>
                <a:gd name="T11" fmla="*/ 2 h 592"/>
                <a:gd name="T12" fmla="*/ 766 w 774"/>
                <a:gd name="T13" fmla="*/ 586 h 592"/>
                <a:gd name="T14" fmla="*/ 1 w 774"/>
                <a:gd name="T15" fmla="*/ 422 h 592"/>
                <a:gd name="T16" fmla="*/ 0 w 774"/>
                <a:gd name="T17" fmla="*/ 426 h 592"/>
                <a:gd name="T18" fmla="*/ 765 w 774"/>
                <a:gd name="T19" fmla="*/ 590 h 592"/>
                <a:gd name="T20" fmla="*/ 769 w 774"/>
                <a:gd name="T21" fmla="*/ 587 h 592"/>
                <a:gd name="T22" fmla="*/ 770 w 774"/>
                <a:gd name="T23" fmla="*/ 585 h 592"/>
                <a:gd name="T24" fmla="*/ 403 w 774"/>
                <a:gd name="T2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4" h="592">
                  <a:moveTo>
                    <a:pt x="774" y="591"/>
                  </a:moveTo>
                  <a:cubicBezTo>
                    <a:pt x="770" y="591"/>
                    <a:pt x="770" y="591"/>
                    <a:pt x="770" y="591"/>
                  </a:cubicBezTo>
                  <a:cubicBezTo>
                    <a:pt x="774" y="592"/>
                    <a:pt x="774" y="592"/>
                    <a:pt x="774" y="592"/>
                  </a:cubicBezTo>
                  <a:cubicBezTo>
                    <a:pt x="774" y="591"/>
                    <a:pt x="774" y="591"/>
                    <a:pt x="774" y="591"/>
                  </a:cubicBezTo>
                  <a:moveTo>
                    <a:pt x="403" y="0"/>
                  </a:moveTo>
                  <a:cubicBezTo>
                    <a:pt x="402" y="1"/>
                    <a:pt x="400" y="2"/>
                    <a:pt x="399" y="2"/>
                  </a:cubicBezTo>
                  <a:cubicBezTo>
                    <a:pt x="766" y="586"/>
                    <a:pt x="766" y="586"/>
                    <a:pt x="766" y="586"/>
                  </a:cubicBezTo>
                  <a:cubicBezTo>
                    <a:pt x="1" y="422"/>
                    <a:pt x="1" y="422"/>
                    <a:pt x="1" y="422"/>
                  </a:cubicBezTo>
                  <a:cubicBezTo>
                    <a:pt x="0" y="423"/>
                    <a:pt x="0" y="424"/>
                    <a:pt x="0" y="426"/>
                  </a:cubicBezTo>
                  <a:cubicBezTo>
                    <a:pt x="765" y="590"/>
                    <a:pt x="765" y="590"/>
                    <a:pt x="765" y="590"/>
                  </a:cubicBezTo>
                  <a:cubicBezTo>
                    <a:pt x="769" y="587"/>
                    <a:pt x="769" y="587"/>
                    <a:pt x="769" y="587"/>
                  </a:cubicBezTo>
                  <a:cubicBezTo>
                    <a:pt x="770" y="585"/>
                    <a:pt x="770" y="585"/>
                    <a:pt x="770" y="585"/>
                  </a:cubicBezTo>
                  <a:cubicBezTo>
                    <a:pt x="403" y="0"/>
                    <a:pt x="403" y="0"/>
                    <a:pt x="40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4" name="Freeform 94">
              <a:extLst>
                <a:ext uri="{FF2B5EF4-FFF2-40B4-BE49-F238E27FC236}">
                  <a16:creationId xmlns:a16="http://schemas.microsoft.com/office/drawing/2014/main" id="{F1DCDA2E-3D54-6C6C-CB1B-AA0DD8F30145}"/>
                </a:ext>
              </a:extLst>
            </p:cNvPr>
            <p:cNvSpPr>
              <a:spLocks/>
            </p:cNvSpPr>
            <p:nvPr/>
          </p:nvSpPr>
          <p:spPr bwMode="gray">
            <a:xfrm>
              <a:off x="3140" y="3483"/>
              <a:ext cx="391" cy="695"/>
            </a:xfrm>
            <a:custGeom>
              <a:avLst/>
              <a:gdLst>
                <a:gd name="T0" fmla="*/ 350 w 354"/>
                <a:gd name="T1" fmla="*/ 0 h 629"/>
                <a:gd name="T2" fmla="*/ 1 w 354"/>
                <a:gd name="T3" fmla="*/ 627 h 629"/>
                <a:gd name="T4" fmla="*/ 0 w 354"/>
                <a:gd name="T5" fmla="*/ 629 h 629"/>
                <a:gd name="T6" fmla="*/ 0 w 354"/>
                <a:gd name="T7" fmla="*/ 629 h 629"/>
                <a:gd name="T8" fmla="*/ 6 w 354"/>
                <a:gd name="T9" fmla="*/ 625 h 629"/>
                <a:gd name="T10" fmla="*/ 354 w 354"/>
                <a:gd name="T11" fmla="*/ 2 h 629"/>
                <a:gd name="T12" fmla="*/ 350 w 354"/>
                <a:gd name="T1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629">
                  <a:moveTo>
                    <a:pt x="350" y="0"/>
                  </a:moveTo>
                  <a:cubicBezTo>
                    <a:pt x="1" y="627"/>
                    <a:pt x="1" y="627"/>
                    <a:pt x="1" y="627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1" y="628"/>
                    <a:pt x="3" y="627"/>
                    <a:pt x="6" y="625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2" y="1"/>
                    <a:pt x="351" y="1"/>
                    <a:pt x="35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5" name="Freeform 95">
              <a:extLst>
                <a:ext uri="{FF2B5EF4-FFF2-40B4-BE49-F238E27FC236}">
                  <a16:creationId xmlns:a16="http://schemas.microsoft.com/office/drawing/2014/main" id="{8BD3385D-C24D-00EA-C721-BFFB412E7D6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26" y="2769"/>
              <a:ext cx="713" cy="773"/>
            </a:xfrm>
            <a:custGeom>
              <a:avLst/>
              <a:gdLst>
                <a:gd name="T0" fmla="*/ 33 w 645"/>
                <a:gd name="T1" fmla="*/ 628 h 699"/>
                <a:gd name="T2" fmla="*/ 33 w 645"/>
                <a:gd name="T3" fmla="*/ 632 h 699"/>
                <a:gd name="T4" fmla="*/ 637 w 645"/>
                <a:gd name="T5" fmla="*/ 699 h 699"/>
                <a:gd name="T6" fmla="*/ 637 w 645"/>
                <a:gd name="T7" fmla="*/ 695 h 699"/>
                <a:gd name="T8" fmla="*/ 33 w 645"/>
                <a:gd name="T9" fmla="*/ 628 h 699"/>
                <a:gd name="T10" fmla="*/ 6 w 645"/>
                <a:gd name="T11" fmla="*/ 352 h 699"/>
                <a:gd name="T12" fmla="*/ 10 w 645"/>
                <a:gd name="T13" fmla="*/ 607 h 699"/>
                <a:gd name="T14" fmla="*/ 12 w 645"/>
                <a:gd name="T15" fmla="*/ 607 h 699"/>
                <a:gd name="T16" fmla="*/ 13 w 645"/>
                <a:gd name="T17" fmla="*/ 607 h 699"/>
                <a:gd name="T18" fmla="*/ 14 w 645"/>
                <a:gd name="T19" fmla="*/ 607 h 699"/>
                <a:gd name="T20" fmla="*/ 10 w 645"/>
                <a:gd name="T21" fmla="*/ 354 h 699"/>
                <a:gd name="T22" fmla="*/ 6 w 645"/>
                <a:gd name="T23" fmla="*/ 352 h 699"/>
                <a:gd name="T24" fmla="*/ 4 w 645"/>
                <a:gd name="T25" fmla="*/ 7 h 699"/>
                <a:gd name="T26" fmla="*/ 3 w 645"/>
                <a:gd name="T27" fmla="*/ 7 h 699"/>
                <a:gd name="T28" fmla="*/ 2 w 645"/>
                <a:gd name="T29" fmla="*/ 7 h 699"/>
                <a:gd name="T30" fmla="*/ 0 w 645"/>
                <a:gd name="T31" fmla="*/ 7 h 699"/>
                <a:gd name="T32" fmla="*/ 6 w 645"/>
                <a:gd name="T33" fmla="*/ 347 h 699"/>
                <a:gd name="T34" fmla="*/ 10 w 645"/>
                <a:gd name="T35" fmla="*/ 349 h 699"/>
                <a:gd name="T36" fmla="*/ 4 w 645"/>
                <a:gd name="T37" fmla="*/ 7 h 699"/>
                <a:gd name="T38" fmla="*/ 17 w 645"/>
                <a:gd name="T39" fmla="*/ 0 h 699"/>
                <a:gd name="T40" fmla="*/ 14 w 645"/>
                <a:gd name="T41" fmla="*/ 3 h 699"/>
                <a:gd name="T42" fmla="*/ 642 w 645"/>
                <a:gd name="T43" fmla="*/ 685 h 699"/>
                <a:gd name="T44" fmla="*/ 645 w 645"/>
                <a:gd name="T45" fmla="*/ 683 h 699"/>
                <a:gd name="T46" fmla="*/ 17 w 645"/>
                <a:gd name="T47" fmla="*/ 0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5" h="699">
                  <a:moveTo>
                    <a:pt x="33" y="628"/>
                  </a:moveTo>
                  <a:cubicBezTo>
                    <a:pt x="33" y="630"/>
                    <a:pt x="33" y="631"/>
                    <a:pt x="33" y="632"/>
                  </a:cubicBezTo>
                  <a:cubicBezTo>
                    <a:pt x="637" y="699"/>
                    <a:pt x="637" y="699"/>
                    <a:pt x="637" y="699"/>
                  </a:cubicBezTo>
                  <a:cubicBezTo>
                    <a:pt x="637" y="697"/>
                    <a:pt x="637" y="696"/>
                    <a:pt x="637" y="695"/>
                  </a:cubicBezTo>
                  <a:cubicBezTo>
                    <a:pt x="33" y="628"/>
                    <a:pt x="33" y="628"/>
                    <a:pt x="33" y="628"/>
                  </a:cubicBezTo>
                  <a:moveTo>
                    <a:pt x="6" y="352"/>
                  </a:moveTo>
                  <a:cubicBezTo>
                    <a:pt x="10" y="607"/>
                    <a:pt x="10" y="607"/>
                    <a:pt x="10" y="607"/>
                  </a:cubicBezTo>
                  <a:cubicBezTo>
                    <a:pt x="11" y="607"/>
                    <a:pt x="11" y="607"/>
                    <a:pt x="12" y="607"/>
                  </a:cubicBezTo>
                  <a:cubicBezTo>
                    <a:pt x="12" y="607"/>
                    <a:pt x="12" y="607"/>
                    <a:pt x="13" y="607"/>
                  </a:cubicBezTo>
                  <a:cubicBezTo>
                    <a:pt x="13" y="607"/>
                    <a:pt x="14" y="607"/>
                    <a:pt x="14" y="607"/>
                  </a:cubicBezTo>
                  <a:cubicBezTo>
                    <a:pt x="10" y="354"/>
                    <a:pt x="10" y="354"/>
                    <a:pt x="10" y="354"/>
                  </a:cubicBezTo>
                  <a:cubicBezTo>
                    <a:pt x="6" y="352"/>
                    <a:pt x="6" y="352"/>
                    <a:pt x="6" y="352"/>
                  </a:cubicBezTo>
                  <a:moveTo>
                    <a:pt x="4" y="7"/>
                  </a:moveTo>
                  <a:cubicBezTo>
                    <a:pt x="4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6" y="347"/>
                    <a:pt x="6" y="347"/>
                    <a:pt x="6" y="347"/>
                  </a:cubicBezTo>
                  <a:cubicBezTo>
                    <a:pt x="10" y="349"/>
                    <a:pt x="10" y="349"/>
                    <a:pt x="10" y="349"/>
                  </a:cubicBezTo>
                  <a:cubicBezTo>
                    <a:pt x="4" y="7"/>
                    <a:pt x="4" y="7"/>
                    <a:pt x="4" y="7"/>
                  </a:cubicBezTo>
                  <a:moveTo>
                    <a:pt x="17" y="0"/>
                  </a:moveTo>
                  <a:cubicBezTo>
                    <a:pt x="16" y="1"/>
                    <a:pt x="15" y="2"/>
                    <a:pt x="14" y="3"/>
                  </a:cubicBezTo>
                  <a:cubicBezTo>
                    <a:pt x="642" y="685"/>
                    <a:pt x="642" y="685"/>
                    <a:pt x="642" y="685"/>
                  </a:cubicBezTo>
                  <a:cubicBezTo>
                    <a:pt x="643" y="684"/>
                    <a:pt x="644" y="683"/>
                    <a:pt x="645" y="683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6" name="Freeform 96">
              <a:extLst>
                <a:ext uri="{FF2B5EF4-FFF2-40B4-BE49-F238E27FC236}">
                  <a16:creationId xmlns:a16="http://schemas.microsoft.com/office/drawing/2014/main" id="{A8D98DB5-6794-1E66-1B8A-C56767167499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2" y="3550"/>
              <a:ext cx="1861" cy="633"/>
            </a:xfrm>
            <a:custGeom>
              <a:avLst/>
              <a:gdLst>
                <a:gd name="T0" fmla="*/ 994 w 1682"/>
                <a:gd name="T1" fmla="*/ 0 h 572"/>
                <a:gd name="T2" fmla="*/ 13 w 1682"/>
                <a:gd name="T3" fmla="*/ 564 h 572"/>
                <a:gd name="T4" fmla="*/ 7 w 1682"/>
                <a:gd name="T5" fmla="*/ 568 h 572"/>
                <a:gd name="T6" fmla="*/ 7 w 1682"/>
                <a:gd name="T7" fmla="*/ 568 h 572"/>
                <a:gd name="T8" fmla="*/ 3 w 1682"/>
                <a:gd name="T9" fmla="*/ 571 h 572"/>
                <a:gd name="T10" fmla="*/ 0 w 1682"/>
                <a:gd name="T11" fmla="*/ 572 h 572"/>
                <a:gd name="T12" fmla="*/ 8 w 1682"/>
                <a:gd name="T13" fmla="*/ 572 h 572"/>
                <a:gd name="T14" fmla="*/ 12 w 1682"/>
                <a:gd name="T15" fmla="*/ 572 h 572"/>
                <a:gd name="T16" fmla="*/ 1676 w 1682"/>
                <a:gd name="T17" fmla="*/ 518 h 572"/>
                <a:gd name="T18" fmla="*/ 1682 w 1682"/>
                <a:gd name="T19" fmla="*/ 518 h 572"/>
                <a:gd name="T20" fmla="*/ 1680 w 1682"/>
                <a:gd name="T21" fmla="*/ 516 h 572"/>
                <a:gd name="T22" fmla="*/ 1677 w 1682"/>
                <a:gd name="T23" fmla="*/ 517 h 572"/>
                <a:gd name="T24" fmla="*/ 1676 w 1682"/>
                <a:gd name="T25" fmla="*/ 516 h 572"/>
                <a:gd name="T26" fmla="*/ 1676 w 1682"/>
                <a:gd name="T27" fmla="*/ 516 h 572"/>
                <a:gd name="T28" fmla="*/ 1675 w 1682"/>
                <a:gd name="T29" fmla="*/ 517 h 572"/>
                <a:gd name="T30" fmla="*/ 1672 w 1682"/>
                <a:gd name="T31" fmla="*/ 510 h 572"/>
                <a:gd name="T32" fmla="*/ 1031 w 1682"/>
                <a:gd name="T33" fmla="*/ 4 h 572"/>
                <a:gd name="T34" fmla="*/ 1028 w 1682"/>
                <a:gd name="T35" fmla="*/ 7 h 572"/>
                <a:gd name="T36" fmla="*/ 1671 w 1682"/>
                <a:gd name="T37" fmla="*/ 514 h 572"/>
                <a:gd name="T38" fmla="*/ 16 w 1682"/>
                <a:gd name="T39" fmla="*/ 568 h 572"/>
                <a:gd name="T40" fmla="*/ 995 w 1682"/>
                <a:gd name="T41" fmla="*/ 3 h 572"/>
                <a:gd name="T42" fmla="*/ 994 w 1682"/>
                <a:gd name="T43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82" h="572">
                  <a:moveTo>
                    <a:pt x="994" y="0"/>
                  </a:moveTo>
                  <a:cubicBezTo>
                    <a:pt x="861" y="68"/>
                    <a:pt x="98" y="515"/>
                    <a:pt x="13" y="564"/>
                  </a:cubicBezTo>
                  <a:cubicBezTo>
                    <a:pt x="10" y="566"/>
                    <a:pt x="8" y="567"/>
                    <a:pt x="7" y="568"/>
                  </a:cubicBezTo>
                  <a:cubicBezTo>
                    <a:pt x="7" y="568"/>
                    <a:pt x="7" y="568"/>
                    <a:pt x="7" y="568"/>
                  </a:cubicBezTo>
                  <a:cubicBezTo>
                    <a:pt x="3" y="571"/>
                    <a:pt x="3" y="571"/>
                    <a:pt x="3" y="571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8" y="572"/>
                    <a:pt x="8" y="572"/>
                    <a:pt x="8" y="572"/>
                  </a:cubicBezTo>
                  <a:cubicBezTo>
                    <a:pt x="12" y="572"/>
                    <a:pt x="12" y="572"/>
                    <a:pt x="12" y="572"/>
                  </a:cubicBezTo>
                  <a:cubicBezTo>
                    <a:pt x="1676" y="518"/>
                    <a:pt x="1676" y="518"/>
                    <a:pt x="1676" y="518"/>
                  </a:cubicBezTo>
                  <a:cubicBezTo>
                    <a:pt x="1682" y="518"/>
                    <a:pt x="1682" y="518"/>
                    <a:pt x="1682" y="518"/>
                  </a:cubicBezTo>
                  <a:cubicBezTo>
                    <a:pt x="1680" y="516"/>
                    <a:pt x="1680" y="516"/>
                    <a:pt x="1680" y="516"/>
                  </a:cubicBezTo>
                  <a:cubicBezTo>
                    <a:pt x="1677" y="517"/>
                    <a:pt x="1677" y="517"/>
                    <a:pt x="1677" y="517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5" y="517"/>
                    <a:pt x="1675" y="517"/>
                    <a:pt x="1675" y="517"/>
                  </a:cubicBezTo>
                  <a:cubicBezTo>
                    <a:pt x="1672" y="510"/>
                    <a:pt x="1672" y="510"/>
                    <a:pt x="1672" y="510"/>
                  </a:cubicBezTo>
                  <a:cubicBezTo>
                    <a:pt x="1031" y="4"/>
                    <a:pt x="1031" y="4"/>
                    <a:pt x="1031" y="4"/>
                  </a:cubicBezTo>
                  <a:cubicBezTo>
                    <a:pt x="1030" y="5"/>
                    <a:pt x="1029" y="6"/>
                    <a:pt x="1028" y="7"/>
                  </a:cubicBezTo>
                  <a:cubicBezTo>
                    <a:pt x="1671" y="514"/>
                    <a:pt x="1671" y="514"/>
                    <a:pt x="1671" y="514"/>
                  </a:cubicBezTo>
                  <a:cubicBezTo>
                    <a:pt x="16" y="568"/>
                    <a:pt x="16" y="568"/>
                    <a:pt x="16" y="568"/>
                  </a:cubicBezTo>
                  <a:cubicBezTo>
                    <a:pt x="327" y="385"/>
                    <a:pt x="887" y="59"/>
                    <a:pt x="995" y="3"/>
                  </a:cubicBezTo>
                  <a:cubicBezTo>
                    <a:pt x="995" y="2"/>
                    <a:pt x="994" y="1"/>
                    <a:pt x="9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7" name="Freeform 97">
              <a:extLst>
                <a:ext uri="{FF2B5EF4-FFF2-40B4-BE49-F238E27FC236}">
                  <a16:creationId xmlns:a16="http://schemas.microsoft.com/office/drawing/2014/main" id="{7F8CFF74-5EE7-8589-F58E-80D6462F95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736" y="2768"/>
              <a:ext cx="777" cy="729"/>
            </a:xfrm>
            <a:custGeom>
              <a:avLst/>
              <a:gdLst>
                <a:gd name="T0" fmla="*/ 699 w 702"/>
                <a:gd name="T1" fmla="*/ 0 h 659"/>
                <a:gd name="T2" fmla="*/ 502 w 702"/>
                <a:gd name="T3" fmla="*/ 185 h 659"/>
                <a:gd name="T4" fmla="*/ 499 w 702"/>
                <a:gd name="T5" fmla="*/ 188 h 659"/>
                <a:gd name="T6" fmla="*/ 254 w 702"/>
                <a:gd name="T7" fmla="*/ 417 h 659"/>
                <a:gd name="T8" fmla="*/ 250 w 702"/>
                <a:gd name="T9" fmla="*/ 421 h 659"/>
                <a:gd name="T10" fmla="*/ 0 w 702"/>
                <a:gd name="T11" fmla="*/ 656 h 659"/>
                <a:gd name="T12" fmla="*/ 2 w 702"/>
                <a:gd name="T13" fmla="*/ 659 h 659"/>
                <a:gd name="T14" fmla="*/ 250 w 702"/>
                <a:gd name="T15" fmla="*/ 427 h 659"/>
                <a:gd name="T16" fmla="*/ 254 w 702"/>
                <a:gd name="T17" fmla="*/ 423 h 659"/>
                <a:gd name="T18" fmla="*/ 501 w 702"/>
                <a:gd name="T19" fmla="*/ 191 h 659"/>
                <a:gd name="T20" fmla="*/ 504 w 702"/>
                <a:gd name="T21" fmla="*/ 189 h 659"/>
                <a:gd name="T22" fmla="*/ 702 w 702"/>
                <a:gd name="T23" fmla="*/ 3 h 659"/>
                <a:gd name="T24" fmla="*/ 699 w 702"/>
                <a:gd name="T25" fmla="*/ 0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2" h="659">
                  <a:moveTo>
                    <a:pt x="699" y="0"/>
                  </a:moveTo>
                  <a:cubicBezTo>
                    <a:pt x="502" y="185"/>
                    <a:pt x="502" y="185"/>
                    <a:pt x="502" y="185"/>
                  </a:cubicBezTo>
                  <a:cubicBezTo>
                    <a:pt x="499" y="188"/>
                    <a:pt x="499" y="188"/>
                    <a:pt x="499" y="188"/>
                  </a:cubicBezTo>
                  <a:cubicBezTo>
                    <a:pt x="254" y="417"/>
                    <a:pt x="254" y="417"/>
                    <a:pt x="254" y="417"/>
                  </a:cubicBezTo>
                  <a:cubicBezTo>
                    <a:pt x="250" y="421"/>
                    <a:pt x="250" y="421"/>
                    <a:pt x="250" y="421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1" y="657"/>
                    <a:pt x="2" y="658"/>
                    <a:pt x="2" y="659"/>
                  </a:cubicBezTo>
                  <a:cubicBezTo>
                    <a:pt x="250" y="427"/>
                    <a:pt x="250" y="427"/>
                    <a:pt x="250" y="427"/>
                  </a:cubicBezTo>
                  <a:cubicBezTo>
                    <a:pt x="254" y="423"/>
                    <a:pt x="254" y="423"/>
                    <a:pt x="254" y="423"/>
                  </a:cubicBezTo>
                  <a:cubicBezTo>
                    <a:pt x="501" y="191"/>
                    <a:pt x="501" y="191"/>
                    <a:pt x="501" y="191"/>
                  </a:cubicBezTo>
                  <a:cubicBezTo>
                    <a:pt x="504" y="189"/>
                    <a:pt x="504" y="189"/>
                    <a:pt x="504" y="189"/>
                  </a:cubicBezTo>
                  <a:cubicBezTo>
                    <a:pt x="702" y="3"/>
                    <a:pt x="702" y="3"/>
                    <a:pt x="702" y="3"/>
                  </a:cubicBezTo>
                  <a:cubicBezTo>
                    <a:pt x="701" y="2"/>
                    <a:pt x="700" y="1"/>
                    <a:pt x="69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8" name="Freeform 98">
              <a:extLst>
                <a:ext uri="{FF2B5EF4-FFF2-40B4-BE49-F238E27FC236}">
                  <a16:creationId xmlns:a16="http://schemas.microsoft.com/office/drawing/2014/main" id="{AEE58ED4-8947-71E5-C1F9-A945704FA21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25" y="2659"/>
              <a:ext cx="1225" cy="875"/>
            </a:xfrm>
            <a:custGeom>
              <a:avLst/>
              <a:gdLst>
                <a:gd name="T0" fmla="*/ 259 w 1108"/>
                <a:gd name="T1" fmla="*/ 365 h 791"/>
                <a:gd name="T2" fmla="*/ 0 w 1108"/>
                <a:gd name="T3" fmla="*/ 737 h 791"/>
                <a:gd name="T4" fmla="*/ 3 w 1108"/>
                <a:gd name="T5" fmla="*/ 740 h 791"/>
                <a:gd name="T6" fmla="*/ 262 w 1108"/>
                <a:gd name="T7" fmla="*/ 367 h 791"/>
                <a:gd name="T8" fmla="*/ 259 w 1108"/>
                <a:gd name="T9" fmla="*/ 365 h 791"/>
                <a:gd name="T10" fmla="*/ 293 w 1108"/>
                <a:gd name="T11" fmla="*/ 358 h 791"/>
                <a:gd name="T12" fmla="*/ 292 w 1108"/>
                <a:gd name="T13" fmla="*/ 362 h 791"/>
                <a:gd name="T14" fmla="*/ 459 w 1108"/>
                <a:gd name="T15" fmla="*/ 452 h 791"/>
                <a:gd name="T16" fmla="*/ 463 w 1108"/>
                <a:gd name="T17" fmla="*/ 454 h 791"/>
                <a:gd name="T18" fmla="*/ 1091 w 1108"/>
                <a:gd name="T19" fmla="*/ 791 h 791"/>
                <a:gd name="T20" fmla="*/ 1093 w 1108"/>
                <a:gd name="T21" fmla="*/ 788 h 791"/>
                <a:gd name="T22" fmla="*/ 463 w 1108"/>
                <a:gd name="T23" fmla="*/ 449 h 791"/>
                <a:gd name="T24" fmla="*/ 459 w 1108"/>
                <a:gd name="T25" fmla="*/ 447 h 791"/>
                <a:gd name="T26" fmla="*/ 293 w 1108"/>
                <a:gd name="T27" fmla="*/ 358 h 791"/>
                <a:gd name="T28" fmla="*/ 441 w 1108"/>
                <a:gd name="T29" fmla="*/ 102 h 791"/>
                <a:gd name="T30" fmla="*/ 282 w 1108"/>
                <a:gd name="T31" fmla="*/ 331 h 791"/>
                <a:gd name="T32" fmla="*/ 286 w 1108"/>
                <a:gd name="T33" fmla="*/ 333 h 791"/>
                <a:gd name="T34" fmla="*/ 445 w 1108"/>
                <a:gd name="T35" fmla="*/ 104 h 791"/>
                <a:gd name="T36" fmla="*/ 441 w 1108"/>
                <a:gd name="T37" fmla="*/ 102 h 791"/>
                <a:gd name="T38" fmla="*/ 942 w 1108"/>
                <a:gd name="T39" fmla="*/ 10 h 791"/>
                <a:gd name="T40" fmla="*/ 938 w 1108"/>
                <a:gd name="T41" fmla="*/ 11 h 791"/>
                <a:gd name="T42" fmla="*/ 1104 w 1108"/>
                <a:gd name="T43" fmla="*/ 779 h 791"/>
                <a:gd name="T44" fmla="*/ 1108 w 1108"/>
                <a:gd name="T45" fmla="*/ 779 h 791"/>
                <a:gd name="T46" fmla="*/ 942 w 1108"/>
                <a:gd name="T47" fmla="*/ 10 h 791"/>
                <a:gd name="T48" fmla="*/ 885 w 1108"/>
                <a:gd name="T49" fmla="*/ 0 h 791"/>
                <a:gd name="T50" fmla="*/ 475 w 1108"/>
                <a:gd name="T51" fmla="*/ 84 h 791"/>
                <a:gd name="T52" fmla="*/ 475 w 1108"/>
                <a:gd name="T53" fmla="*/ 84 h 791"/>
                <a:gd name="T54" fmla="*/ 885 w 1108"/>
                <a:gd name="T55" fmla="*/ 0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08" h="791">
                  <a:moveTo>
                    <a:pt x="259" y="365"/>
                  </a:moveTo>
                  <a:cubicBezTo>
                    <a:pt x="0" y="737"/>
                    <a:pt x="0" y="737"/>
                    <a:pt x="0" y="737"/>
                  </a:cubicBezTo>
                  <a:cubicBezTo>
                    <a:pt x="1" y="738"/>
                    <a:pt x="2" y="739"/>
                    <a:pt x="3" y="740"/>
                  </a:cubicBezTo>
                  <a:cubicBezTo>
                    <a:pt x="262" y="367"/>
                    <a:pt x="262" y="367"/>
                    <a:pt x="262" y="367"/>
                  </a:cubicBezTo>
                  <a:cubicBezTo>
                    <a:pt x="261" y="366"/>
                    <a:pt x="260" y="366"/>
                    <a:pt x="259" y="365"/>
                  </a:cubicBezTo>
                  <a:moveTo>
                    <a:pt x="293" y="358"/>
                  </a:moveTo>
                  <a:cubicBezTo>
                    <a:pt x="293" y="359"/>
                    <a:pt x="292" y="361"/>
                    <a:pt x="292" y="362"/>
                  </a:cubicBezTo>
                  <a:cubicBezTo>
                    <a:pt x="459" y="452"/>
                    <a:pt x="459" y="452"/>
                    <a:pt x="459" y="452"/>
                  </a:cubicBezTo>
                  <a:cubicBezTo>
                    <a:pt x="463" y="454"/>
                    <a:pt x="463" y="454"/>
                    <a:pt x="463" y="454"/>
                  </a:cubicBezTo>
                  <a:cubicBezTo>
                    <a:pt x="1091" y="791"/>
                    <a:pt x="1091" y="791"/>
                    <a:pt x="1091" y="791"/>
                  </a:cubicBezTo>
                  <a:cubicBezTo>
                    <a:pt x="1092" y="790"/>
                    <a:pt x="1092" y="789"/>
                    <a:pt x="1093" y="788"/>
                  </a:cubicBezTo>
                  <a:cubicBezTo>
                    <a:pt x="463" y="449"/>
                    <a:pt x="463" y="449"/>
                    <a:pt x="463" y="449"/>
                  </a:cubicBezTo>
                  <a:cubicBezTo>
                    <a:pt x="459" y="447"/>
                    <a:pt x="459" y="447"/>
                    <a:pt x="459" y="447"/>
                  </a:cubicBezTo>
                  <a:cubicBezTo>
                    <a:pt x="293" y="358"/>
                    <a:pt x="293" y="358"/>
                    <a:pt x="293" y="358"/>
                  </a:cubicBezTo>
                  <a:moveTo>
                    <a:pt x="441" y="102"/>
                  </a:moveTo>
                  <a:cubicBezTo>
                    <a:pt x="282" y="331"/>
                    <a:pt x="282" y="331"/>
                    <a:pt x="282" y="331"/>
                  </a:cubicBezTo>
                  <a:cubicBezTo>
                    <a:pt x="283" y="332"/>
                    <a:pt x="285" y="333"/>
                    <a:pt x="286" y="333"/>
                  </a:cubicBezTo>
                  <a:cubicBezTo>
                    <a:pt x="445" y="104"/>
                    <a:pt x="445" y="104"/>
                    <a:pt x="445" y="104"/>
                  </a:cubicBezTo>
                  <a:cubicBezTo>
                    <a:pt x="444" y="104"/>
                    <a:pt x="443" y="103"/>
                    <a:pt x="441" y="102"/>
                  </a:cubicBezTo>
                  <a:moveTo>
                    <a:pt x="942" y="10"/>
                  </a:moveTo>
                  <a:cubicBezTo>
                    <a:pt x="941" y="10"/>
                    <a:pt x="940" y="11"/>
                    <a:pt x="938" y="11"/>
                  </a:cubicBezTo>
                  <a:cubicBezTo>
                    <a:pt x="1104" y="779"/>
                    <a:pt x="1104" y="779"/>
                    <a:pt x="1104" y="779"/>
                  </a:cubicBezTo>
                  <a:cubicBezTo>
                    <a:pt x="1105" y="779"/>
                    <a:pt x="1107" y="779"/>
                    <a:pt x="1108" y="779"/>
                  </a:cubicBezTo>
                  <a:cubicBezTo>
                    <a:pt x="942" y="10"/>
                    <a:pt x="942" y="10"/>
                    <a:pt x="942" y="10"/>
                  </a:cubicBezTo>
                  <a:moveTo>
                    <a:pt x="885" y="0"/>
                  </a:moveTo>
                  <a:cubicBezTo>
                    <a:pt x="475" y="84"/>
                    <a:pt x="475" y="84"/>
                    <a:pt x="475" y="84"/>
                  </a:cubicBezTo>
                  <a:cubicBezTo>
                    <a:pt x="475" y="84"/>
                    <a:pt x="475" y="84"/>
                    <a:pt x="475" y="84"/>
                  </a:cubicBezTo>
                  <a:cubicBezTo>
                    <a:pt x="885" y="0"/>
                    <a:pt x="885" y="0"/>
                    <a:pt x="88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9" name="Freeform 99">
              <a:extLst>
                <a:ext uri="{FF2B5EF4-FFF2-40B4-BE49-F238E27FC236}">
                  <a16:creationId xmlns:a16="http://schemas.microsoft.com/office/drawing/2014/main" id="{6981E780-95B4-4E9F-C63D-94F1C616739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64" y="2295"/>
              <a:ext cx="820" cy="381"/>
            </a:xfrm>
            <a:custGeom>
              <a:avLst/>
              <a:gdLst>
                <a:gd name="T0" fmla="*/ 17 w 742"/>
                <a:gd name="T1" fmla="*/ 315 h 345"/>
                <a:gd name="T2" fmla="*/ 17 w 742"/>
                <a:gd name="T3" fmla="*/ 318 h 345"/>
                <a:gd name="T4" fmla="*/ 17 w 742"/>
                <a:gd name="T5" fmla="*/ 319 h 345"/>
                <a:gd name="T6" fmla="*/ 739 w 742"/>
                <a:gd name="T7" fmla="*/ 345 h 345"/>
                <a:gd name="T8" fmla="*/ 739 w 742"/>
                <a:gd name="T9" fmla="*/ 345 h 345"/>
                <a:gd name="T10" fmla="*/ 739 w 742"/>
                <a:gd name="T11" fmla="*/ 341 h 345"/>
                <a:gd name="T12" fmla="*/ 17 w 742"/>
                <a:gd name="T13" fmla="*/ 315 h 345"/>
                <a:gd name="T14" fmla="*/ 97 w 742"/>
                <a:gd name="T15" fmla="*/ 10 h 345"/>
                <a:gd name="T16" fmla="*/ 0 w 742"/>
                <a:gd name="T17" fmla="*/ 299 h 345"/>
                <a:gd name="T18" fmla="*/ 4 w 742"/>
                <a:gd name="T19" fmla="*/ 300 h 345"/>
                <a:gd name="T20" fmla="*/ 101 w 742"/>
                <a:gd name="T21" fmla="*/ 12 h 345"/>
                <a:gd name="T22" fmla="*/ 97 w 742"/>
                <a:gd name="T23" fmla="*/ 10 h 345"/>
                <a:gd name="T24" fmla="*/ 125 w 742"/>
                <a:gd name="T25" fmla="*/ 0 h 345"/>
                <a:gd name="T26" fmla="*/ 123 w 742"/>
                <a:gd name="T27" fmla="*/ 3 h 345"/>
                <a:gd name="T28" fmla="*/ 740 w 742"/>
                <a:gd name="T29" fmla="*/ 336 h 345"/>
                <a:gd name="T30" fmla="*/ 742 w 742"/>
                <a:gd name="T31" fmla="*/ 332 h 345"/>
                <a:gd name="T32" fmla="*/ 125 w 742"/>
                <a:gd name="T33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2" h="345">
                  <a:moveTo>
                    <a:pt x="17" y="315"/>
                  </a:moveTo>
                  <a:cubicBezTo>
                    <a:pt x="17" y="316"/>
                    <a:pt x="17" y="317"/>
                    <a:pt x="17" y="318"/>
                  </a:cubicBezTo>
                  <a:cubicBezTo>
                    <a:pt x="17" y="319"/>
                    <a:pt x="17" y="319"/>
                    <a:pt x="17" y="319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8" y="343"/>
                    <a:pt x="738" y="342"/>
                    <a:pt x="739" y="341"/>
                  </a:cubicBezTo>
                  <a:cubicBezTo>
                    <a:pt x="17" y="315"/>
                    <a:pt x="17" y="315"/>
                    <a:pt x="17" y="315"/>
                  </a:cubicBezTo>
                  <a:moveTo>
                    <a:pt x="97" y="10"/>
                  </a:moveTo>
                  <a:cubicBezTo>
                    <a:pt x="0" y="299"/>
                    <a:pt x="0" y="299"/>
                    <a:pt x="0" y="299"/>
                  </a:cubicBezTo>
                  <a:cubicBezTo>
                    <a:pt x="2" y="299"/>
                    <a:pt x="3" y="300"/>
                    <a:pt x="4" y="30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0" y="11"/>
                    <a:pt x="99" y="11"/>
                    <a:pt x="97" y="10"/>
                  </a:cubicBezTo>
                  <a:moveTo>
                    <a:pt x="125" y="0"/>
                  </a:moveTo>
                  <a:cubicBezTo>
                    <a:pt x="124" y="1"/>
                    <a:pt x="124" y="2"/>
                    <a:pt x="123" y="3"/>
                  </a:cubicBezTo>
                  <a:cubicBezTo>
                    <a:pt x="740" y="336"/>
                    <a:pt x="740" y="336"/>
                    <a:pt x="740" y="336"/>
                  </a:cubicBezTo>
                  <a:cubicBezTo>
                    <a:pt x="741" y="334"/>
                    <a:pt x="741" y="333"/>
                    <a:pt x="742" y="332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4" name="Freeform 100">
              <a:extLst>
                <a:ext uri="{FF2B5EF4-FFF2-40B4-BE49-F238E27FC236}">
                  <a16:creationId xmlns:a16="http://schemas.microsoft.com/office/drawing/2014/main" id="{B611EB2A-8A8A-5950-3922-D3A473F9CE3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45" y="1732"/>
              <a:ext cx="1131" cy="1805"/>
            </a:xfrm>
            <a:custGeom>
              <a:avLst/>
              <a:gdLst>
                <a:gd name="T0" fmla="*/ 1015 w 1023"/>
                <a:gd name="T1" fmla="*/ 1493 h 1632"/>
                <a:gd name="T2" fmla="*/ 659 w 1023"/>
                <a:gd name="T3" fmla="*/ 1628 h 1632"/>
                <a:gd name="T4" fmla="*/ 660 w 1023"/>
                <a:gd name="T5" fmla="*/ 1632 h 1632"/>
                <a:gd name="T6" fmla="*/ 1016 w 1023"/>
                <a:gd name="T7" fmla="*/ 1497 h 1632"/>
                <a:gd name="T8" fmla="*/ 1015 w 1023"/>
                <a:gd name="T9" fmla="*/ 1493 h 1632"/>
                <a:gd name="T10" fmla="*/ 481 w 1023"/>
                <a:gd name="T11" fmla="*/ 841 h 1632"/>
                <a:gd name="T12" fmla="*/ 479 w 1023"/>
                <a:gd name="T13" fmla="*/ 844 h 1632"/>
                <a:gd name="T14" fmla="*/ 1020 w 1023"/>
                <a:gd name="T15" fmla="*/ 1474 h 1632"/>
                <a:gd name="T16" fmla="*/ 1023 w 1023"/>
                <a:gd name="T17" fmla="*/ 1471 h 1632"/>
                <a:gd name="T18" fmla="*/ 481 w 1023"/>
                <a:gd name="T19" fmla="*/ 841 h 1632"/>
                <a:gd name="T20" fmla="*/ 445 w 1023"/>
                <a:gd name="T21" fmla="*/ 828 h 1632"/>
                <a:gd name="T22" fmla="*/ 5 w 1023"/>
                <a:gd name="T23" fmla="*/ 918 h 1632"/>
                <a:gd name="T24" fmla="*/ 5 w 1023"/>
                <a:gd name="T25" fmla="*/ 922 h 1632"/>
                <a:gd name="T26" fmla="*/ 415 w 1023"/>
                <a:gd name="T27" fmla="*/ 838 h 1632"/>
                <a:gd name="T28" fmla="*/ 445 w 1023"/>
                <a:gd name="T29" fmla="*/ 832 h 1632"/>
                <a:gd name="T30" fmla="*/ 445 w 1023"/>
                <a:gd name="T31" fmla="*/ 830 h 1632"/>
                <a:gd name="T32" fmla="*/ 445 w 1023"/>
                <a:gd name="T33" fmla="*/ 828 h 1632"/>
                <a:gd name="T34" fmla="*/ 557 w 1023"/>
                <a:gd name="T35" fmla="*/ 511 h 1632"/>
                <a:gd name="T36" fmla="*/ 0 w 1023"/>
                <a:gd name="T37" fmla="*/ 911 h 1632"/>
                <a:gd name="T38" fmla="*/ 3 w 1023"/>
                <a:gd name="T39" fmla="*/ 914 h 1632"/>
                <a:gd name="T40" fmla="*/ 559 w 1023"/>
                <a:gd name="T41" fmla="*/ 514 h 1632"/>
                <a:gd name="T42" fmla="*/ 557 w 1023"/>
                <a:gd name="T43" fmla="*/ 511 h 1632"/>
                <a:gd name="T44" fmla="*/ 462 w 1023"/>
                <a:gd name="T45" fmla="*/ 215 h 1632"/>
                <a:gd name="T46" fmla="*/ 459 w 1023"/>
                <a:gd name="T47" fmla="*/ 217 h 1632"/>
                <a:gd name="T48" fmla="*/ 565 w 1023"/>
                <a:gd name="T49" fmla="*/ 482 h 1632"/>
                <a:gd name="T50" fmla="*/ 569 w 1023"/>
                <a:gd name="T51" fmla="*/ 481 h 1632"/>
                <a:gd name="T52" fmla="*/ 462 w 1023"/>
                <a:gd name="T53" fmla="*/ 215 h 1632"/>
                <a:gd name="T54" fmla="*/ 898 w 1023"/>
                <a:gd name="T55" fmla="*/ 0 h 1632"/>
                <a:gd name="T56" fmla="*/ 468 w 1023"/>
                <a:gd name="T57" fmla="*/ 184 h 1632"/>
                <a:gd name="T58" fmla="*/ 470 w 1023"/>
                <a:gd name="T59" fmla="*/ 188 h 1632"/>
                <a:gd name="T60" fmla="*/ 899 w 1023"/>
                <a:gd name="T61" fmla="*/ 4 h 1632"/>
                <a:gd name="T62" fmla="*/ 898 w 1023"/>
                <a:gd name="T63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3" h="1632">
                  <a:moveTo>
                    <a:pt x="1015" y="1493"/>
                  </a:moveTo>
                  <a:cubicBezTo>
                    <a:pt x="659" y="1628"/>
                    <a:pt x="659" y="1628"/>
                    <a:pt x="659" y="1628"/>
                  </a:cubicBezTo>
                  <a:cubicBezTo>
                    <a:pt x="659" y="1629"/>
                    <a:pt x="660" y="1630"/>
                    <a:pt x="660" y="1632"/>
                  </a:cubicBezTo>
                  <a:cubicBezTo>
                    <a:pt x="1016" y="1497"/>
                    <a:pt x="1016" y="1497"/>
                    <a:pt x="1016" y="1497"/>
                  </a:cubicBezTo>
                  <a:cubicBezTo>
                    <a:pt x="1016" y="1496"/>
                    <a:pt x="1015" y="1495"/>
                    <a:pt x="1015" y="1493"/>
                  </a:cubicBezTo>
                  <a:moveTo>
                    <a:pt x="481" y="841"/>
                  </a:moveTo>
                  <a:cubicBezTo>
                    <a:pt x="481" y="843"/>
                    <a:pt x="480" y="843"/>
                    <a:pt x="479" y="844"/>
                  </a:cubicBezTo>
                  <a:cubicBezTo>
                    <a:pt x="1020" y="1474"/>
                    <a:pt x="1020" y="1474"/>
                    <a:pt x="1020" y="1474"/>
                  </a:cubicBezTo>
                  <a:cubicBezTo>
                    <a:pt x="1021" y="1473"/>
                    <a:pt x="1022" y="1472"/>
                    <a:pt x="1023" y="1471"/>
                  </a:cubicBezTo>
                  <a:cubicBezTo>
                    <a:pt x="481" y="841"/>
                    <a:pt x="481" y="841"/>
                    <a:pt x="481" y="841"/>
                  </a:cubicBezTo>
                  <a:moveTo>
                    <a:pt x="445" y="828"/>
                  </a:moveTo>
                  <a:cubicBezTo>
                    <a:pt x="5" y="918"/>
                    <a:pt x="5" y="918"/>
                    <a:pt x="5" y="918"/>
                  </a:cubicBezTo>
                  <a:cubicBezTo>
                    <a:pt x="5" y="919"/>
                    <a:pt x="5" y="921"/>
                    <a:pt x="5" y="922"/>
                  </a:cubicBezTo>
                  <a:cubicBezTo>
                    <a:pt x="415" y="838"/>
                    <a:pt x="415" y="838"/>
                    <a:pt x="415" y="838"/>
                  </a:cubicBezTo>
                  <a:cubicBezTo>
                    <a:pt x="445" y="832"/>
                    <a:pt x="445" y="832"/>
                    <a:pt x="445" y="832"/>
                  </a:cubicBezTo>
                  <a:cubicBezTo>
                    <a:pt x="445" y="831"/>
                    <a:pt x="445" y="830"/>
                    <a:pt x="445" y="830"/>
                  </a:cubicBezTo>
                  <a:cubicBezTo>
                    <a:pt x="445" y="829"/>
                    <a:pt x="445" y="828"/>
                    <a:pt x="445" y="828"/>
                  </a:cubicBezTo>
                  <a:moveTo>
                    <a:pt x="557" y="511"/>
                  </a:moveTo>
                  <a:cubicBezTo>
                    <a:pt x="0" y="911"/>
                    <a:pt x="0" y="911"/>
                    <a:pt x="0" y="911"/>
                  </a:cubicBezTo>
                  <a:cubicBezTo>
                    <a:pt x="1" y="912"/>
                    <a:pt x="2" y="913"/>
                    <a:pt x="3" y="914"/>
                  </a:cubicBezTo>
                  <a:cubicBezTo>
                    <a:pt x="559" y="514"/>
                    <a:pt x="559" y="514"/>
                    <a:pt x="559" y="514"/>
                  </a:cubicBezTo>
                  <a:cubicBezTo>
                    <a:pt x="558" y="513"/>
                    <a:pt x="558" y="512"/>
                    <a:pt x="557" y="511"/>
                  </a:cubicBezTo>
                  <a:moveTo>
                    <a:pt x="462" y="215"/>
                  </a:moveTo>
                  <a:cubicBezTo>
                    <a:pt x="461" y="216"/>
                    <a:pt x="460" y="216"/>
                    <a:pt x="459" y="217"/>
                  </a:cubicBezTo>
                  <a:cubicBezTo>
                    <a:pt x="565" y="482"/>
                    <a:pt x="565" y="482"/>
                    <a:pt x="565" y="482"/>
                  </a:cubicBezTo>
                  <a:cubicBezTo>
                    <a:pt x="566" y="482"/>
                    <a:pt x="568" y="481"/>
                    <a:pt x="569" y="481"/>
                  </a:cubicBezTo>
                  <a:cubicBezTo>
                    <a:pt x="462" y="215"/>
                    <a:pt x="462" y="215"/>
                    <a:pt x="462" y="215"/>
                  </a:cubicBezTo>
                  <a:moveTo>
                    <a:pt x="898" y="0"/>
                  </a:moveTo>
                  <a:cubicBezTo>
                    <a:pt x="468" y="184"/>
                    <a:pt x="468" y="184"/>
                    <a:pt x="468" y="184"/>
                  </a:cubicBezTo>
                  <a:cubicBezTo>
                    <a:pt x="469" y="185"/>
                    <a:pt x="470" y="187"/>
                    <a:pt x="470" y="188"/>
                  </a:cubicBezTo>
                  <a:cubicBezTo>
                    <a:pt x="899" y="4"/>
                    <a:pt x="899" y="4"/>
                    <a:pt x="899" y="4"/>
                  </a:cubicBezTo>
                  <a:cubicBezTo>
                    <a:pt x="899" y="3"/>
                    <a:pt x="898" y="2"/>
                    <a:pt x="89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5" name="Freeform 101">
              <a:extLst>
                <a:ext uri="{FF2B5EF4-FFF2-40B4-BE49-F238E27FC236}">
                  <a16:creationId xmlns:a16="http://schemas.microsoft.com/office/drawing/2014/main" id="{B704D922-5552-E029-1090-20B138B9808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92" y="1743"/>
              <a:ext cx="707" cy="1614"/>
            </a:xfrm>
            <a:custGeom>
              <a:avLst/>
              <a:gdLst>
                <a:gd name="T0" fmla="*/ 635 w 639"/>
                <a:gd name="T1" fmla="*/ 862 h 1459"/>
                <a:gd name="T2" fmla="*/ 454 w 639"/>
                <a:gd name="T3" fmla="*/ 1458 h 1459"/>
                <a:gd name="T4" fmla="*/ 458 w 639"/>
                <a:gd name="T5" fmla="*/ 1459 h 1459"/>
                <a:gd name="T6" fmla="*/ 639 w 639"/>
                <a:gd name="T7" fmla="*/ 863 h 1459"/>
                <a:gd name="T8" fmla="*/ 635 w 639"/>
                <a:gd name="T9" fmla="*/ 862 h 1459"/>
                <a:gd name="T10" fmla="*/ 341 w 639"/>
                <a:gd name="T11" fmla="*/ 3 h 1459"/>
                <a:gd name="T12" fmla="*/ 338 w 639"/>
                <a:gd name="T13" fmla="*/ 4 h 1459"/>
                <a:gd name="T14" fmla="*/ 634 w 639"/>
                <a:gd name="T15" fmla="*/ 824 h 1459"/>
                <a:gd name="T16" fmla="*/ 638 w 639"/>
                <a:gd name="T17" fmla="*/ 823 h 1459"/>
                <a:gd name="T18" fmla="*/ 341 w 639"/>
                <a:gd name="T19" fmla="*/ 3 h 1459"/>
                <a:gd name="T20" fmla="*/ 319 w 639"/>
                <a:gd name="T21" fmla="*/ 0 h 1459"/>
                <a:gd name="T22" fmla="*/ 0 w 639"/>
                <a:gd name="T23" fmla="*/ 472 h 1459"/>
                <a:gd name="T24" fmla="*/ 3 w 639"/>
                <a:gd name="T25" fmla="*/ 475 h 1459"/>
                <a:gd name="T26" fmla="*/ 323 w 639"/>
                <a:gd name="T27" fmla="*/ 2 h 1459"/>
                <a:gd name="T28" fmla="*/ 319 w 639"/>
                <a:gd name="T29" fmla="*/ 0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9" h="1459">
                  <a:moveTo>
                    <a:pt x="635" y="862"/>
                  </a:moveTo>
                  <a:cubicBezTo>
                    <a:pt x="454" y="1458"/>
                    <a:pt x="454" y="1458"/>
                    <a:pt x="454" y="1458"/>
                  </a:cubicBezTo>
                  <a:cubicBezTo>
                    <a:pt x="455" y="1458"/>
                    <a:pt x="457" y="1458"/>
                    <a:pt x="458" y="1459"/>
                  </a:cubicBezTo>
                  <a:cubicBezTo>
                    <a:pt x="639" y="863"/>
                    <a:pt x="639" y="863"/>
                    <a:pt x="639" y="863"/>
                  </a:cubicBezTo>
                  <a:cubicBezTo>
                    <a:pt x="638" y="863"/>
                    <a:pt x="636" y="862"/>
                    <a:pt x="635" y="862"/>
                  </a:cubicBezTo>
                  <a:moveTo>
                    <a:pt x="341" y="3"/>
                  </a:moveTo>
                  <a:cubicBezTo>
                    <a:pt x="340" y="3"/>
                    <a:pt x="339" y="4"/>
                    <a:pt x="338" y="4"/>
                  </a:cubicBezTo>
                  <a:cubicBezTo>
                    <a:pt x="634" y="824"/>
                    <a:pt x="634" y="824"/>
                    <a:pt x="634" y="824"/>
                  </a:cubicBezTo>
                  <a:cubicBezTo>
                    <a:pt x="635" y="823"/>
                    <a:pt x="637" y="823"/>
                    <a:pt x="638" y="823"/>
                  </a:cubicBezTo>
                  <a:cubicBezTo>
                    <a:pt x="341" y="3"/>
                    <a:pt x="341" y="3"/>
                    <a:pt x="341" y="3"/>
                  </a:cubicBezTo>
                  <a:moveTo>
                    <a:pt x="319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" y="473"/>
                    <a:pt x="2" y="474"/>
                    <a:pt x="3" y="475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2" y="2"/>
                    <a:pt x="320" y="1"/>
                    <a:pt x="3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6" name="Freeform 102">
              <a:extLst>
                <a:ext uri="{FF2B5EF4-FFF2-40B4-BE49-F238E27FC236}">
                  <a16:creationId xmlns:a16="http://schemas.microsoft.com/office/drawing/2014/main" id="{AE085CA5-8804-C337-59A1-A3D9D71C7C0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12" y="1129"/>
              <a:ext cx="1003" cy="582"/>
            </a:xfrm>
            <a:custGeom>
              <a:avLst/>
              <a:gdLst>
                <a:gd name="T0" fmla="*/ 904 w 907"/>
                <a:gd name="T1" fmla="*/ 130 h 526"/>
                <a:gd name="T2" fmla="*/ 509 w 907"/>
                <a:gd name="T3" fmla="*/ 523 h 526"/>
                <a:gd name="T4" fmla="*/ 512 w 907"/>
                <a:gd name="T5" fmla="*/ 526 h 526"/>
                <a:gd name="T6" fmla="*/ 907 w 907"/>
                <a:gd name="T7" fmla="*/ 133 h 526"/>
                <a:gd name="T8" fmla="*/ 904 w 907"/>
                <a:gd name="T9" fmla="*/ 130 h 526"/>
                <a:gd name="T10" fmla="*/ 3 w 907"/>
                <a:gd name="T11" fmla="*/ 13 h 526"/>
                <a:gd name="T12" fmla="*/ 0 w 907"/>
                <a:gd name="T13" fmla="*/ 16 h 526"/>
                <a:gd name="T14" fmla="*/ 480 w 907"/>
                <a:gd name="T15" fmla="*/ 525 h 526"/>
                <a:gd name="T16" fmla="*/ 483 w 907"/>
                <a:gd name="T17" fmla="*/ 523 h 526"/>
                <a:gd name="T18" fmla="*/ 3 w 907"/>
                <a:gd name="T19" fmla="*/ 13 h 526"/>
                <a:gd name="T20" fmla="*/ 8 w 907"/>
                <a:gd name="T21" fmla="*/ 0 h 526"/>
                <a:gd name="T22" fmla="*/ 7 w 907"/>
                <a:gd name="T23" fmla="*/ 4 h 526"/>
                <a:gd name="T24" fmla="*/ 899 w 907"/>
                <a:gd name="T25" fmla="*/ 116 h 526"/>
                <a:gd name="T26" fmla="*/ 900 w 907"/>
                <a:gd name="T27" fmla="*/ 112 h 526"/>
                <a:gd name="T28" fmla="*/ 8 w 907"/>
                <a:gd name="T2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7" h="526">
                  <a:moveTo>
                    <a:pt x="904" y="130"/>
                  </a:moveTo>
                  <a:cubicBezTo>
                    <a:pt x="509" y="523"/>
                    <a:pt x="509" y="523"/>
                    <a:pt x="509" y="523"/>
                  </a:cubicBezTo>
                  <a:cubicBezTo>
                    <a:pt x="510" y="524"/>
                    <a:pt x="511" y="525"/>
                    <a:pt x="512" y="526"/>
                  </a:cubicBezTo>
                  <a:cubicBezTo>
                    <a:pt x="907" y="133"/>
                    <a:pt x="907" y="133"/>
                    <a:pt x="907" y="133"/>
                  </a:cubicBezTo>
                  <a:cubicBezTo>
                    <a:pt x="906" y="132"/>
                    <a:pt x="905" y="131"/>
                    <a:pt x="904" y="130"/>
                  </a:cubicBezTo>
                  <a:moveTo>
                    <a:pt x="3" y="13"/>
                  </a:moveTo>
                  <a:cubicBezTo>
                    <a:pt x="2" y="14"/>
                    <a:pt x="1" y="15"/>
                    <a:pt x="0" y="16"/>
                  </a:cubicBezTo>
                  <a:cubicBezTo>
                    <a:pt x="480" y="525"/>
                    <a:pt x="480" y="525"/>
                    <a:pt x="480" y="525"/>
                  </a:cubicBezTo>
                  <a:cubicBezTo>
                    <a:pt x="481" y="524"/>
                    <a:pt x="482" y="524"/>
                    <a:pt x="483" y="523"/>
                  </a:cubicBezTo>
                  <a:cubicBezTo>
                    <a:pt x="3" y="13"/>
                    <a:pt x="3" y="13"/>
                    <a:pt x="3" y="13"/>
                  </a:cubicBezTo>
                  <a:moveTo>
                    <a:pt x="8" y="0"/>
                  </a:moveTo>
                  <a:cubicBezTo>
                    <a:pt x="8" y="2"/>
                    <a:pt x="8" y="3"/>
                    <a:pt x="7" y="4"/>
                  </a:cubicBezTo>
                  <a:cubicBezTo>
                    <a:pt x="899" y="116"/>
                    <a:pt x="899" y="116"/>
                    <a:pt x="899" y="116"/>
                  </a:cubicBezTo>
                  <a:cubicBezTo>
                    <a:pt x="899" y="115"/>
                    <a:pt x="900" y="113"/>
                    <a:pt x="900" y="112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7" name="Freeform 103">
              <a:extLst>
                <a:ext uri="{FF2B5EF4-FFF2-40B4-BE49-F238E27FC236}">
                  <a16:creationId xmlns:a16="http://schemas.microsoft.com/office/drawing/2014/main" id="{8F262D49-ED55-7368-0EA1-A768390E57A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96" y="684"/>
              <a:ext cx="566" cy="560"/>
            </a:xfrm>
            <a:custGeom>
              <a:avLst/>
              <a:gdLst>
                <a:gd name="T0" fmla="*/ 3 w 512"/>
                <a:gd name="T1" fmla="*/ 142 h 507"/>
                <a:gd name="T2" fmla="*/ 0 w 512"/>
                <a:gd name="T3" fmla="*/ 145 h 507"/>
                <a:gd name="T4" fmla="*/ 376 w 512"/>
                <a:gd name="T5" fmla="*/ 507 h 507"/>
                <a:gd name="T6" fmla="*/ 379 w 512"/>
                <a:gd name="T7" fmla="*/ 504 h 507"/>
                <a:gd name="T8" fmla="*/ 3 w 512"/>
                <a:gd name="T9" fmla="*/ 142 h 507"/>
                <a:gd name="T10" fmla="*/ 508 w 512"/>
                <a:gd name="T11" fmla="*/ 17 h 507"/>
                <a:gd name="T12" fmla="*/ 395 w 512"/>
                <a:gd name="T13" fmla="*/ 499 h 507"/>
                <a:gd name="T14" fmla="*/ 399 w 512"/>
                <a:gd name="T15" fmla="*/ 500 h 507"/>
                <a:gd name="T16" fmla="*/ 512 w 512"/>
                <a:gd name="T17" fmla="*/ 18 h 507"/>
                <a:gd name="T18" fmla="*/ 508 w 512"/>
                <a:gd name="T19" fmla="*/ 17 h 507"/>
                <a:gd name="T20" fmla="*/ 494 w 512"/>
                <a:gd name="T21" fmla="*/ 0 h 507"/>
                <a:gd name="T22" fmla="*/ 4 w 512"/>
                <a:gd name="T23" fmla="*/ 121 h 507"/>
                <a:gd name="T24" fmla="*/ 6 w 512"/>
                <a:gd name="T25" fmla="*/ 125 h 507"/>
                <a:gd name="T26" fmla="*/ 495 w 512"/>
                <a:gd name="T27" fmla="*/ 4 h 507"/>
                <a:gd name="T28" fmla="*/ 494 w 512"/>
                <a:gd name="T29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2" h="507">
                  <a:moveTo>
                    <a:pt x="3" y="142"/>
                  </a:moveTo>
                  <a:cubicBezTo>
                    <a:pt x="2" y="143"/>
                    <a:pt x="1" y="144"/>
                    <a:pt x="0" y="145"/>
                  </a:cubicBezTo>
                  <a:cubicBezTo>
                    <a:pt x="376" y="507"/>
                    <a:pt x="376" y="507"/>
                    <a:pt x="376" y="507"/>
                  </a:cubicBezTo>
                  <a:cubicBezTo>
                    <a:pt x="377" y="506"/>
                    <a:pt x="378" y="505"/>
                    <a:pt x="379" y="504"/>
                  </a:cubicBezTo>
                  <a:cubicBezTo>
                    <a:pt x="3" y="142"/>
                    <a:pt x="3" y="142"/>
                    <a:pt x="3" y="142"/>
                  </a:cubicBezTo>
                  <a:moveTo>
                    <a:pt x="508" y="17"/>
                  </a:moveTo>
                  <a:cubicBezTo>
                    <a:pt x="395" y="499"/>
                    <a:pt x="395" y="499"/>
                    <a:pt x="395" y="499"/>
                  </a:cubicBezTo>
                  <a:cubicBezTo>
                    <a:pt x="396" y="499"/>
                    <a:pt x="397" y="500"/>
                    <a:pt x="399" y="500"/>
                  </a:cubicBezTo>
                  <a:cubicBezTo>
                    <a:pt x="512" y="18"/>
                    <a:pt x="512" y="18"/>
                    <a:pt x="512" y="18"/>
                  </a:cubicBezTo>
                  <a:cubicBezTo>
                    <a:pt x="511" y="18"/>
                    <a:pt x="509" y="17"/>
                    <a:pt x="508" y="17"/>
                  </a:cubicBezTo>
                  <a:moveTo>
                    <a:pt x="494" y="0"/>
                  </a:moveTo>
                  <a:cubicBezTo>
                    <a:pt x="4" y="121"/>
                    <a:pt x="4" y="121"/>
                    <a:pt x="4" y="121"/>
                  </a:cubicBezTo>
                  <a:cubicBezTo>
                    <a:pt x="5" y="122"/>
                    <a:pt x="5" y="124"/>
                    <a:pt x="6" y="125"/>
                  </a:cubicBezTo>
                  <a:cubicBezTo>
                    <a:pt x="495" y="4"/>
                    <a:pt x="495" y="4"/>
                    <a:pt x="495" y="4"/>
                  </a:cubicBezTo>
                  <a:cubicBezTo>
                    <a:pt x="495" y="3"/>
                    <a:pt x="495" y="2"/>
                    <a:pt x="4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8" name="Freeform 104">
              <a:extLst>
                <a:ext uri="{FF2B5EF4-FFF2-40B4-BE49-F238E27FC236}">
                  <a16:creationId xmlns:a16="http://schemas.microsoft.com/office/drawing/2014/main" id="{3F2A3614-5A2A-D0BF-02FF-FDDEB3ABCAA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53" y="-1"/>
              <a:ext cx="655" cy="683"/>
            </a:xfrm>
            <a:custGeom>
              <a:avLst/>
              <a:gdLst>
                <a:gd name="T0" fmla="*/ 584 w 592"/>
                <a:gd name="T1" fmla="*/ 610 h 618"/>
                <a:gd name="T2" fmla="*/ 212 w 592"/>
                <a:gd name="T3" fmla="*/ 614 h 618"/>
                <a:gd name="T4" fmla="*/ 212 w 592"/>
                <a:gd name="T5" fmla="*/ 615 h 618"/>
                <a:gd name="T6" fmla="*/ 212 w 592"/>
                <a:gd name="T7" fmla="*/ 618 h 618"/>
                <a:gd name="T8" fmla="*/ 584 w 592"/>
                <a:gd name="T9" fmla="*/ 614 h 618"/>
                <a:gd name="T10" fmla="*/ 584 w 592"/>
                <a:gd name="T11" fmla="*/ 610 h 618"/>
                <a:gd name="T12" fmla="*/ 0 w 592"/>
                <a:gd name="T13" fmla="*/ 0 h 618"/>
                <a:gd name="T14" fmla="*/ 184 w 592"/>
                <a:gd name="T15" fmla="*/ 597 h 618"/>
                <a:gd name="T16" fmla="*/ 188 w 592"/>
                <a:gd name="T17" fmla="*/ 596 h 618"/>
                <a:gd name="T18" fmla="*/ 8 w 592"/>
                <a:gd name="T19" fmla="*/ 15 h 618"/>
                <a:gd name="T20" fmla="*/ 589 w 592"/>
                <a:gd name="T21" fmla="*/ 599 h 618"/>
                <a:gd name="T22" fmla="*/ 592 w 592"/>
                <a:gd name="T23" fmla="*/ 596 h 618"/>
                <a:gd name="T24" fmla="*/ 0 w 592"/>
                <a:gd name="T25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2" h="618">
                  <a:moveTo>
                    <a:pt x="584" y="610"/>
                  </a:moveTo>
                  <a:cubicBezTo>
                    <a:pt x="212" y="614"/>
                    <a:pt x="212" y="614"/>
                    <a:pt x="212" y="614"/>
                  </a:cubicBezTo>
                  <a:cubicBezTo>
                    <a:pt x="212" y="614"/>
                    <a:pt x="212" y="615"/>
                    <a:pt x="212" y="615"/>
                  </a:cubicBezTo>
                  <a:cubicBezTo>
                    <a:pt x="213" y="616"/>
                    <a:pt x="213" y="617"/>
                    <a:pt x="212" y="618"/>
                  </a:cubicBezTo>
                  <a:cubicBezTo>
                    <a:pt x="584" y="614"/>
                    <a:pt x="584" y="614"/>
                    <a:pt x="584" y="614"/>
                  </a:cubicBezTo>
                  <a:cubicBezTo>
                    <a:pt x="584" y="612"/>
                    <a:pt x="584" y="611"/>
                    <a:pt x="584" y="610"/>
                  </a:cubicBezTo>
                  <a:moveTo>
                    <a:pt x="0" y="0"/>
                  </a:moveTo>
                  <a:cubicBezTo>
                    <a:pt x="184" y="597"/>
                    <a:pt x="184" y="597"/>
                    <a:pt x="184" y="597"/>
                  </a:cubicBezTo>
                  <a:cubicBezTo>
                    <a:pt x="185" y="597"/>
                    <a:pt x="186" y="596"/>
                    <a:pt x="188" y="59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589" y="599"/>
                    <a:pt x="589" y="599"/>
                    <a:pt x="589" y="599"/>
                  </a:cubicBezTo>
                  <a:cubicBezTo>
                    <a:pt x="590" y="598"/>
                    <a:pt x="591" y="597"/>
                    <a:pt x="592" y="59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9" name="Freeform 105">
              <a:extLst>
                <a:ext uri="{FF2B5EF4-FFF2-40B4-BE49-F238E27FC236}">
                  <a16:creationId xmlns:a16="http://schemas.microsoft.com/office/drawing/2014/main" id="{587747C2-8380-A8DA-27BD-75A6F066A80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51" y="701"/>
              <a:ext cx="337" cy="621"/>
            </a:xfrm>
            <a:custGeom>
              <a:avLst/>
              <a:gdLst>
                <a:gd name="T0" fmla="*/ 1 w 304"/>
                <a:gd name="T1" fmla="*/ 505 h 561"/>
                <a:gd name="T2" fmla="*/ 0 w 304"/>
                <a:gd name="T3" fmla="*/ 509 h 561"/>
                <a:gd name="T4" fmla="*/ 288 w 304"/>
                <a:gd name="T5" fmla="*/ 561 h 561"/>
                <a:gd name="T6" fmla="*/ 289 w 304"/>
                <a:gd name="T7" fmla="*/ 557 h 561"/>
                <a:gd name="T8" fmla="*/ 1 w 304"/>
                <a:gd name="T9" fmla="*/ 505 h 561"/>
                <a:gd name="T10" fmla="*/ 112 w 304"/>
                <a:gd name="T11" fmla="*/ 0 h 561"/>
                <a:gd name="T12" fmla="*/ 108 w 304"/>
                <a:gd name="T13" fmla="*/ 1 h 561"/>
                <a:gd name="T14" fmla="*/ 300 w 304"/>
                <a:gd name="T15" fmla="*/ 544 h 561"/>
                <a:gd name="T16" fmla="*/ 304 w 304"/>
                <a:gd name="T17" fmla="*/ 542 h 561"/>
                <a:gd name="T18" fmla="*/ 112 w 304"/>
                <a:gd name="T19" fmla="*/ 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561">
                  <a:moveTo>
                    <a:pt x="1" y="505"/>
                  </a:moveTo>
                  <a:cubicBezTo>
                    <a:pt x="0" y="507"/>
                    <a:pt x="0" y="508"/>
                    <a:pt x="0" y="509"/>
                  </a:cubicBezTo>
                  <a:cubicBezTo>
                    <a:pt x="288" y="561"/>
                    <a:pt x="288" y="561"/>
                    <a:pt x="288" y="561"/>
                  </a:cubicBezTo>
                  <a:cubicBezTo>
                    <a:pt x="288" y="559"/>
                    <a:pt x="288" y="558"/>
                    <a:pt x="289" y="557"/>
                  </a:cubicBezTo>
                  <a:cubicBezTo>
                    <a:pt x="1" y="505"/>
                    <a:pt x="1" y="505"/>
                    <a:pt x="1" y="505"/>
                  </a:cubicBezTo>
                  <a:moveTo>
                    <a:pt x="112" y="0"/>
                  </a:moveTo>
                  <a:cubicBezTo>
                    <a:pt x="110" y="1"/>
                    <a:pt x="109" y="1"/>
                    <a:pt x="108" y="1"/>
                  </a:cubicBezTo>
                  <a:cubicBezTo>
                    <a:pt x="300" y="544"/>
                    <a:pt x="300" y="544"/>
                    <a:pt x="300" y="544"/>
                  </a:cubicBezTo>
                  <a:cubicBezTo>
                    <a:pt x="301" y="543"/>
                    <a:pt x="302" y="543"/>
                    <a:pt x="304" y="542"/>
                  </a:cubicBezTo>
                  <a:cubicBezTo>
                    <a:pt x="112" y="0"/>
                    <a:pt x="112" y="0"/>
                    <a:pt x="11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7" name="Freeform 106">
              <a:extLst>
                <a:ext uri="{FF2B5EF4-FFF2-40B4-BE49-F238E27FC236}">
                  <a16:creationId xmlns:a16="http://schemas.microsoft.com/office/drawing/2014/main" id="{4E6ABFC3-7D50-2F90-CF95-95C00F68E248}"/>
                </a:ext>
              </a:extLst>
            </p:cNvPr>
            <p:cNvSpPr>
              <a:spLocks/>
            </p:cNvSpPr>
            <p:nvPr/>
          </p:nvSpPr>
          <p:spPr bwMode="gray">
            <a:xfrm>
              <a:off x="5399" y="698"/>
              <a:ext cx="216" cy="605"/>
            </a:xfrm>
            <a:custGeom>
              <a:avLst/>
              <a:gdLst>
                <a:gd name="T0" fmla="*/ 192 w 196"/>
                <a:gd name="T1" fmla="*/ 0 h 547"/>
                <a:gd name="T2" fmla="*/ 0 w 196"/>
                <a:gd name="T3" fmla="*/ 545 h 547"/>
                <a:gd name="T4" fmla="*/ 3 w 196"/>
                <a:gd name="T5" fmla="*/ 547 h 547"/>
                <a:gd name="T6" fmla="*/ 196 w 196"/>
                <a:gd name="T7" fmla="*/ 1 h 547"/>
                <a:gd name="T8" fmla="*/ 192 w 196"/>
                <a:gd name="T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547">
                  <a:moveTo>
                    <a:pt x="192" y="0"/>
                  </a:moveTo>
                  <a:cubicBezTo>
                    <a:pt x="0" y="545"/>
                    <a:pt x="0" y="545"/>
                    <a:pt x="0" y="545"/>
                  </a:cubicBezTo>
                  <a:cubicBezTo>
                    <a:pt x="1" y="546"/>
                    <a:pt x="2" y="546"/>
                    <a:pt x="3" y="547"/>
                  </a:cubicBezTo>
                  <a:cubicBezTo>
                    <a:pt x="196" y="1"/>
                    <a:pt x="196" y="1"/>
                    <a:pt x="196" y="1"/>
                  </a:cubicBezTo>
                  <a:cubicBezTo>
                    <a:pt x="194" y="1"/>
                    <a:pt x="193" y="0"/>
                    <a:pt x="19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8" name="Freeform 107">
              <a:extLst>
                <a:ext uri="{FF2B5EF4-FFF2-40B4-BE49-F238E27FC236}">
                  <a16:creationId xmlns:a16="http://schemas.microsoft.com/office/drawing/2014/main" id="{9C0B9A84-DED9-FF02-FA94-BFF797DA2E1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78" y="1332"/>
              <a:ext cx="811" cy="1323"/>
            </a:xfrm>
            <a:custGeom>
              <a:avLst/>
              <a:gdLst>
                <a:gd name="T0" fmla="*/ 529 w 733"/>
                <a:gd name="T1" fmla="*/ 753 h 1197"/>
                <a:gd name="T2" fmla="*/ 302 w 733"/>
                <a:gd name="T3" fmla="*/ 1195 h 1197"/>
                <a:gd name="T4" fmla="*/ 305 w 733"/>
                <a:gd name="T5" fmla="*/ 1197 h 1197"/>
                <a:gd name="T6" fmla="*/ 533 w 733"/>
                <a:gd name="T7" fmla="*/ 755 h 1197"/>
                <a:gd name="T8" fmla="*/ 529 w 733"/>
                <a:gd name="T9" fmla="*/ 753 h 1197"/>
                <a:gd name="T10" fmla="*/ 2 w 733"/>
                <a:gd name="T11" fmla="*/ 366 h 1197"/>
                <a:gd name="T12" fmla="*/ 0 w 733"/>
                <a:gd name="T13" fmla="*/ 369 h 1197"/>
                <a:gd name="T14" fmla="*/ 525 w 733"/>
                <a:gd name="T15" fmla="*/ 724 h 1197"/>
                <a:gd name="T16" fmla="*/ 528 w 733"/>
                <a:gd name="T17" fmla="*/ 721 h 1197"/>
                <a:gd name="T18" fmla="*/ 2 w 733"/>
                <a:gd name="T19" fmla="*/ 366 h 1197"/>
                <a:gd name="T20" fmla="*/ 729 w 733"/>
                <a:gd name="T21" fmla="*/ 12 h 1197"/>
                <a:gd name="T22" fmla="*/ 544 w 733"/>
                <a:gd name="T23" fmla="*/ 716 h 1197"/>
                <a:gd name="T24" fmla="*/ 548 w 733"/>
                <a:gd name="T25" fmla="*/ 716 h 1197"/>
                <a:gd name="T26" fmla="*/ 733 w 733"/>
                <a:gd name="T27" fmla="*/ 13 h 1197"/>
                <a:gd name="T28" fmla="*/ 729 w 733"/>
                <a:gd name="T29" fmla="*/ 12 h 1197"/>
                <a:gd name="T30" fmla="*/ 717 w 733"/>
                <a:gd name="T31" fmla="*/ 0 h 1197"/>
                <a:gd name="T32" fmla="*/ 1 w 733"/>
                <a:gd name="T33" fmla="*/ 345 h 1197"/>
                <a:gd name="T34" fmla="*/ 3 w 733"/>
                <a:gd name="T35" fmla="*/ 349 h 1197"/>
                <a:gd name="T36" fmla="*/ 719 w 733"/>
                <a:gd name="T37" fmla="*/ 3 h 1197"/>
                <a:gd name="T38" fmla="*/ 717 w 733"/>
                <a:gd name="T39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3" h="1197">
                  <a:moveTo>
                    <a:pt x="529" y="753"/>
                  </a:moveTo>
                  <a:cubicBezTo>
                    <a:pt x="302" y="1195"/>
                    <a:pt x="302" y="1195"/>
                    <a:pt x="302" y="1195"/>
                  </a:cubicBezTo>
                  <a:cubicBezTo>
                    <a:pt x="303" y="1196"/>
                    <a:pt x="304" y="1197"/>
                    <a:pt x="305" y="1197"/>
                  </a:cubicBezTo>
                  <a:cubicBezTo>
                    <a:pt x="533" y="755"/>
                    <a:pt x="533" y="755"/>
                    <a:pt x="533" y="755"/>
                  </a:cubicBezTo>
                  <a:cubicBezTo>
                    <a:pt x="532" y="754"/>
                    <a:pt x="530" y="753"/>
                    <a:pt x="529" y="753"/>
                  </a:cubicBezTo>
                  <a:moveTo>
                    <a:pt x="2" y="366"/>
                  </a:moveTo>
                  <a:cubicBezTo>
                    <a:pt x="1" y="367"/>
                    <a:pt x="0" y="368"/>
                    <a:pt x="0" y="369"/>
                  </a:cubicBezTo>
                  <a:cubicBezTo>
                    <a:pt x="525" y="724"/>
                    <a:pt x="525" y="724"/>
                    <a:pt x="525" y="724"/>
                  </a:cubicBezTo>
                  <a:cubicBezTo>
                    <a:pt x="526" y="723"/>
                    <a:pt x="527" y="722"/>
                    <a:pt x="528" y="721"/>
                  </a:cubicBezTo>
                  <a:cubicBezTo>
                    <a:pt x="2" y="366"/>
                    <a:pt x="2" y="366"/>
                    <a:pt x="2" y="366"/>
                  </a:cubicBezTo>
                  <a:moveTo>
                    <a:pt x="729" y="12"/>
                  </a:moveTo>
                  <a:cubicBezTo>
                    <a:pt x="544" y="716"/>
                    <a:pt x="544" y="716"/>
                    <a:pt x="544" y="716"/>
                  </a:cubicBezTo>
                  <a:cubicBezTo>
                    <a:pt x="546" y="716"/>
                    <a:pt x="547" y="716"/>
                    <a:pt x="548" y="716"/>
                  </a:cubicBezTo>
                  <a:cubicBezTo>
                    <a:pt x="733" y="13"/>
                    <a:pt x="733" y="13"/>
                    <a:pt x="733" y="13"/>
                  </a:cubicBezTo>
                  <a:cubicBezTo>
                    <a:pt x="732" y="13"/>
                    <a:pt x="731" y="12"/>
                    <a:pt x="729" y="12"/>
                  </a:cubicBezTo>
                  <a:moveTo>
                    <a:pt x="717" y="0"/>
                  </a:moveTo>
                  <a:cubicBezTo>
                    <a:pt x="1" y="345"/>
                    <a:pt x="1" y="345"/>
                    <a:pt x="1" y="345"/>
                  </a:cubicBezTo>
                  <a:cubicBezTo>
                    <a:pt x="2" y="346"/>
                    <a:pt x="3" y="348"/>
                    <a:pt x="3" y="349"/>
                  </a:cubicBezTo>
                  <a:cubicBezTo>
                    <a:pt x="719" y="3"/>
                    <a:pt x="719" y="3"/>
                    <a:pt x="719" y="3"/>
                  </a:cubicBezTo>
                  <a:cubicBezTo>
                    <a:pt x="718" y="2"/>
                    <a:pt x="718" y="1"/>
                    <a:pt x="7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4" name="Freeform 108">
              <a:extLst>
                <a:ext uri="{FF2B5EF4-FFF2-40B4-BE49-F238E27FC236}">
                  <a16:creationId xmlns:a16="http://schemas.microsoft.com/office/drawing/2014/main" id="{8AD4E011-B621-5539-5A73-28538C86419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06" y="1334"/>
              <a:ext cx="1004" cy="2056"/>
            </a:xfrm>
            <a:custGeom>
              <a:avLst/>
              <a:gdLst>
                <a:gd name="T0" fmla="*/ 4 w 907"/>
                <a:gd name="T1" fmla="*/ 1232 h 1859"/>
                <a:gd name="T2" fmla="*/ 0 w 907"/>
                <a:gd name="T3" fmla="*/ 1233 h 1859"/>
                <a:gd name="T4" fmla="*/ 155 w 907"/>
                <a:gd name="T5" fmla="*/ 1859 h 1859"/>
                <a:gd name="T6" fmla="*/ 158 w 907"/>
                <a:gd name="T7" fmla="*/ 1858 h 1859"/>
                <a:gd name="T8" fmla="*/ 4 w 907"/>
                <a:gd name="T9" fmla="*/ 1232 h 1859"/>
                <a:gd name="T10" fmla="*/ 18 w 907"/>
                <a:gd name="T11" fmla="*/ 1212 h 1859"/>
                <a:gd name="T12" fmla="*/ 18 w 907"/>
                <a:gd name="T13" fmla="*/ 1216 h 1859"/>
                <a:gd name="T14" fmla="*/ 273 w 907"/>
                <a:gd name="T15" fmla="*/ 1229 h 1859"/>
                <a:gd name="T16" fmla="*/ 274 w 907"/>
                <a:gd name="T17" fmla="*/ 1225 h 1859"/>
                <a:gd name="T18" fmla="*/ 18 w 907"/>
                <a:gd name="T19" fmla="*/ 1212 h 1859"/>
                <a:gd name="T20" fmla="*/ 249 w 907"/>
                <a:gd name="T21" fmla="*/ 754 h 1859"/>
                <a:gd name="T22" fmla="*/ 246 w 907"/>
                <a:gd name="T23" fmla="*/ 755 h 1859"/>
                <a:gd name="T24" fmla="*/ 245 w 907"/>
                <a:gd name="T25" fmla="*/ 755 h 1859"/>
                <a:gd name="T26" fmla="*/ 290 w 907"/>
                <a:gd name="T27" fmla="*/ 1207 h 1859"/>
                <a:gd name="T28" fmla="*/ 293 w 907"/>
                <a:gd name="T29" fmla="*/ 1207 h 1859"/>
                <a:gd name="T30" fmla="*/ 294 w 907"/>
                <a:gd name="T31" fmla="*/ 1207 h 1859"/>
                <a:gd name="T32" fmla="*/ 249 w 907"/>
                <a:gd name="T33" fmla="*/ 754 h 1859"/>
                <a:gd name="T34" fmla="*/ 906 w 907"/>
                <a:gd name="T35" fmla="*/ 304 h 1859"/>
                <a:gd name="T36" fmla="*/ 906 w 907"/>
                <a:gd name="T37" fmla="*/ 305 h 1859"/>
                <a:gd name="T38" fmla="*/ 906 w 907"/>
                <a:gd name="T39" fmla="*/ 306 h 1859"/>
                <a:gd name="T40" fmla="*/ 907 w 907"/>
                <a:gd name="T41" fmla="*/ 305 h 1859"/>
                <a:gd name="T42" fmla="*/ 906 w 907"/>
                <a:gd name="T43" fmla="*/ 304 h 1859"/>
                <a:gd name="T44" fmla="*/ 458 w 907"/>
                <a:gd name="T45" fmla="*/ 0 h 1859"/>
                <a:gd name="T46" fmla="*/ 456 w 907"/>
                <a:gd name="T47" fmla="*/ 4 h 1859"/>
                <a:gd name="T48" fmla="*/ 900 w 907"/>
                <a:gd name="T49" fmla="*/ 305 h 1859"/>
                <a:gd name="T50" fmla="*/ 259 w 907"/>
                <a:gd name="T51" fmla="*/ 719 h 1859"/>
                <a:gd name="T52" fmla="*/ 262 w 907"/>
                <a:gd name="T53" fmla="*/ 722 h 1859"/>
                <a:gd name="T54" fmla="*/ 902 w 907"/>
                <a:gd name="T55" fmla="*/ 308 h 1859"/>
                <a:gd name="T56" fmla="*/ 902 w 907"/>
                <a:gd name="T57" fmla="*/ 305 h 1859"/>
                <a:gd name="T58" fmla="*/ 900 w 907"/>
                <a:gd name="T59" fmla="*/ 300 h 1859"/>
                <a:gd name="T60" fmla="*/ 458 w 907"/>
                <a:gd name="T61" fmla="*/ 0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7" h="1859">
                  <a:moveTo>
                    <a:pt x="4" y="1232"/>
                  </a:moveTo>
                  <a:cubicBezTo>
                    <a:pt x="3" y="1233"/>
                    <a:pt x="1" y="1233"/>
                    <a:pt x="0" y="1233"/>
                  </a:cubicBezTo>
                  <a:cubicBezTo>
                    <a:pt x="155" y="1859"/>
                    <a:pt x="155" y="1859"/>
                    <a:pt x="155" y="1859"/>
                  </a:cubicBezTo>
                  <a:cubicBezTo>
                    <a:pt x="156" y="1859"/>
                    <a:pt x="157" y="1859"/>
                    <a:pt x="158" y="1858"/>
                  </a:cubicBezTo>
                  <a:cubicBezTo>
                    <a:pt x="4" y="1232"/>
                    <a:pt x="4" y="1232"/>
                    <a:pt x="4" y="1232"/>
                  </a:cubicBezTo>
                  <a:moveTo>
                    <a:pt x="18" y="1212"/>
                  </a:moveTo>
                  <a:cubicBezTo>
                    <a:pt x="18" y="1213"/>
                    <a:pt x="18" y="1214"/>
                    <a:pt x="18" y="1216"/>
                  </a:cubicBezTo>
                  <a:cubicBezTo>
                    <a:pt x="273" y="1229"/>
                    <a:pt x="273" y="1229"/>
                    <a:pt x="273" y="1229"/>
                  </a:cubicBezTo>
                  <a:cubicBezTo>
                    <a:pt x="273" y="1227"/>
                    <a:pt x="273" y="1226"/>
                    <a:pt x="274" y="1225"/>
                  </a:cubicBezTo>
                  <a:cubicBezTo>
                    <a:pt x="18" y="1212"/>
                    <a:pt x="18" y="1212"/>
                    <a:pt x="18" y="1212"/>
                  </a:cubicBezTo>
                  <a:moveTo>
                    <a:pt x="249" y="754"/>
                  </a:moveTo>
                  <a:cubicBezTo>
                    <a:pt x="248" y="755"/>
                    <a:pt x="247" y="755"/>
                    <a:pt x="246" y="755"/>
                  </a:cubicBezTo>
                  <a:cubicBezTo>
                    <a:pt x="246" y="755"/>
                    <a:pt x="245" y="755"/>
                    <a:pt x="245" y="755"/>
                  </a:cubicBezTo>
                  <a:cubicBezTo>
                    <a:pt x="290" y="1207"/>
                    <a:pt x="290" y="1207"/>
                    <a:pt x="290" y="1207"/>
                  </a:cubicBezTo>
                  <a:cubicBezTo>
                    <a:pt x="291" y="1207"/>
                    <a:pt x="292" y="1207"/>
                    <a:pt x="293" y="1207"/>
                  </a:cubicBezTo>
                  <a:cubicBezTo>
                    <a:pt x="293" y="1207"/>
                    <a:pt x="294" y="1207"/>
                    <a:pt x="294" y="1207"/>
                  </a:cubicBezTo>
                  <a:cubicBezTo>
                    <a:pt x="249" y="754"/>
                    <a:pt x="249" y="754"/>
                    <a:pt x="249" y="754"/>
                  </a:cubicBezTo>
                  <a:moveTo>
                    <a:pt x="906" y="304"/>
                  </a:moveTo>
                  <a:cubicBezTo>
                    <a:pt x="906" y="305"/>
                    <a:pt x="906" y="305"/>
                    <a:pt x="906" y="305"/>
                  </a:cubicBezTo>
                  <a:cubicBezTo>
                    <a:pt x="906" y="306"/>
                    <a:pt x="906" y="306"/>
                    <a:pt x="906" y="306"/>
                  </a:cubicBezTo>
                  <a:cubicBezTo>
                    <a:pt x="907" y="305"/>
                    <a:pt x="907" y="305"/>
                    <a:pt x="907" y="305"/>
                  </a:cubicBezTo>
                  <a:cubicBezTo>
                    <a:pt x="906" y="304"/>
                    <a:pt x="906" y="304"/>
                    <a:pt x="906" y="304"/>
                  </a:cubicBezTo>
                  <a:moveTo>
                    <a:pt x="458" y="0"/>
                  </a:moveTo>
                  <a:cubicBezTo>
                    <a:pt x="457" y="2"/>
                    <a:pt x="456" y="3"/>
                    <a:pt x="456" y="4"/>
                  </a:cubicBezTo>
                  <a:cubicBezTo>
                    <a:pt x="900" y="305"/>
                    <a:pt x="900" y="305"/>
                    <a:pt x="900" y="305"/>
                  </a:cubicBezTo>
                  <a:cubicBezTo>
                    <a:pt x="259" y="719"/>
                    <a:pt x="259" y="719"/>
                    <a:pt x="259" y="719"/>
                  </a:cubicBezTo>
                  <a:cubicBezTo>
                    <a:pt x="260" y="720"/>
                    <a:pt x="261" y="721"/>
                    <a:pt x="262" y="722"/>
                  </a:cubicBezTo>
                  <a:cubicBezTo>
                    <a:pt x="902" y="308"/>
                    <a:pt x="902" y="308"/>
                    <a:pt x="902" y="308"/>
                  </a:cubicBezTo>
                  <a:cubicBezTo>
                    <a:pt x="902" y="305"/>
                    <a:pt x="902" y="305"/>
                    <a:pt x="902" y="305"/>
                  </a:cubicBezTo>
                  <a:cubicBezTo>
                    <a:pt x="900" y="300"/>
                    <a:pt x="900" y="300"/>
                    <a:pt x="900" y="300"/>
                  </a:cubicBezTo>
                  <a:cubicBezTo>
                    <a:pt x="458" y="0"/>
                    <a:pt x="458" y="0"/>
                    <a:pt x="45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5" name="Freeform 109">
              <a:extLst>
                <a:ext uri="{FF2B5EF4-FFF2-40B4-BE49-F238E27FC236}">
                  <a16:creationId xmlns:a16="http://schemas.microsoft.com/office/drawing/2014/main" id="{E98A88BC-74A1-C017-1B4B-6DDB9753D2E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96" y="2713"/>
              <a:ext cx="533" cy="1409"/>
            </a:xfrm>
            <a:custGeom>
              <a:avLst/>
              <a:gdLst>
                <a:gd name="T0" fmla="*/ 4 w 482"/>
                <a:gd name="T1" fmla="*/ 619 h 1274"/>
                <a:gd name="T2" fmla="*/ 0 w 482"/>
                <a:gd name="T3" fmla="*/ 621 h 1274"/>
                <a:gd name="T4" fmla="*/ 258 w 482"/>
                <a:gd name="T5" fmla="*/ 1267 h 1274"/>
                <a:gd name="T6" fmla="*/ 261 w 482"/>
                <a:gd name="T7" fmla="*/ 1274 h 1274"/>
                <a:gd name="T8" fmla="*/ 262 w 482"/>
                <a:gd name="T9" fmla="*/ 1273 h 1274"/>
                <a:gd name="T10" fmla="*/ 260 w 482"/>
                <a:gd name="T11" fmla="*/ 1272 h 1274"/>
                <a:gd name="T12" fmla="*/ 261 w 482"/>
                <a:gd name="T13" fmla="*/ 1265 h 1274"/>
                <a:gd name="T14" fmla="*/ 4 w 482"/>
                <a:gd name="T15" fmla="*/ 619 h 1274"/>
                <a:gd name="T16" fmla="*/ 15 w 482"/>
                <a:gd name="T17" fmla="*/ 601 h 1274"/>
                <a:gd name="T18" fmla="*/ 14 w 482"/>
                <a:gd name="T19" fmla="*/ 605 h 1274"/>
                <a:gd name="T20" fmla="*/ 331 w 482"/>
                <a:gd name="T21" fmla="*/ 632 h 1274"/>
                <a:gd name="T22" fmla="*/ 331 w 482"/>
                <a:gd name="T23" fmla="*/ 628 h 1274"/>
                <a:gd name="T24" fmla="*/ 15 w 482"/>
                <a:gd name="T25" fmla="*/ 601 h 1274"/>
                <a:gd name="T26" fmla="*/ 478 w 482"/>
                <a:gd name="T27" fmla="*/ 0 h 1274"/>
                <a:gd name="T28" fmla="*/ 354 w 482"/>
                <a:gd name="T29" fmla="*/ 611 h 1274"/>
                <a:gd name="T30" fmla="*/ 357 w 482"/>
                <a:gd name="T31" fmla="*/ 612 h 1274"/>
                <a:gd name="T32" fmla="*/ 482 w 482"/>
                <a:gd name="T33" fmla="*/ 1 h 1274"/>
                <a:gd name="T34" fmla="*/ 478 w 482"/>
                <a:gd name="T35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2" h="1274">
                  <a:moveTo>
                    <a:pt x="4" y="619"/>
                  </a:moveTo>
                  <a:cubicBezTo>
                    <a:pt x="2" y="620"/>
                    <a:pt x="1" y="621"/>
                    <a:pt x="0" y="621"/>
                  </a:cubicBezTo>
                  <a:cubicBezTo>
                    <a:pt x="258" y="1267"/>
                    <a:pt x="258" y="1267"/>
                    <a:pt x="258" y="1267"/>
                  </a:cubicBezTo>
                  <a:cubicBezTo>
                    <a:pt x="261" y="1274"/>
                    <a:pt x="261" y="1274"/>
                    <a:pt x="261" y="1274"/>
                  </a:cubicBezTo>
                  <a:cubicBezTo>
                    <a:pt x="262" y="1273"/>
                    <a:pt x="262" y="1273"/>
                    <a:pt x="262" y="1273"/>
                  </a:cubicBezTo>
                  <a:cubicBezTo>
                    <a:pt x="260" y="1272"/>
                    <a:pt x="260" y="1272"/>
                    <a:pt x="260" y="1272"/>
                  </a:cubicBezTo>
                  <a:cubicBezTo>
                    <a:pt x="261" y="1265"/>
                    <a:pt x="261" y="1265"/>
                    <a:pt x="261" y="1265"/>
                  </a:cubicBezTo>
                  <a:cubicBezTo>
                    <a:pt x="4" y="619"/>
                    <a:pt x="4" y="619"/>
                    <a:pt x="4" y="619"/>
                  </a:cubicBezTo>
                  <a:moveTo>
                    <a:pt x="15" y="601"/>
                  </a:moveTo>
                  <a:cubicBezTo>
                    <a:pt x="15" y="602"/>
                    <a:pt x="15" y="604"/>
                    <a:pt x="14" y="605"/>
                  </a:cubicBezTo>
                  <a:cubicBezTo>
                    <a:pt x="331" y="632"/>
                    <a:pt x="331" y="632"/>
                    <a:pt x="331" y="632"/>
                  </a:cubicBezTo>
                  <a:cubicBezTo>
                    <a:pt x="331" y="631"/>
                    <a:pt x="331" y="629"/>
                    <a:pt x="331" y="628"/>
                  </a:cubicBezTo>
                  <a:cubicBezTo>
                    <a:pt x="15" y="601"/>
                    <a:pt x="15" y="601"/>
                    <a:pt x="15" y="601"/>
                  </a:cubicBezTo>
                  <a:moveTo>
                    <a:pt x="478" y="0"/>
                  </a:moveTo>
                  <a:cubicBezTo>
                    <a:pt x="354" y="611"/>
                    <a:pt x="354" y="611"/>
                    <a:pt x="354" y="611"/>
                  </a:cubicBezTo>
                  <a:cubicBezTo>
                    <a:pt x="355" y="612"/>
                    <a:pt x="356" y="612"/>
                    <a:pt x="357" y="612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1" y="1"/>
                    <a:pt x="479" y="1"/>
                    <a:pt x="47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6" name="Freeform 110">
              <a:extLst>
                <a:ext uri="{FF2B5EF4-FFF2-40B4-BE49-F238E27FC236}">
                  <a16:creationId xmlns:a16="http://schemas.microsoft.com/office/drawing/2014/main" id="{09CEC5D3-B873-F95E-63B2-0124BFA75F6C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4" y="3434"/>
              <a:ext cx="100" cy="687"/>
            </a:xfrm>
            <a:custGeom>
              <a:avLst/>
              <a:gdLst>
                <a:gd name="T0" fmla="*/ 87 w 91"/>
                <a:gd name="T1" fmla="*/ 0 h 621"/>
                <a:gd name="T2" fmla="*/ 1 w 91"/>
                <a:gd name="T3" fmla="*/ 613 h 621"/>
                <a:gd name="T4" fmla="*/ 0 w 91"/>
                <a:gd name="T5" fmla="*/ 620 h 621"/>
                <a:gd name="T6" fmla="*/ 2 w 91"/>
                <a:gd name="T7" fmla="*/ 621 h 621"/>
                <a:gd name="T8" fmla="*/ 2 w 91"/>
                <a:gd name="T9" fmla="*/ 621 h 621"/>
                <a:gd name="T10" fmla="*/ 1 w 91"/>
                <a:gd name="T11" fmla="*/ 619 h 621"/>
                <a:gd name="T12" fmla="*/ 5 w 91"/>
                <a:gd name="T13" fmla="*/ 617 h 621"/>
                <a:gd name="T14" fmla="*/ 91 w 91"/>
                <a:gd name="T15" fmla="*/ 1 h 621"/>
                <a:gd name="T16" fmla="*/ 87 w 91"/>
                <a:gd name="T17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621">
                  <a:moveTo>
                    <a:pt x="87" y="0"/>
                  </a:moveTo>
                  <a:cubicBezTo>
                    <a:pt x="1" y="613"/>
                    <a:pt x="1" y="613"/>
                    <a:pt x="1" y="613"/>
                  </a:cubicBezTo>
                  <a:cubicBezTo>
                    <a:pt x="0" y="620"/>
                    <a:pt x="0" y="620"/>
                    <a:pt x="0" y="620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1" y="619"/>
                    <a:pt x="1" y="619"/>
                    <a:pt x="1" y="619"/>
                  </a:cubicBezTo>
                  <a:cubicBezTo>
                    <a:pt x="5" y="617"/>
                    <a:pt x="5" y="617"/>
                    <a:pt x="5" y="6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89" y="1"/>
                    <a:pt x="88" y="0"/>
                    <a:pt x="8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7" name="Freeform 111">
              <a:extLst>
                <a:ext uri="{FF2B5EF4-FFF2-40B4-BE49-F238E27FC236}">
                  <a16:creationId xmlns:a16="http://schemas.microsoft.com/office/drawing/2014/main" id="{FC36E7A8-F131-1BD8-9367-3F53CC51F79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85" y="3419"/>
              <a:ext cx="716" cy="703"/>
            </a:xfrm>
            <a:custGeom>
              <a:avLst/>
              <a:gdLst>
                <a:gd name="T0" fmla="*/ 645 w 647"/>
                <a:gd name="T1" fmla="*/ 250 h 636"/>
                <a:gd name="T2" fmla="*/ 4 w 647"/>
                <a:gd name="T3" fmla="*/ 631 h 636"/>
                <a:gd name="T4" fmla="*/ 0 w 647"/>
                <a:gd name="T5" fmla="*/ 633 h 636"/>
                <a:gd name="T6" fmla="*/ 1 w 647"/>
                <a:gd name="T7" fmla="*/ 635 h 636"/>
                <a:gd name="T8" fmla="*/ 2 w 647"/>
                <a:gd name="T9" fmla="*/ 636 h 636"/>
                <a:gd name="T10" fmla="*/ 5 w 647"/>
                <a:gd name="T11" fmla="*/ 635 h 636"/>
                <a:gd name="T12" fmla="*/ 647 w 647"/>
                <a:gd name="T13" fmla="*/ 253 h 636"/>
                <a:gd name="T14" fmla="*/ 645 w 647"/>
                <a:gd name="T15" fmla="*/ 250 h 636"/>
                <a:gd name="T16" fmla="*/ 110 w 647"/>
                <a:gd name="T17" fmla="*/ 0 h 636"/>
                <a:gd name="T18" fmla="*/ 108 w 647"/>
                <a:gd name="T19" fmla="*/ 4 h 636"/>
                <a:gd name="T20" fmla="*/ 644 w 647"/>
                <a:gd name="T21" fmla="*/ 235 h 636"/>
                <a:gd name="T22" fmla="*/ 646 w 647"/>
                <a:gd name="T23" fmla="*/ 231 h 636"/>
                <a:gd name="T24" fmla="*/ 110 w 647"/>
                <a:gd name="T25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7" h="636">
                  <a:moveTo>
                    <a:pt x="645" y="250"/>
                  </a:moveTo>
                  <a:cubicBezTo>
                    <a:pt x="4" y="631"/>
                    <a:pt x="4" y="631"/>
                    <a:pt x="4" y="631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1" y="635"/>
                    <a:pt x="1" y="635"/>
                    <a:pt x="1" y="635"/>
                  </a:cubicBezTo>
                  <a:cubicBezTo>
                    <a:pt x="2" y="636"/>
                    <a:pt x="2" y="636"/>
                    <a:pt x="2" y="636"/>
                  </a:cubicBezTo>
                  <a:cubicBezTo>
                    <a:pt x="5" y="635"/>
                    <a:pt x="5" y="635"/>
                    <a:pt x="5" y="635"/>
                  </a:cubicBezTo>
                  <a:cubicBezTo>
                    <a:pt x="647" y="253"/>
                    <a:pt x="647" y="253"/>
                    <a:pt x="647" y="253"/>
                  </a:cubicBezTo>
                  <a:cubicBezTo>
                    <a:pt x="646" y="252"/>
                    <a:pt x="646" y="251"/>
                    <a:pt x="645" y="250"/>
                  </a:cubicBezTo>
                  <a:moveTo>
                    <a:pt x="110" y="0"/>
                  </a:moveTo>
                  <a:cubicBezTo>
                    <a:pt x="110" y="2"/>
                    <a:pt x="109" y="3"/>
                    <a:pt x="108" y="4"/>
                  </a:cubicBezTo>
                  <a:cubicBezTo>
                    <a:pt x="644" y="235"/>
                    <a:pt x="644" y="235"/>
                    <a:pt x="644" y="235"/>
                  </a:cubicBezTo>
                  <a:cubicBezTo>
                    <a:pt x="645" y="233"/>
                    <a:pt x="645" y="232"/>
                    <a:pt x="646" y="231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8" name="Freeform 112">
              <a:extLst>
                <a:ext uri="{FF2B5EF4-FFF2-40B4-BE49-F238E27FC236}">
                  <a16:creationId xmlns:a16="http://schemas.microsoft.com/office/drawing/2014/main" id="{2CB7F44F-F222-BF0F-1C84-29259CD2D93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239" y="2694"/>
              <a:ext cx="717" cy="971"/>
            </a:xfrm>
            <a:custGeom>
              <a:avLst/>
              <a:gdLst>
                <a:gd name="T0" fmla="*/ 647 w 648"/>
                <a:gd name="T1" fmla="*/ 135 h 878"/>
                <a:gd name="T2" fmla="*/ 647 w 648"/>
                <a:gd name="T3" fmla="*/ 137 h 878"/>
                <a:gd name="T4" fmla="*/ 648 w 648"/>
                <a:gd name="T5" fmla="*/ 135 h 878"/>
                <a:gd name="T6" fmla="*/ 647 w 648"/>
                <a:gd name="T7" fmla="*/ 135 h 878"/>
                <a:gd name="T8" fmla="*/ 4 w 648"/>
                <a:gd name="T9" fmla="*/ 15 h 878"/>
                <a:gd name="T10" fmla="*/ 0 w 648"/>
                <a:gd name="T11" fmla="*/ 17 h 878"/>
                <a:gd name="T12" fmla="*/ 423 w 648"/>
                <a:gd name="T13" fmla="*/ 878 h 878"/>
                <a:gd name="T14" fmla="*/ 427 w 648"/>
                <a:gd name="T15" fmla="*/ 877 h 878"/>
                <a:gd name="T16" fmla="*/ 4 w 648"/>
                <a:gd name="T17" fmla="*/ 15 h 878"/>
                <a:gd name="T18" fmla="*/ 14 w 648"/>
                <a:gd name="T19" fmla="*/ 0 h 878"/>
                <a:gd name="T20" fmla="*/ 13 w 648"/>
                <a:gd name="T21" fmla="*/ 4 h 878"/>
                <a:gd name="T22" fmla="*/ 643 w 648"/>
                <a:gd name="T23" fmla="*/ 138 h 878"/>
                <a:gd name="T24" fmla="*/ 437 w 648"/>
                <a:gd name="T25" fmla="*/ 876 h 878"/>
                <a:gd name="T26" fmla="*/ 441 w 648"/>
                <a:gd name="T27" fmla="*/ 877 h 878"/>
                <a:gd name="T28" fmla="*/ 646 w 648"/>
                <a:gd name="T29" fmla="*/ 140 h 878"/>
                <a:gd name="T30" fmla="*/ 638 w 648"/>
                <a:gd name="T31" fmla="*/ 133 h 878"/>
                <a:gd name="T32" fmla="*/ 14 w 648"/>
                <a:gd name="T3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8" h="878">
                  <a:moveTo>
                    <a:pt x="647" y="135"/>
                  </a:moveTo>
                  <a:cubicBezTo>
                    <a:pt x="647" y="137"/>
                    <a:pt x="647" y="137"/>
                    <a:pt x="647" y="137"/>
                  </a:cubicBezTo>
                  <a:cubicBezTo>
                    <a:pt x="648" y="135"/>
                    <a:pt x="648" y="135"/>
                    <a:pt x="648" y="135"/>
                  </a:cubicBezTo>
                  <a:cubicBezTo>
                    <a:pt x="647" y="135"/>
                    <a:pt x="647" y="135"/>
                    <a:pt x="647" y="135"/>
                  </a:cubicBezTo>
                  <a:moveTo>
                    <a:pt x="4" y="15"/>
                  </a:moveTo>
                  <a:cubicBezTo>
                    <a:pt x="3" y="16"/>
                    <a:pt x="2" y="16"/>
                    <a:pt x="0" y="17"/>
                  </a:cubicBezTo>
                  <a:cubicBezTo>
                    <a:pt x="423" y="878"/>
                    <a:pt x="423" y="878"/>
                    <a:pt x="423" y="878"/>
                  </a:cubicBezTo>
                  <a:cubicBezTo>
                    <a:pt x="424" y="878"/>
                    <a:pt x="425" y="877"/>
                    <a:pt x="427" y="877"/>
                  </a:cubicBezTo>
                  <a:cubicBezTo>
                    <a:pt x="4" y="15"/>
                    <a:pt x="4" y="15"/>
                    <a:pt x="4" y="15"/>
                  </a:cubicBezTo>
                  <a:moveTo>
                    <a:pt x="14" y="0"/>
                  </a:moveTo>
                  <a:cubicBezTo>
                    <a:pt x="13" y="1"/>
                    <a:pt x="13" y="3"/>
                    <a:pt x="13" y="4"/>
                  </a:cubicBezTo>
                  <a:cubicBezTo>
                    <a:pt x="643" y="138"/>
                    <a:pt x="643" y="138"/>
                    <a:pt x="643" y="138"/>
                  </a:cubicBezTo>
                  <a:cubicBezTo>
                    <a:pt x="437" y="876"/>
                    <a:pt x="437" y="876"/>
                    <a:pt x="437" y="876"/>
                  </a:cubicBezTo>
                  <a:cubicBezTo>
                    <a:pt x="439" y="876"/>
                    <a:pt x="440" y="876"/>
                    <a:pt x="441" y="877"/>
                  </a:cubicBezTo>
                  <a:cubicBezTo>
                    <a:pt x="646" y="140"/>
                    <a:pt x="646" y="140"/>
                    <a:pt x="646" y="140"/>
                  </a:cubicBezTo>
                  <a:cubicBezTo>
                    <a:pt x="638" y="133"/>
                    <a:pt x="638" y="133"/>
                    <a:pt x="638" y="133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9" name="Freeform 113">
              <a:extLst>
                <a:ext uri="{FF2B5EF4-FFF2-40B4-BE49-F238E27FC236}">
                  <a16:creationId xmlns:a16="http://schemas.microsoft.com/office/drawing/2014/main" id="{FCA5B82B-A882-999F-C0D4-978BA16F2621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4" y="687"/>
              <a:ext cx="845" cy="2163"/>
            </a:xfrm>
            <a:custGeom>
              <a:avLst/>
              <a:gdLst>
                <a:gd name="T0" fmla="*/ 405 w 764"/>
                <a:gd name="T1" fmla="*/ 0 h 1956"/>
                <a:gd name="T2" fmla="*/ 403 w 764"/>
                <a:gd name="T3" fmla="*/ 4 h 1956"/>
                <a:gd name="T4" fmla="*/ 760 w 764"/>
                <a:gd name="T5" fmla="*/ 256 h 1956"/>
                <a:gd name="T6" fmla="*/ 643 w 764"/>
                <a:gd name="T7" fmla="*/ 881 h 1956"/>
                <a:gd name="T8" fmla="*/ 646 w 764"/>
                <a:gd name="T9" fmla="*/ 889 h 1956"/>
                <a:gd name="T10" fmla="*/ 642 w 764"/>
                <a:gd name="T11" fmla="*/ 890 h 1956"/>
                <a:gd name="T12" fmla="*/ 642 w 764"/>
                <a:gd name="T13" fmla="*/ 890 h 1956"/>
                <a:gd name="T14" fmla="*/ 642 w 764"/>
                <a:gd name="T15" fmla="*/ 893 h 1956"/>
                <a:gd name="T16" fmla="*/ 684 w 764"/>
                <a:gd name="T17" fmla="*/ 1947 h 1956"/>
                <a:gd name="T18" fmla="*/ 3 w 764"/>
                <a:gd name="T19" fmla="*/ 1330 h 1956"/>
                <a:gd name="T20" fmla="*/ 0 w 764"/>
                <a:gd name="T21" fmla="*/ 1333 h 1956"/>
                <a:gd name="T22" fmla="*/ 679 w 764"/>
                <a:gd name="T23" fmla="*/ 1948 h 1956"/>
                <a:gd name="T24" fmla="*/ 687 w 764"/>
                <a:gd name="T25" fmla="*/ 1955 h 1956"/>
                <a:gd name="T26" fmla="*/ 688 w 764"/>
                <a:gd name="T27" fmla="*/ 1956 h 1956"/>
                <a:gd name="T28" fmla="*/ 688 w 764"/>
                <a:gd name="T29" fmla="*/ 1952 h 1956"/>
                <a:gd name="T30" fmla="*/ 688 w 764"/>
                <a:gd name="T31" fmla="*/ 1950 h 1956"/>
                <a:gd name="T32" fmla="*/ 646 w 764"/>
                <a:gd name="T33" fmla="*/ 891 h 1956"/>
                <a:gd name="T34" fmla="*/ 646 w 764"/>
                <a:gd name="T35" fmla="*/ 890 h 1956"/>
                <a:gd name="T36" fmla="*/ 646 w 764"/>
                <a:gd name="T37" fmla="*/ 889 h 1956"/>
                <a:gd name="T38" fmla="*/ 764 w 764"/>
                <a:gd name="T39" fmla="*/ 255 h 1956"/>
                <a:gd name="T40" fmla="*/ 764 w 764"/>
                <a:gd name="T41" fmla="*/ 254 h 1956"/>
                <a:gd name="T42" fmla="*/ 405 w 764"/>
                <a:gd name="T43" fmla="*/ 0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64" h="1956">
                  <a:moveTo>
                    <a:pt x="405" y="0"/>
                  </a:moveTo>
                  <a:cubicBezTo>
                    <a:pt x="404" y="1"/>
                    <a:pt x="404" y="2"/>
                    <a:pt x="403" y="4"/>
                  </a:cubicBezTo>
                  <a:cubicBezTo>
                    <a:pt x="760" y="256"/>
                    <a:pt x="760" y="256"/>
                    <a:pt x="760" y="256"/>
                  </a:cubicBezTo>
                  <a:cubicBezTo>
                    <a:pt x="643" y="881"/>
                    <a:pt x="643" y="881"/>
                    <a:pt x="643" y="881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3"/>
                    <a:pt x="642" y="893"/>
                    <a:pt x="642" y="893"/>
                  </a:cubicBezTo>
                  <a:cubicBezTo>
                    <a:pt x="684" y="1947"/>
                    <a:pt x="684" y="1947"/>
                    <a:pt x="684" y="1947"/>
                  </a:cubicBezTo>
                  <a:cubicBezTo>
                    <a:pt x="3" y="1330"/>
                    <a:pt x="3" y="1330"/>
                    <a:pt x="3" y="1330"/>
                  </a:cubicBezTo>
                  <a:cubicBezTo>
                    <a:pt x="2" y="1331"/>
                    <a:pt x="1" y="1332"/>
                    <a:pt x="0" y="1333"/>
                  </a:cubicBezTo>
                  <a:cubicBezTo>
                    <a:pt x="679" y="1948"/>
                    <a:pt x="679" y="1948"/>
                    <a:pt x="679" y="1948"/>
                  </a:cubicBezTo>
                  <a:cubicBezTo>
                    <a:pt x="687" y="1955"/>
                    <a:pt x="687" y="1955"/>
                    <a:pt x="687" y="1955"/>
                  </a:cubicBezTo>
                  <a:cubicBezTo>
                    <a:pt x="688" y="1956"/>
                    <a:pt x="688" y="1956"/>
                    <a:pt x="688" y="1956"/>
                  </a:cubicBezTo>
                  <a:cubicBezTo>
                    <a:pt x="688" y="1952"/>
                    <a:pt x="688" y="1952"/>
                    <a:pt x="688" y="1952"/>
                  </a:cubicBezTo>
                  <a:cubicBezTo>
                    <a:pt x="688" y="1950"/>
                    <a:pt x="688" y="1950"/>
                    <a:pt x="688" y="1950"/>
                  </a:cubicBezTo>
                  <a:cubicBezTo>
                    <a:pt x="646" y="891"/>
                    <a:pt x="646" y="891"/>
                    <a:pt x="646" y="891"/>
                  </a:cubicBezTo>
                  <a:cubicBezTo>
                    <a:pt x="646" y="890"/>
                    <a:pt x="646" y="890"/>
                    <a:pt x="646" y="890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764" y="255"/>
                    <a:pt x="764" y="255"/>
                    <a:pt x="764" y="255"/>
                  </a:cubicBezTo>
                  <a:cubicBezTo>
                    <a:pt x="764" y="254"/>
                    <a:pt x="764" y="254"/>
                    <a:pt x="764" y="254"/>
                  </a:cubicBezTo>
                  <a:cubicBezTo>
                    <a:pt x="405" y="0"/>
                    <a:pt x="405" y="0"/>
                    <a:pt x="40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4" name="Freeform 114">
              <a:extLst>
                <a:ext uri="{FF2B5EF4-FFF2-40B4-BE49-F238E27FC236}">
                  <a16:creationId xmlns:a16="http://schemas.microsoft.com/office/drawing/2014/main" id="{DC2B5352-0FD1-BBF9-F58D-A76CD1EA0F67}"/>
                </a:ext>
              </a:extLst>
            </p:cNvPr>
            <p:cNvSpPr>
              <a:spLocks/>
            </p:cNvSpPr>
            <p:nvPr/>
          </p:nvSpPr>
          <p:spPr bwMode="gray">
            <a:xfrm>
              <a:off x="5627" y="698"/>
              <a:ext cx="282" cy="973"/>
            </a:xfrm>
            <a:custGeom>
              <a:avLst/>
              <a:gdLst>
                <a:gd name="T0" fmla="*/ 3 w 255"/>
                <a:gd name="T1" fmla="*/ 0 h 880"/>
                <a:gd name="T2" fmla="*/ 0 w 255"/>
                <a:gd name="T3" fmla="*/ 2 h 880"/>
                <a:gd name="T4" fmla="*/ 249 w 255"/>
                <a:gd name="T5" fmla="*/ 875 h 880"/>
                <a:gd name="T6" fmla="*/ 251 w 255"/>
                <a:gd name="T7" fmla="*/ 880 h 880"/>
                <a:gd name="T8" fmla="*/ 251 w 255"/>
                <a:gd name="T9" fmla="*/ 880 h 880"/>
                <a:gd name="T10" fmla="*/ 255 w 255"/>
                <a:gd name="T11" fmla="*/ 879 h 880"/>
                <a:gd name="T12" fmla="*/ 252 w 255"/>
                <a:gd name="T13" fmla="*/ 871 h 880"/>
                <a:gd name="T14" fmla="*/ 3 w 255"/>
                <a:gd name="T15" fmla="*/ 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880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249" y="875"/>
                    <a:pt x="249" y="875"/>
                    <a:pt x="249" y="875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5" y="879"/>
                    <a:pt x="255" y="879"/>
                    <a:pt x="255" y="879"/>
                  </a:cubicBezTo>
                  <a:cubicBezTo>
                    <a:pt x="252" y="871"/>
                    <a:pt x="252" y="871"/>
                    <a:pt x="252" y="87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5" name="Freeform 115">
              <a:extLst>
                <a:ext uri="{FF2B5EF4-FFF2-40B4-BE49-F238E27FC236}">
                  <a16:creationId xmlns:a16="http://schemas.microsoft.com/office/drawing/2014/main" id="{D33A67AF-762B-BDF0-AEAD-14534600EB42}"/>
                </a:ext>
              </a:extLst>
            </p:cNvPr>
            <p:cNvSpPr>
              <a:spLocks/>
            </p:cNvSpPr>
            <p:nvPr/>
          </p:nvSpPr>
          <p:spPr bwMode="gray">
            <a:xfrm>
              <a:off x="3974" y="1106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2 h 41"/>
                <a:gd name="T6" fmla="*/ 21 w 42"/>
                <a:gd name="T7" fmla="*/ 41 h 41"/>
                <a:gd name="T8" fmla="*/ 22 w 42"/>
                <a:gd name="T9" fmla="*/ 41 h 41"/>
                <a:gd name="T10" fmla="*/ 34 w 42"/>
                <a:gd name="T11" fmla="*/ 37 h 41"/>
                <a:gd name="T12" fmla="*/ 37 w 42"/>
                <a:gd name="T13" fmla="*/ 34 h 41"/>
                <a:gd name="T14" fmla="*/ 41 w 42"/>
                <a:gd name="T15" fmla="*/ 25 h 41"/>
                <a:gd name="T16" fmla="*/ 42 w 42"/>
                <a:gd name="T17" fmla="*/ 21 h 41"/>
                <a:gd name="T18" fmla="*/ 42 w 42"/>
                <a:gd name="T19" fmla="*/ 20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8" y="1"/>
                    <a:pt x="0" y="11"/>
                    <a:pt x="0" y="22"/>
                  </a:cubicBezTo>
                  <a:cubicBezTo>
                    <a:pt x="1" y="33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7" y="41"/>
                    <a:pt x="31" y="40"/>
                    <a:pt x="34" y="37"/>
                  </a:cubicBezTo>
                  <a:cubicBezTo>
                    <a:pt x="35" y="36"/>
                    <a:pt x="36" y="35"/>
                    <a:pt x="37" y="34"/>
                  </a:cubicBezTo>
                  <a:cubicBezTo>
                    <a:pt x="39" y="32"/>
                    <a:pt x="40" y="29"/>
                    <a:pt x="41" y="25"/>
                  </a:cubicBezTo>
                  <a:cubicBezTo>
                    <a:pt x="42" y="24"/>
                    <a:pt x="42" y="23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6" name="Freeform 116">
              <a:extLst>
                <a:ext uri="{FF2B5EF4-FFF2-40B4-BE49-F238E27FC236}">
                  <a16:creationId xmlns:a16="http://schemas.microsoft.com/office/drawing/2014/main" id="{BEA43E84-8A2C-A676-BD4A-5D9A7D4338B7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6" y="804"/>
              <a:ext cx="46" cy="47"/>
            </a:xfrm>
            <a:custGeom>
              <a:avLst/>
              <a:gdLst>
                <a:gd name="T0" fmla="*/ 22 w 42"/>
                <a:gd name="T1" fmla="*/ 0 h 42"/>
                <a:gd name="T2" fmla="*/ 20 w 42"/>
                <a:gd name="T3" fmla="*/ 0 h 42"/>
                <a:gd name="T4" fmla="*/ 1 w 42"/>
                <a:gd name="T5" fmla="*/ 22 h 42"/>
                <a:gd name="T6" fmla="*/ 22 w 42"/>
                <a:gd name="T7" fmla="*/ 42 h 42"/>
                <a:gd name="T8" fmla="*/ 23 w 42"/>
                <a:gd name="T9" fmla="*/ 42 h 42"/>
                <a:gd name="T10" fmla="*/ 36 w 42"/>
                <a:gd name="T11" fmla="*/ 36 h 42"/>
                <a:gd name="T12" fmla="*/ 39 w 42"/>
                <a:gd name="T13" fmla="*/ 33 h 42"/>
                <a:gd name="T14" fmla="*/ 42 w 42"/>
                <a:gd name="T15" fmla="*/ 20 h 42"/>
                <a:gd name="T16" fmla="*/ 42 w 42"/>
                <a:gd name="T17" fmla="*/ 16 h 42"/>
                <a:gd name="T18" fmla="*/ 40 w 42"/>
                <a:gd name="T19" fmla="*/ 12 h 42"/>
                <a:gd name="T20" fmla="*/ 2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2" y="33"/>
                    <a:pt x="11" y="42"/>
                    <a:pt x="22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8" y="41"/>
                    <a:pt x="33" y="39"/>
                    <a:pt x="36" y="36"/>
                  </a:cubicBezTo>
                  <a:cubicBezTo>
                    <a:pt x="37" y="35"/>
                    <a:pt x="38" y="34"/>
                    <a:pt x="39" y="33"/>
                  </a:cubicBezTo>
                  <a:cubicBezTo>
                    <a:pt x="41" y="29"/>
                    <a:pt x="42" y="25"/>
                    <a:pt x="42" y="20"/>
                  </a:cubicBezTo>
                  <a:cubicBezTo>
                    <a:pt x="42" y="19"/>
                    <a:pt x="42" y="17"/>
                    <a:pt x="42" y="16"/>
                  </a:cubicBezTo>
                  <a:cubicBezTo>
                    <a:pt x="41" y="15"/>
                    <a:pt x="41" y="13"/>
                    <a:pt x="40" y="12"/>
                  </a:cubicBezTo>
                  <a:cubicBezTo>
                    <a:pt x="37" y="5"/>
                    <a:pt x="30" y="0"/>
                    <a:pt x="2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7" name="Freeform 117">
              <a:extLst>
                <a:ext uri="{FF2B5EF4-FFF2-40B4-BE49-F238E27FC236}">
                  <a16:creationId xmlns:a16="http://schemas.microsoft.com/office/drawing/2014/main" id="{2DC335F2-C7DF-C8F0-E5B5-9A76D608D3B8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2" y="658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13 w 42"/>
                <a:gd name="T7" fmla="*/ 1 h 41"/>
                <a:gd name="T8" fmla="*/ 0 w 42"/>
                <a:gd name="T9" fmla="*/ 22 h 41"/>
                <a:gd name="T10" fmla="*/ 0 w 42"/>
                <a:gd name="T11" fmla="*/ 23 h 41"/>
                <a:gd name="T12" fmla="*/ 1 w 42"/>
                <a:gd name="T13" fmla="*/ 27 h 41"/>
                <a:gd name="T14" fmla="*/ 14 w 42"/>
                <a:gd name="T15" fmla="*/ 40 h 41"/>
                <a:gd name="T16" fmla="*/ 18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6 w 42"/>
                <a:gd name="T23" fmla="*/ 40 h 41"/>
                <a:gd name="T24" fmla="*/ 30 w 42"/>
                <a:gd name="T25" fmla="*/ 39 h 41"/>
                <a:gd name="T26" fmla="*/ 41 w 42"/>
                <a:gd name="T27" fmla="*/ 22 h 41"/>
                <a:gd name="T28" fmla="*/ 41 w 42"/>
                <a:gd name="T29" fmla="*/ 19 h 41"/>
                <a:gd name="T30" fmla="*/ 41 w 42"/>
                <a:gd name="T31" fmla="*/ 18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5" y="5"/>
                    <a:pt x="0" y="13"/>
                    <a:pt x="0" y="22"/>
                  </a:cubicBezTo>
                  <a:cubicBezTo>
                    <a:pt x="0" y="22"/>
                    <a:pt x="0" y="23"/>
                    <a:pt x="0" y="23"/>
                  </a:cubicBezTo>
                  <a:cubicBezTo>
                    <a:pt x="1" y="25"/>
                    <a:pt x="1" y="26"/>
                    <a:pt x="1" y="27"/>
                  </a:cubicBezTo>
                  <a:cubicBezTo>
                    <a:pt x="3" y="33"/>
                    <a:pt x="8" y="38"/>
                    <a:pt x="14" y="40"/>
                  </a:cubicBezTo>
                  <a:cubicBezTo>
                    <a:pt x="15" y="40"/>
                    <a:pt x="17" y="41"/>
                    <a:pt x="18" y="41"/>
                  </a:cubicBezTo>
                  <a:cubicBezTo>
                    <a:pt x="19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5" y="41"/>
                    <a:pt x="26" y="40"/>
                  </a:cubicBezTo>
                  <a:cubicBezTo>
                    <a:pt x="27" y="40"/>
                    <a:pt x="28" y="40"/>
                    <a:pt x="30" y="39"/>
                  </a:cubicBezTo>
                  <a:cubicBezTo>
                    <a:pt x="36" y="36"/>
                    <a:pt x="41" y="30"/>
                    <a:pt x="41" y="22"/>
                  </a:cubicBezTo>
                  <a:cubicBezTo>
                    <a:pt x="42" y="21"/>
                    <a:pt x="42" y="20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0" y="8"/>
                    <a:pt x="3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8" name="Freeform 118">
              <a:extLst>
                <a:ext uri="{FF2B5EF4-FFF2-40B4-BE49-F238E27FC236}">
                  <a16:creationId xmlns:a16="http://schemas.microsoft.com/office/drawing/2014/main" id="{A7A13684-FA4D-9BB7-BC35-F006CF6EA60F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" y="655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8 w 41"/>
                <a:gd name="T5" fmla="*/ 3 h 41"/>
                <a:gd name="T6" fmla="*/ 5 w 41"/>
                <a:gd name="T7" fmla="*/ 6 h 41"/>
                <a:gd name="T8" fmla="*/ 0 w 41"/>
                <a:gd name="T9" fmla="*/ 17 h 41"/>
                <a:gd name="T10" fmla="*/ 0 w 41"/>
                <a:gd name="T11" fmla="*/ 21 h 41"/>
                <a:gd name="T12" fmla="*/ 0 w 41"/>
                <a:gd name="T13" fmla="*/ 21 h 41"/>
                <a:gd name="T14" fmla="*/ 11 w 41"/>
                <a:gd name="T15" fmla="*/ 39 h 41"/>
                <a:gd name="T16" fmla="*/ 15 w 41"/>
                <a:gd name="T17" fmla="*/ 40 h 41"/>
                <a:gd name="T18" fmla="*/ 20 w 41"/>
                <a:gd name="T19" fmla="*/ 41 h 41"/>
                <a:gd name="T20" fmla="*/ 22 w 41"/>
                <a:gd name="T21" fmla="*/ 41 h 41"/>
                <a:gd name="T22" fmla="*/ 25 w 41"/>
                <a:gd name="T23" fmla="*/ 41 h 41"/>
                <a:gd name="T24" fmla="*/ 28 w 41"/>
                <a:gd name="T25" fmla="*/ 39 h 41"/>
                <a:gd name="T26" fmla="*/ 37 w 41"/>
                <a:gd name="T27" fmla="*/ 33 h 41"/>
                <a:gd name="T28" fmla="*/ 39 w 41"/>
                <a:gd name="T29" fmla="*/ 29 h 41"/>
                <a:gd name="T30" fmla="*/ 41 w 41"/>
                <a:gd name="T31" fmla="*/ 19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0"/>
                    <a:pt x="11" y="1"/>
                    <a:pt x="8" y="3"/>
                  </a:cubicBezTo>
                  <a:cubicBezTo>
                    <a:pt x="7" y="4"/>
                    <a:pt x="6" y="5"/>
                    <a:pt x="5" y="6"/>
                  </a:cubicBezTo>
                  <a:cubicBezTo>
                    <a:pt x="3" y="9"/>
                    <a:pt x="1" y="13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9"/>
                    <a:pt x="5" y="35"/>
                    <a:pt x="11" y="39"/>
                  </a:cubicBezTo>
                  <a:cubicBezTo>
                    <a:pt x="12" y="39"/>
                    <a:pt x="13" y="40"/>
                    <a:pt x="15" y="40"/>
                  </a:cubicBezTo>
                  <a:cubicBezTo>
                    <a:pt x="16" y="41"/>
                    <a:pt x="18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3" y="41"/>
                    <a:pt x="24" y="41"/>
                    <a:pt x="25" y="41"/>
                  </a:cubicBezTo>
                  <a:cubicBezTo>
                    <a:pt x="26" y="40"/>
                    <a:pt x="27" y="40"/>
                    <a:pt x="28" y="39"/>
                  </a:cubicBezTo>
                  <a:cubicBezTo>
                    <a:pt x="32" y="38"/>
                    <a:pt x="35" y="36"/>
                    <a:pt x="37" y="33"/>
                  </a:cubicBezTo>
                  <a:cubicBezTo>
                    <a:pt x="38" y="31"/>
                    <a:pt x="38" y="30"/>
                    <a:pt x="39" y="29"/>
                  </a:cubicBezTo>
                  <a:cubicBezTo>
                    <a:pt x="40" y="26"/>
                    <a:pt x="41" y="23"/>
                    <a:pt x="41" y="19"/>
                  </a:cubicBezTo>
                  <a:cubicBezTo>
                    <a:pt x="40" y="8"/>
                    <a:pt x="3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9" name="Freeform 119">
              <a:extLst>
                <a:ext uri="{FF2B5EF4-FFF2-40B4-BE49-F238E27FC236}">
                  <a16:creationId xmlns:a16="http://schemas.microsoft.com/office/drawing/2014/main" id="{DB090B81-D3D1-8AC8-CBC9-BB0DB82178FC}"/>
                </a:ext>
              </a:extLst>
            </p:cNvPr>
            <p:cNvSpPr>
              <a:spLocks/>
            </p:cNvSpPr>
            <p:nvPr/>
          </p:nvSpPr>
          <p:spPr bwMode="gray">
            <a:xfrm>
              <a:off x="5006" y="1235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8 w 42"/>
                <a:gd name="T5" fmla="*/ 5 h 41"/>
                <a:gd name="T6" fmla="*/ 5 w 42"/>
                <a:gd name="T7" fmla="*/ 8 h 41"/>
                <a:gd name="T8" fmla="*/ 1 w 42"/>
                <a:gd name="T9" fmla="*/ 16 h 41"/>
                <a:gd name="T10" fmla="*/ 0 w 42"/>
                <a:gd name="T11" fmla="*/ 20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41 w 42"/>
                <a:gd name="T23" fmla="*/ 26 h 41"/>
                <a:gd name="T24" fmla="*/ 42 w 42"/>
                <a:gd name="T25" fmla="*/ 22 h 41"/>
                <a:gd name="T26" fmla="*/ 42 w 42"/>
                <a:gd name="T27" fmla="*/ 19 h 41"/>
                <a:gd name="T28" fmla="*/ 28 w 42"/>
                <a:gd name="T29" fmla="*/ 1 h 41"/>
                <a:gd name="T30" fmla="*/ 24 w 42"/>
                <a:gd name="T31" fmla="*/ 0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3" y="10"/>
                    <a:pt x="2" y="13"/>
                    <a:pt x="1" y="16"/>
                  </a:cubicBezTo>
                  <a:cubicBezTo>
                    <a:pt x="1" y="17"/>
                    <a:pt x="0" y="19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1" y="26"/>
                    <a:pt x="2" y="30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1" y="39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1"/>
                    <a:pt x="39" y="34"/>
                    <a:pt x="41" y="26"/>
                  </a:cubicBezTo>
                  <a:cubicBezTo>
                    <a:pt x="41" y="25"/>
                    <a:pt x="41" y="24"/>
                    <a:pt x="42" y="22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1"/>
                    <a:pt x="35" y="4"/>
                    <a:pt x="28" y="1"/>
                  </a:cubicBezTo>
                  <a:cubicBezTo>
                    <a:pt x="26" y="1"/>
                    <a:pt x="25" y="0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4" name="Freeform 120">
              <a:extLst>
                <a:ext uri="{FF2B5EF4-FFF2-40B4-BE49-F238E27FC236}">
                  <a16:creationId xmlns:a16="http://schemas.microsoft.com/office/drawing/2014/main" id="{B6472C15-81BE-0ACC-B668-9742C1A73C18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0" y="1301"/>
              <a:ext cx="45" cy="45"/>
            </a:xfrm>
            <a:custGeom>
              <a:avLst/>
              <a:gdLst>
                <a:gd name="T0" fmla="*/ 21 w 41"/>
                <a:gd name="T1" fmla="*/ 0 h 41"/>
                <a:gd name="T2" fmla="*/ 19 w 41"/>
                <a:gd name="T3" fmla="*/ 0 h 41"/>
                <a:gd name="T4" fmla="*/ 16 w 41"/>
                <a:gd name="T5" fmla="*/ 0 h 41"/>
                <a:gd name="T6" fmla="*/ 12 w 41"/>
                <a:gd name="T7" fmla="*/ 2 h 41"/>
                <a:gd name="T8" fmla="*/ 1 w 41"/>
                <a:gd name="T9" fmla="*/ 15 h 41"/>
                <a:gd name="T10" fmla="*/ 0 w 41"/>
                <a:gd name="T11" fmla="*/ 19 h 41"/>
                <a:gd name="T12" fmla="*/ 0 w 41"/>
                <a:gd name="T13" fmla="*/ 22 h 41"/>
                <a:gd name="T14" fmla="*/ 1 w 41"/>
                <a:gd name="T15" fmla="*/ 28 h 41"/>
                <a:gd name="T16" fmla="*/ 3 w 41"/>
                <a:gd name="T17" fmla="*/ 31 h 41"/>
                <a:gd name="T18" fmla="*/ 13 w 41"/>
                <a:gd name="T19" fmla="*/ 40 h 41"/>
                <a:gd name="T20" fmla="*/ 17 w 41"/>
                <a:gd name="T21" fmla="*/ 41 h 41"/>
                <a:gd name="T22" fmla="*/ 21 w 41"/>
                <a:gd name="T23" fmla="*/ 41 h 41"/>
                <a:gd name="T24" fmla="*/ 22 w 41"/>
                <a:gd name="T25" fmla="*/ 41 h 41"/>
                <a:gd name="T26" fmla="*/ 37 w 41"/>
                <a:gd name="T27" fmla="*/ 34 h 41"/>
                <a:gd name="T28" fmla="*/ 39 w 41"/>
                <a:gd name="T29" fmla="*/ 30 h 41"/>
                <a:gd name="T30" fmla="*/ 41 w 41"/>
                <a:gd name="T31" fmla="*/ 19 h 41"/>
                <a:gd name="T32" fmla="*/ 29 w 41"/>
                <a:gd name="T33" fmla="*/ 2 h 41"/>
                <a:gd name="T34" fmla="*/ 26 w 41"/>
                <a:gd name="T35" fmla="*/ 0 h 41"/>
                <a:gd name="T36" fmla="*/ 21 w 41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4" y="1"/>
                    <a:pt x="13" y="1"/>
                    <a:pt x="12" y="2"/>
                  </a:cubicBezTo>
                  <a:cubicBezTo>
                    <a:pt x="6" y="4"/>
                    <a:pt x="2" y="9"/>
                    <a:pt x="1" y="15"/>
                  </a:cubicBezTo>
                  <a:cubicBezTo>
                    <a:pt x="0" y="16"/>
                    <a:pt x="0" y="17"/>
                    <a:pt x="0" y="19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4"/>
                    <a:pt x="1" y="26"/>
                    <a:pt x="1" y="28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5" y="35"/>
                    <a:pt x="9" y="38"/>
                    <a:pt x="13" y="40"/>
                  </a:cubicBezTo>
                  <a:cubicBezTo>
                    <a:pt x="15" y="40"/>
                    <a:pt x="16" y="41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8" y="41"/>
                    <a:pt x="33" y="38"/>
                    <a:pt x="37" y="34"/>
                  </a:cubicBezTo>
                  <a:cubicBezTo>
                    <a:pt x="37" y="33"/>
                    <a:pt x="38" y="32"/>
                    <a:pt x="39" y="30"/>
                  </a:cubicBezTo>
                  <a:cubicBezTo>
                    <a:pt x="41" y="27"/>
                    <a:pt x="41" y="23"/>
                    <a:pt x="41" y="19"/>
                  </a:cubicBezTo>
                  <a:cubicBezTo>
                    <a:pt x="41" y="11"/>
                    <a:pt x="36" y="5"/>
                    <a:pt x="29" y="2"/>
                  </a:cubicBezTo>
                  <a:cubicBezTo>
                    <a:pt x="28" y="1"/>
                    <a:pt x="27" y="1"/>
                    <a:pt x="26" y="0"/>
                  </a:cubicBezTo>
                  <a:cubicBezTo>
                    <a:pt x="24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5" name="Freeform 121">
              <a:extLst>
                <a:ext uri="{FF2B5EF4-FFF2-40B4-BE49-F238E27FC236}">
                  <a16:creationId xmlns:a16="http://schemas.microsoft.com/office/drawing/2014/main" id="{1C8D464A-FC82-0595-8681-80E26E40B4FA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7" y="1702"/>
              <a:ext cx="45" cy="47"/>
            </a:xfrm>
            <a:custGeom>
              <a:avLst/>
              <a:gdLst>
                <a:gd name="T0" fmla="*/ 21 w 41"/>
                <a:gd name="T1" fmla="*/ 0 h 42"/>
                <a:gd name="T2" fmla="*/ 19 w 41"/>
                <a:gd name="T3" fmla="*/ 0 h 42"/>
                <a:gd name="T4" fmla="*/ 8 w 41"/>
                <a:gd name="T5" fmla="*/ 5 h 42"/>
                <a:gd name="T6" fmla="*/ 5 w 41"/>
                <a:gd name="T7" fmla="*/ 7 h 42"/>
                <a:gd name="T8" fmla="*/ 0 w 41"/>
                <a:gd name="T9" fmla="*/ 22 h 42"/>
                <a:gd name="T10" fmla="*/ 1 w 41"/>
                <a:gd name="T11" fmla="*/ 27 h 42"/>
                <a:gd name="T12" fmla="*/ 2 w 41"/>
                <a:gd name="T13" fmla="*/ 31 h 42"/>
                <a:gd name="T14" fmla="*/ 7 w 41"/>
                <a:gd name="T15" fmla="*/ 37 h 42"/>
                <a:gd name="T16" fmla="*/ 11 w 41"/>
                <a:gd name="T17" fmla="*/ 39 h 42"/>
                <a:gd name="T18" fmla="*/ 21 w 41"/>
                <a:gd name="T19" fmla="*/ 42 h 42"/>
                <a:gd name="T20" fmla="*/ 22 w 41"/>
                <a:gd name="T21" fmla="*/ 42 h 42"/>
                <a:gd name="T22" fmla="*/ 26 w 41"/>
                <a:gd name="T23" fmla="*/ 41 h 42"/>
                <a:gd name="T24" fmla="*/ 29 w 41"/>
                <a:gd name="T25" fmla="*/ 40 h 42"/>
                <a:gd name="T26" fmla="*/ 37 w 41"/>
                <a:gd name="T27" fmla="*/ 34 h 42"/>
                <a:gd name="T28" fmla="*/ 39 w 41"/>
                <a:gd name="T29" fmla="*/ 31 h 42"/>
                <a:gd name="T30" fmla="*/ 41 w 41"/>
                <a:gd name="T31" fmla="*/ 20 h 42"/>
                <a:gd name="T32" fmla="*/ 40 w 41"/>
                <a:gd name="T33" fmla="*/ 14 h 42"/>
                <a:gd name="T34" fmla="*/ 38 w 41"/>
                <a:gd name="T35" fmla="*/ 10 h 42"/>
                <a:gd name="T36" fmla="*/ 37 w 41"/>
                <a:gd name="T37" fmla="*/ 8 h 42"/>
                <a:gd name="T38" fmla="*/ 34 w 41"/>
                <a:gd name="T39" fmla="*/ 5 h 42"/>
                <a:gd name="T40" fmla="*/ 21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1"/>
                    <a:pt x="11" y="2"/>
                    <a:pt x="8" y="5"/>
                  </a:cubicBezTo>
                  <a:cubicBezTo>
                    <a:pt x="7" y="6"/>
                    <a:pt x="6" y="6"/>
                    <a:pt x="5" y="7"/>
                  </a:cubicBezTo>
                  <a:cubicBezTo>
                    <a:pt x="2" y="11"/>
                    <a:pt x="0" y="17"/>
                    <a:pt x="0" y="22"/>
                  </a:cubicBezTo>
                  <a:cubicBezTo>
                    <a:pt x="0" y="24"/>
                    <a:pt x="0" y="26"/>
                    <a:pt x="1" y="27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4" y="33"/>
                    <a:pt x="5" y="35"/>
                    <a:pt x="7" y="37"/>
                  </a:cubicBezTo>
                  <a:cubicBezTo>
                    <a:pt x="8" y="38"/>
                    <a:pt x="10" y="39"/>
                    <a:pt x="11" y="39"/>
                  </a:cubicBezTo>
                  <a:cubicBezTo>
                    <a:pt x="14" y="41"/>
                    <a:pt x="17" y="42"/>
                    <a:pt x="21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4" y="41"/>
                    <a:pt x="26" y="41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2" y="38"/>
                    <a:pt x="35" y="37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8"/>
                    <a:pt x="41" y="24"/>
                    <a:pt x="41" y="20"/>
                  </a:cubicBezTo>
                  <a:cubicBezTo>
                    <a:pt x="41" y="18"/>
                    <a:pt x="41" y="16"/>
                    <a:pt x="40" y="14"/>
                  </a:cubicBezTo>
                  <a:cubicBezTo>
                    <a:pt x="40" y="13"/>
                    <a:pt x="39" y="11"/>
                    <a:pt x="38" y="10"/>
                  </a:cubicBezTo>
                  <a:cubicBezTo>
                    <a:pt x="38" y="9"/>
                    <a:pt x="37" y="9"/>
                    <a:pt x="37" y="8"/>
                  </a:cubicBezTo>
                  <a:cubicBezTo>
                    <a:pt x="36" y="7"/>
                    <a:pt x="35" y="6"/>
                    <a:pt x="34" y="5"/>
                  </a:cubicBezTo>
                  <a:cubicBezTo>
                    <a:pt x="30" y="2"/>
                    <a:pt x="26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6" name="Freeform 122">
              <a:extLst>
                <a:ext uri="{FF2B5EF4-FFF2-40B4-BE49-F238E27FC236}">
                  <a16:creationId xmlns:a16="http://schemas.microsoft.com/office/drawing/2014/main" id="{2FADDD4D-A74A-03E1-B90A-5DA02A4ED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4" y="2124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7 w 42"/>
                <a:gd name="T5" fmla="*/ 5 h 41"/>
                <a:gd name="T6" fmla="*/ 4 w 42"/>
                <a:gd name="T7" fmla="*/ 8 h 41"/>
                <a:gd name="T8" fmla="*/ 0 w 42"/>
                <a:gd name="T9" fmla="*/ 21 h 41"/>
                <a:gd name="T10" fmla="*/ 8 w 42"/>
                <a:gd name="T11" fmla="*/ 37 h 41"/>
                <a:gd name="T12" fmla="*/ 12 w 42"/>
                <a:gd name="T13" fmla="*/ 39 h 41"/>
                <a:gd name="T14" fmla="*/ 21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5 w 42"/>
                <a:gd name="T21" fmla="*/ 40 h 41"/>
                <a:gd name="T22" fmla="*/ 36 w 42"/>
                <a:gd name="T23" fmla="*/ 34 h 41"/>
                <a:gd name="T24" fmla="*/ 39 w 42"/>
                <a:gd name="T25" fmla="*/ 31 h 41"/>
                <a:gd name="T26" fmla="*/ 42 w 42"/>
                <a:gd name="T27" fmla="*/ 19 h 41"/>
                <a:gd name="T28" fmla="*/ 38 w 42"/>
                <a:gd name="T29" fmla="*/ 8 h 41"/>
                <a:gd name="T30" fmla="*/ 35 w 42"/>
                <a:gd name="T31" fmla="*/ 5 h 41"/>
                <a:gd name="T32" fmla="*/ 27 w 42"/>
                <a:gd name="T33" fmla="*/ 0 h 41"/>
                <a:gd name="T34" fmla="*/ 23 w 42"/>
                <a:gd name="T35" fmla="*/ 0 h 41"/>
                <a:gd name="T36" fmla="*/ 21 w 42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0" y="2"/>
                    <a:pt x="7" y="5"/>
                  </a:cubicBezTo>
                  <a:cubicBezTo>
                    <a:pt x="6" y="6"/>
                    <a:pt x="5" y="7"/>
                    <a:pt x="4" y="8"/>
                  </a:cubicBezTo>
                  <a:cubicBezTo>
                    <a:pt x="1" y="12"/>
                    <a:pt x="0" y="16"/>
                    <a:pt x="0" y="21"/>
                  </a:cubicBezTo>
                  <a:cubicBezTo>
                    <a:pt x="1" y="28"/>
                    <a:pt x="4" y="33"/>
                    <a:pt x="8" y="37"/>
                  </a:cubicBezTo>
                  <a:cubicBezTo>
                    <a:pt x="9" y="37"/>
                    <a:pt x="11" y="38"/>
                    <a:pt x="12" y="39"/>
                  </a:cubicBezTo>
                  <a:cubicBezTo>
                    <a:pt x="15" y="40"/>
                    <a:pt x="18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4" y="41"/>
                    <a:pt x="25" y="40"/>
                  </a:cubicBezTo>
                  <a:cubicBezTo>
                    <a:pt x="30" y="40"/>
                    <a:pt x="34" y="37"/>
                    <a:pt x="36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7"/>
                    <a:pt x="42" y="23"/>
                    <a:pt x="42" y="19"/>
                  </a:cubicBezTo>
                  <a:cubicBezTo>
                    <a:pt x="41" y="15"/>
                    <a:pt x="40" y="11"/>
                    <a:pt x="38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3"/>
                    <a:pt x="30" y="1"/>
                    <a:pt x="27" y="0"/>
                  </a:cubicBezTo>
                  <a:cubicBezTo>
                    <a:pt x="26" y="0"/>
                    <a:pt x="25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7" name="Freeform 123">
              <a:extLst>
                <a:ext uri="{FF2B5EF4-FFF2-40B4-BE49-F238E27FC236}">
                  <a16:creationId xmlns:a16="http://schemas.microsoft.com/office/drawing/2014/main" id="{FCADA242-9AF2-77D5-72AB-7AD41435E3C2}"/>
                </a:ext>
              </a:extLst>
            </p:cNvPr>
            <p:cNvSpPr>
              <a:spLocks/>
            </p:cNvSpPr>
            <p:nvPr/>
          </p:nvSpPr>
          <p:spPr bwMode="gray">
            <a:xfrm>
              <a:off x="4158" y="2263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5 w 42"/>
                <a:gd name="T5" fmla="*/ 1 h 41"/>
                <a:gd name="T6" fmla="*/ 11 w 42"/>
                <a:gd name="T7" fmla="*/ 2 h 41"/>
                <a:gd name="T8" fmla="*/ 0 w 42"/>
                <a:gd name="T9" fmla="*/ 22 h 41"/>
                <a:gd name="T10" fmla="*/ 3 w 42"/>
                <a:gd name="T11" fmla="*/ 31 h 41"/>
                <a:gd name="T12" fmla="*/ 5 w 42"/>
                <a:gd name="T13" fmla="*/ 34 h 41"/>
                <a:gd name="T14" fmla="*/ 12 w 42"/>
                <a:gd name="T15" fmla="*/ 39 h 41"/>
                <a:gd name="T16" fmla="*/ 16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38 w 42"/>
                <a:gd name="T23" fmla="*/ 32 h 41"/>
                <a:gd name="T24" fmla="*/ 40 w 42"/>
                <a:gd name="T25" fmla="*/ 29 h 41"/>
                <a:gd name="T26" fmla="*/ 41 w 42"/>
                <a:gd name="T27" fmla="*/ 19 h 41"/>
                <a:gd name="T28" fmla="*/ 34 w 42"/>
                <a:gd name="T29" fmla="*/ 5 h 41"/>
                <a:gd name="T30" fmla="*/ 31 w 42"/>
                <a:gd name="T31" fmla="*/ 2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4" y="1"/>
                    <a:pt x="12" y="2"/>
                    <a:pt x="11" y="2"/>
                  </a:cubicBezTo>
                  <a:cubicBezTo>
                    <a:pt x="4" y="6"/>
                    <a:pt x="0" y="13"/>
                    <a:pt x="0" y="22"/>
                  </a:cubicBezTo>
                  <a:cubicBezTo>
                    <a:pt x="0" y="25"/>
                    <a:pt x="1" y="28"/>
                    <a:pt x="3" y="31"/>
                  </a:cubicBezTo>
                  <a:cubicBezTo>
                    <a:pt x="4" y="32"/>
                    <a:pt x="4" y="33"/>
                    <a:pt x="5" y="34"/>
                  </a:cubicBezTo>
                  <a:cubicBezTo>
                    <a:pt x="7" y="36"/>
                    <a:pt x="10" y="38"/>
                    <a:pt x="12" y="39"/>
                  </a:cubicBezTo>
                  <a:cubicBezTo>
                    <a:pt x="14" y="40"/>
                    <a:pt x="15" y="40"/>
                    <a:pt x="16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9" y="41"/>
                    <a:pt x="34" y="37"/>
                    <a:pt x="38" y="32"/>
                  </a:cubicBezTo>
                  <a:cubicBezTo>
                    <a:pt x="39" y="31"/>
                    <a:pt x="39" y="30"/>
                    <a:pt x="40" y="29"/>
                  </a:cubicBezTo>
                  <a:cubicBezTo>
                    <a:pt x="41" y="26"/>
                    <a:pt x="42" y="23"/>
                    <a:pt x="41" y="19"/>
                  </a:cubicBezTo>
                  <a:cubicBezTo>
                    <a:pt x="41" y="13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8" y="1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8" name="Freeform 124">
              <a:extLst>
                <a:ext uri="{FF2B5EF4-FFF2-40B4-BE49-F238E27FC236}">
                  <a16:creationId xmlns:a16="http://schemas.microsoft.com/office/drawing/2014/main" id="{DCEA8954-97EA-3725-FAF5-406400526B02}"/>
                </a:ext>
              </a:extLst>
            </p:cNvPr>
            <p:cNvSpPr>
              <a:spLocks/>
            </p:cNvSpPr>
            <p:nvPr/>
          </p:nvSpPr>
          <p:spPr bwMode="gray">
            <a:xfrm>
              <a:off x="4037" y="2626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0 w 41"/>
                <a:gd name="T5" fmla="*/ 20 h 41"/>
                <a:gd name="T6" fmla="*/ 0 w 41"/>
                <a:gd name="T7" fmla="*/ 22 h 41"/>
                <a:gd name="T8" fmla="*/ 0 w 41"/>
                <a:gd name="T9" fmla="*/ 24 h 41"/>
                <a:gd name="T10" fmla="*/ 20 w 41"/>
                <a:gd name="T11" fmla="*/ 41 h 41"/>
                <a:gd name="T12" fmla="*/ 22 w 41"/>
                <a:gd name="T13" fmla="*/ 41 h 41"/>
                <a:gd name="T14" fmla="*/ 23 w 41"/>
                <a:gd name="T15" fmla="*/ 41 h 41"/>
                <a:gd name="T16" fmla="*/ 27 w 41"/>
                <a:gd name="T17" fmla="*/ 40 h 41"/>
                <a:gd name="T18" fmla="*/ 34 w 41"/>
                <a:gd name="T19" fmla="*/ 36 h 41"/>
                <a:gd name="T20" fmla="*/ 36 w 41"/>
                <a:gd name="T21" fmla="*/ 33 h 41"/>
                <a:gd name="T22" fmla="*/ 41 w 41"/>
                <a:gd name="T23" fmla="*/ 20 h 41"/>
                <a:gd name="T24" fmla="*/ 41 w 41"/>
                <a:gd name="T25" fmla="*/ 19 h 41"/>
                <a:gd name="T26" fmla="*/ 41 w 41"/>
                <a:gd name="T27" fmla="*/ 16 h 41"/>
                <a:gd name="T28" fmla="*/ 28 w 41"/>
                <a:gd name="T29" fmla="*/ 1 h 41"/>
                <a:gd name="T30" fmla="*/ 24 w 41"/>
                <a:gd name="T31" fmla="*/ 0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8" y="0"/>
                    <a:pt x="0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0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5" y="41"/>
                    <a:pt x="26" y="40"/>
                    <a:pt x="27" y="40"/>
                  </a:cubicBezTo>
                  <a:cubicBezTo>
                    <a:pt x="30" y="39"/>
                    <a:pt x="32" y="38"/>
                    <a:pt x="34" y="36"/>
                  </a:cubicBezTo>
                  <a:cubicBezTo>
                    <a:pt x="35" y="35"/>
                    <a:pt x="36" y="35"/>
                    <a:pt x="36" y="33"/>
                  </a:cubicBezTo>
                  <a:cubicBezTo>
                    <a:pt x="39" y="30"/>
                    <a:pt x="41" y="25"/>
                    <a:pt x="41" y="20"/>
                  </a:cubicBezTo>
                  <a:cubicBezTo>
                    <a:pt x="41" y="20"/>
                    <a:pt x="41" y="20"/>
                    <a:pt x="41" y="19"/>
                  </a:cubicBezTo>
                  <a:cubicBezTo>
                    <a:pt x="41" y="18"/>
                    <a:pt x="41" y="17"/>
                    <a:pt x="41" y="16"/>
                  </a:cubicBezTo>
                  <a:cubicBezTo>
                    <a:pt x="39" y="9"/>
                    <a:pt x="34" y="4"/>
                    <a:pt x="28" y="1"/>
                  </a:cubicBezTo>
                  <a:cubicBezTo>
                    <a:pt x="27" y="1"/>
                    <a:pt x="26" y="0"/>
                    <a:pt x="24" y="0"/>
                  </a:cubicBezTo>
                  <a:cubicBezTo>
                    <a:pt x="23" y="0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9" name="Freeform 125">
              <a:extLst>
                <a:ext uri="{FF2B5EF4-FFF2-40B4-BE49-F238E27FC236}">
                  <a16:creationId xmlns:a16="http://schemas.microsoft.com/office/drawing/2014/main" id="{AC1D4630-DEC7-34DA-F91C-A77433D51623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0" y="2652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6 w 42"/>
                <a:gd name="T5" fmla="*/ 1 h 41"/>
                <a:gd name="T6" fmla="*/ 12 w 42"/>
                <a:gd name="T7" fmla="*/ 2 h 41"/>
                <a:gd name="T8" fmla="*/ 4 w 42"/>
                <a:gd name="T9" fmla="*/ 9 h 41"/>
                <a:gd name="T10" fmla="*/ 2 w 42"/>
                <a:gd name="T11" fmla="*/ 13 h 41"/>
                <a:gd name="T12" fmla="*/ 1 w 42"/>
                <a:gd name="T13" fmla="*/ 18 h 41"/>
                <a:gd name="T14" fmla="*/ 1 w 42"/>
                <a:gd name="T15" fmla="*/ 22 h 41"/>
                <a:gd name="T16" fmla="*/ 1 w 42"/>
                <a:gd name="T17" fmla="*/ 22 h 41"/>
                <a:gd name="T18" fmla="*/ 13 w 42"/>
                <a:gd name="T19" fmla="*/ 40 h 41"/>
                <a:gd name="T20" fmla="*/ 17 w 42"/>
                <a:gd name="T21" fmla="*/ 41 h 41"/>
                <a:gd name="T22" fmla="*/ 21 w 42"/>
                <a:gd name="T23" fmla="*/ 41 h 41"/>
                <a:gd name="T24" fmla="*/ 22 w 42"/>
                <a:gd name="T25" fmla="*/ 41 h 41"/>
                <a:gd name="T26" fmla="*/ 24 w 42"/>
                <a:gd name="T27" fmla="*/ 41 h 41"/>
                <a:gd name="T28" fmla="*/ 28 w 42"/>
                <a:gd name="T29" fmla="*/ 40 h 41"/>
                <a:gd name="T30" fmla="*/ 42 w 42"/>
                <a:gd name="T31" fmla="*/ 24 h 41"/>
                <a:gd name="T32" fmla="*/ 42 w 42"/>
                <a:gd name="T33" fmla="*/ 20 h 41"/>
                <a:gd name="T34" fmla="*/ 42 w 42"/>
                <a:gd name="T35" fmla="*/ 19 h 41"/>
                <a:gd name="T36" fmla="*/ 32 w 42"/>
                <a:gd name="T37" fmla="*/ 3 h 41"/>
                <a:gd name="T38" fmla="*/ 29 w 42"/>
                <a:gd name="T39" fmla="*/ 1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1"/>
                    <a:pt x="13" y="1"/>
                    <a:pt x="12" y="2"/>
                  </a:cubicBezTo>
                  <a:cubicBezTo>
                    <a:pt x="9" y="4"/>
                    <a:pt x="6" y="6"/>
                    <a:pt x="4" y="9"/>
                  </a:cubicBezTo>
                  <a:cubicBezTo>
                    <a:pt x="3" y="10"/>
                    <a:pt x="3" y="11"/>
                    <a:pt x="2" y="13"/>
                  </a:cubicBezTo>
                  <a:cubicBezTo>
                    <a:pt x="1" y="14"/>
                    <a:pt x="1" y="16"/>
                    <a:pt x="1" y="18"/>
                  </a:cubicBezTo>
                  <a:cubicBezTo>
                    <a:pt x="0" y="19"/>
                    <a:pt x="0" y="20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30"/>
                    <a:pt x="6" y="37"/>
                    <a:pt x="13" y="40"/>
                  </a:cubicBezTo>
                  <a:cubicBezTo>
                    <a:pt x="14" y="40"/>
                    <a:pt x="16" y="41"/>
                    <a:pt x="17" y="41"/>
                  </a:cubicBezTo>
                  <a:cubicBezTo>
                    <a:pt x="18" y="41"/>
                    <a:pt x="20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3" y="41"/>
                    <a:pt x="24" y="41"/>
                    <a:pt x="24" y="41"/>
                  </a:cubicBezTo>
                  <a:cubicBezTo>
                    <a:pt x="25" y="41"/>
                    <a:pt x="27" y="41"/>
                    <a:pt x="28" y="40"/>
                  </a:cubicBezTo>
                  <a:cubicBezTo>
                    <a:pt x="35" y="38"/>
                    <a:pt x="40" y="31"/>
                    <a:pt x="42" y="24"/>
                  </a:cubicBezTo>
                  <a:cubicBezTo>
                    <a:pt x="42" y="22"/>
                    <a:pt x="42" y="21"/>
                    <a:pt x="42" y="20"/>
                  </a:cubicBezTo>
                  <a:cubicBezTo>
                    <a:pt x="42" y="20"/>
                    <a:pt x="42" y="19"/>
                    <a:pt x="42" y="19"/>
                  </a:cubicBezTo>
                  <a:cubicBezTo>
                    <a:pt x="41" y="13"/>
                    <a:pt x="38" y="7"/>
                    <a:pt x="32" y="3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6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3" name="Freeform 126">
              <a:extLst>
                <a:ext uri="{FF2B5EF4-FFF2-40B4-BE49-F238E27FC236}">
                  <a16:creationId xmlns:a16="http://schemas.microsoft.com/office/drawing/2014/main" id="{C3A651ED-0216-EE05-47BC-F2103C0EFB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08" y="2669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1 w 42"/>
                <a:gd name="T3" fmla="*/ 0 h 41"/>
                <a:gd name="T4" fmla="*/ 20 w 42"/>
                <a:gd name="T5" fmla="*/ 0 h 41"/>
                <a:gd name="T6" fmla="*/ 17 w 42"/>
                <a:gd name="T7" fmla="*/ 0 h 41"/>
                <a:gd name="T8" fmla="*/ 1 w 42"/>
                <a:gd name="T9" fmla="*/ 18 h 41"/>
                <a:gd name="T10" fmla="*/ 0 w 42"/>
                <a:gd name="T11" fmla="*/ 22 h 41"/>
                <a:gd name="T12" fmla="*/ 0 w 42"/>
                <a:gd name="T13" fmla="*/ 22 h 41"/>
                <a:gd name="T14" fmla="*/ 15 w 42"/>
                <a:gd name="T15" fmla="*/ 40 h 41"/>
                <a:gd name="T16" fmla="*/ 19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8 w 42"/>
                <a:gd name="T23" fmla="*/ 40 h 41"/>
                <a:gd name="T24" fmla="*/ 32 w 42"/>
                <a:gd name="T25" fmla="*/ 38 h 41"/>
                <a:gd name="T26" fmla="*/ 41 w 42"/>
                <a:gd name="T27" fmla="*/ 27 h 41"/>
                <a:gd name="T28" fmla="*/ 42 w 42"/>
                <a:gd name="T29" fmla="*/ 23 h 41"/>
                <a:gd name="T30" fmla="*/ 42 w 42"/>
                <a:gd name="T31" fmla="*/ 19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8" y="2"/>
                    <a:pt x="2" y="9"/>
                    <a:pt x="1" y="18"/>
                  </a:cubicBezTo>
                  <a:cubicBezTo>
                    <a:pt x="0" y="19"/>
                    <a:pt x="0" y="2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31"/>
                    <a:pt x="7" y="38"/>
                    <a:pt x="15" y="40"/>
                  </a:cubicBezTo>
                  <a:cubicBezTo>
                    <a:pt x="16" y="41"/>
                    <a:pt x="18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30" y="39"/>
                    <a:pt x="31" y="39"/>
                    <a:pt x="32" y="38"/>
                  </a:cubicBezTo>
                  <a:cubicBezTo>
                    <a:pt x="36" y="36"/>
                    <a:pt x="39" y="32"/>
                    <a:pt x="41" y="27"/>
                  </a:cubicBezTo>
                  <a:cubicBezTo>
                    <a:pt x="41" y="26"/>
                    <a:pt x="41" y="24"/>
                    <a:pt x="42" y="23"/>
                  </a:cubicBezTo>
                  <a:cubicBezTo>
                    <a:pt x="42" y="22"/>
                    <a:pt x="42" y="21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4" name="Freeform 127">
              <a:extLst>
                <a:ext uri="{FF2B5EF4-FFF2-40B4-BE49-F238E27FC236}">
                  <a16:creationId xmlns:a16="http://schemas.microsoft.com/office/drawing/2014/main" id="{EC9C9DEB-9AAE-64E8-E050-53E35F7DA3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6" y="3662"/>
              <a:ext cx="47" cy="46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14 w 42"/>
                <a:gd name="T5" fmla="*/ 2 h 42"/>
                <a:gd name="T6" fmla="*/ 10 w 42"/>
                <a:gd name="T7" fmla="*/ 3 h 42"/>
                <a:gd name="T8" fmla="*/ 3 w 42"/>
                <a:gd name="T9" fmla="*/ 11 h 42"/>
                <a:gd name="T10" fmla="*/ 1 w 42"/>
                <a:gd name="T11" fmla="*/ 15 h 42"/>
                <a:gd name="T12" fmla="*/ 0 w 42"/>
                <a:gd name="T13" fmla="*/ 22 h 42"/>
                <a:gd name="T14" fmla="*/ 2 w 42"/>
                <a:gd name="T15" fmla="*/ 30 h 42"/>
                <a:gd name="T16" fmla="*/ 4 w 42"/>
                <a:gd name="T17" fmla="*/ 33 h 42"/>
                <a:gd name="T18" fmla="*/ 21 w 42"/>
                <a:gd name="T19" fmla="*/ 42 h 42"/>
                <a:gd name="T20" fmla="*/ 22 w 42"/>
                <a:gd name="T21" fmla="*/ 42 h 42"/>
                <a:gd name="T22" fmla="*/ 42 w 42"/>
                <a:gd name="T23" fmla="*/ 20 h 42"/>
                <a:gd name="T24" fmla="*/ 28 w 42"/>
                <a:gd name="T25" fmla="*/ 2 h 42"/>
                <a:gd name="T26" fmla="*/ 24 w 42"/>
                <a:gd name="T27" fmla="*/ 1 h 42"/>
                <a:gd name="T28" fmla="*/ 21 w 42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1"/>
                    <a:pt x="16" y="1"/>
                    <a:pt x="14" y="2"/>
                  </a:cubicBezTo>
                  <a:cubicBezTo>
                    <a:pt x="12" y="2"/>
                    <a:pt x="11" y="3"/>
                    <a:pt x="10" y="3"/>
                  </a:cubicBezTo>
                  <a:cubicBezTo>
                    <a:pt x="7" y="5"/>
                    <a:pt x="4" y="8"/>
                    <a:pt x="3" y="11"/>
                  </a:cubicBezTo>
                  <a:cubicBezTo>
                    <a:pt x="2" y="12"/>
                    <a:pt x="2" y="13"/>
                    <a:pt x="1" y="15"/>
                  </a:cubicBezTo>
                  <a:cubicBezTo>
                    <a:pt x="0" y="17"/>
                    <a:pt x="0" y="20"/>
                    <a:pt x="0" y="22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3" y="31"/>
                    <a:pt x="3" y="32"/>
                    <a:pt x="4" y="33"/>
                  </a:cubicBezTo>
                  <a:cubicBezTo>
                    <a:pt x="8" y="38"/>
                    <a:pt x="14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3" y="41"/>
                    <a:pt x="42" y="31"/>
                    <a:pt x="42" y="20"/>
                  </a:cubicBezTo>
                  <a:cubicBezTo>
                    <a:pt x="41" y="11"/>
                    <a:pt x="36" y="5"/>
                    <a:pt x="28" y="2"/>
                  </a:cubicBezTo>
                  <a:cubicBezTo>
                    <a:pt x="27" y="1"/>
                    <a:pt x="26" y="1"/>
                    <a:pt x="24" y="1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5" name="Freeform 128">
              <a:extLst>
                <a:ext uri="{FF2B5EF4-FFF2-40B4-BE49-F238E27FC236}">
                  <a16:creationId xmlns:a16="http://schemas.microsoft.com/office/drawing/2014/main" id="{5E71D720-FD4B-1D22-5071-DC223EECD738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2" y="3389"/>
              <a:ext cx="46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7 w 41"/>
                <a:gd name="T5" fmla="*/ 0 h 42"/>
                <a:gd name="T6" fmla="*/ 14 w 41"/>
                <a:gd name="T7" fmla="*/ 1 h 42"/>
                <a:gd name="T8" fmla="*/ 0 w 41"/>
                <a:gd name="T9" fmla="*/ 17 h 42"/>
                <a:gd name="T10" fmla="*/ 0 w 41"/>
                <a:gd name="T11" fmla="*/ 21 h 42"/>
                <a:gd name="T12" fmla="*/ 0 w 41"/>
                <a:gd name="T13" fmla="*/ 22 h 42"/>
                <a:gd name="T14" fmla="*/ 16 w 41"/>
                <a:gd name="T15" fmla="*/ 41 h 42"/>
                <a:gd name="T16" fmla="*/ 20 w 41"/>
                <a:gd name="T17" fmla="*/ 42 h 42"/>
                <a:gd name="T18" fmla="*/ 20 w 41"/>
                <a:gd name="T19" fmla="*/ 42 h 42"/>
                <a:gd name="T20" fmla="*/ 22 w 41"/>
                <a:gd name="T21" fmla="*/ 42 h 42"/>
                <a:gd name="T22" fmla="*/ 38 w 41"/>
                <a:gd name="T23" fmla="*/ 31 h 42"/>
                <a:gd name="T24" fmla="*/ 40 w 41"/>
                <a:gd name="T25" fmla="*/ 27 h 42"/>
                <a:gd name="T26" fmla="*/ 41 w 41"/>
                <a:gd name="T27" fmla="*/ 20 h 42"/>
                <a:gd name="T28" fmla="*/ 26 w 41"/>
                <a:gd name="T29" fmla="*/ 1 h 42"/>
                <a:gd name="T30" fmla="*/ 23 w 41"/>
                <a:gd name="T31" fmla="*/ 0 h 42"/>
                <a:gd name="T32" fmla="*/ 20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7" y="4"/>
                    <a:pt x="1" y="10"/>
                    <a:pt x="0" y="17"/>
                  </a:cubicBezTo>
                  <a:cubicBezTo>
                    <a:pt x="0" y="18"/>
                    <a:pt x="0" y="20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31"/>
                    <a:pt x="7" y="39"/>
                    <a:pt x="16" y="41"/>
                  </a:cubicBezTo>
                  <a:cubicBezTo>
                    <a:pt x="17" y="41"/>
                    <a:pt x="18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9" y="41"/>
                    <a:pt x="35" y="37"/>
                    <a:pt x="38" y="31"/>
                  </a:cubicBezTo>
                  <a:cubicBezTo>
                    <a:pt x="39" y="30"/>
                    <a:pt x="40" y="29"/>
                    <a:pt x="40" y="27"/>
                  </a:cubicBezTo>
                  <a:cubicBezTo>
                    <a:pt x="41" y="25"/>
                    <a:pt x="41" y="22"/>
                    <a:pt x="41" y="20"/>
                  </a:cubicBezTo>
                  <a:cubicBezTo>
                    <a:pt x="41" y="11"/>
                    <a:pt x="34" y="4"/>
                    <a:pt x="26" y="1"/>
                  </a:cubicBezTo>
                  <a:cubicBezTo>
                    <a:pt x="25" y="1"/>
                    <a:pt x="24" y="1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6" name="Freeform 129">
              <a:extLst>
                <a:ext uri="{FF2B5EF4-FFF2-40B4-BE49-F238E27FC236}">
                  <a16:creationId xmlns:a16="http://schemas.microsoft.com/office/drawing/2014/main" id="{20DF4A20-B159-C802-E3A1-6ED23F0E00D0}"/>
                </a:ext>
              </a:extLst>
            </p:cNvPr>
            <p:cNvSpPr>
              <a:spLocks/>
            </p:cNvSpPr>
            <p:nvPr/>
          </p:nvSpPr>
          <p:spPr bwMode="gray">
            <a:xfrm>
              <a:off x="4666" y="3354"/>
              <a:ext cx="47" cy="47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9 w 42"/>
                <a:gd name="T5" fmla="*/ 4 h 42"/>
                <a:gd name="T6" fmla="*/ 6 w 42"/>
                <a:gd name="T7" fmla="*/ 7 h 42"/>
                <a:gd name="T8" fmla="*/ 0 w 42"/>
                <a:gd name="T9" fmla="*/ 22 h 42"/>
                <a:gd name="T10" fmla="*/ 1 w 42"/>
                <a:gd name="T11" fmla="*/ 26 h 42"/>
                <a:gd name="T12" fmla="*/ 2 w 42"/>
                <a:gd name="T13" fmla="*/ 30 h 42"/>
                <a:gd name="T14" fmla="*/ 21 w 42"/>
                <a:gd name="T15" fmla="*/ 42 h 42"/>
                <a:gd name="T16" fmla="*/ 22 w 42"/>
                <a:gd name="T17" fmla="*/ 42 h 42"/>
                <a:gd name="T18" fmla="*/ 27 w 42"/>
                <a:gd name="T19" fmla="*/ 41 h 42"/>
                <a:gd name="T20" fmla="*/ 31 w 42"/>
                <a:gd name="T21" fmla="*/ 39 h 42"/>
                <a:gd name="T22" fmla="*/ 41 w 42"/>
                <a:gd name="T23" fmla="*/ 25 h 42"/>
                <a:gd name="T24" fmla="*/ 42 w 42"/>
                <a:gd name="T25" fmla="*/ 21 h 42"/>
                <a:gd name="T26" fmla="*/ 42 w 42"/>
                <a:gd name="T27" fmla="*/ 20 h 42"/>
                <a:gd name="T28" fmla="*/ 29 w 42"/>
                <a:gd name="T29" fmla="*/ 2 h 42"/>
                <a:gd name="T30" fmla="*/ 25 w 42"/>
                <a:gd name="T31" fmla="*/ 1 h 42"/>
                <a:gd name="T32" fmla="*/ 21 w 42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6" y="1"/>
                    <a:pt x="12" y="2"/>
                    <a:pt x="9" y="4"/>
                  </a:cubicBezTo>
                  <a:cubicBezTo>
                    <a:pt x="8" y="5"/>
                    <a:pt x="7" y="6"/>
                    <a:pt x="6" y="7"/>
                  </a:cubicBezTo>
                  <a:cubicBezTo>
                    <a:pt x="2" y="11"/>
                    <a:pt x="0" y="16"/>
                    <a:pt x="0" y="22"/>
                  </a:cubicBezTo>
                  <a:cubicBezTo>
                    <a:pt x="0" y="24"/>
                    <a:pt x="1" y="25"/>
                    <a:pt x="1" y="26"/>
                  </a:cubicBezTo>
                  <a:cubicBezTo>
                    <a:pt x="1" y="28"/>
                    <a:pt x="2" y="29"/>
                    <a:pt x="2" y="30"/>
                  </a:cubicBezTo>
                  <a:cubicBezTo>
                    <a:pt x="6" y="37"/>
                    <a:pt x="13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24" y="42"/>
                    <a:pt x="25" y="41"/>
                    <a:pt x="27" y="41"/>
                  </a:cubicBezTo>
                  <a:cubicBezTo>
                    <a:pt x="28" y="41"/>
                    <a:pt x="29" y="40"/>
                    <a:pt x="31" y="39"/>
                  </a:cubicBezTo>
                  <a:cubicBezTo>
                    <a:pt x="36" y="37"/>
                    <a:pt x="40" y="31"/>
                    <a:pt x="41" y="25"/>
                  </a:cubicBezTo>
                  <a:cubicBezTo>
                    <a:pt x="42" y="24"/>
                    <a:pt x="42" y="22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12"/>
                    <a:pt x="36" y="5"/>
                    <a:pt x="29" y="2"/>
                  </a:cubicBezTo>
                  <a:cubicBezTo>
                    <a:pt x="28" y="1"/>
                    <a:pt x="26" y="1"/>
                    <a:pt x="25" y="1"/>
                  </a:cubicBezTo>
                  <a:cubicBezTo>
                    <a:pt x="24" y="1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7" name="Freeform 130">
              <a:extLst>
                <a:ext uri="{FF2B5EF4-FFF2-40B4-BE49-F238E27FC236}">
                  <a16:creationId xmlns:a16="http://schemas.microsoft.com/office/drawing/2014/main" id="{65BE5146-9BD0-16DE-A03C-9852B2E0E29D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1" y="3519"/>
              <a:ext cx="45" cy="47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8 w 41"/>
                <a:gd name="T5" fmla="*/ 1 h 42"/>
                <a:gd name="T6" fmla="*/ 14 w 41"/>
                <a:gd name="T7" fmla="*/ 1 h 42"/>
                <a:gd name="T8" fmla="*/ 8 w 41"/>
                <a:gd name="T9" fmla="*/ 5 h 42"/>
                <a:gd name="T10" fmla="*/ 5 w 41"/>
                <a:gd name="T11" fmla="*/ 7 h 42"/>
                <a:gd name="T12" fmla="*/ 3 w 41"/>
                <a:gd name="T13" fmla="*/ 10 h 42"/>
                <a:gd name="T14" fmla="*/ 1 w 41"/>
                <a:gd name="T15" fmla="*/ 13 h 42"/>
                <a:gd name="T16" fmla="*/ 0 w 41"/>
                <a:gd name="T17" fmla="*/ 17 h 42"/>
                <a:gd name="T18" fmla="*/ 0 w 41"/>
                <a:gd name="T19" fmla="*/ 21 h 42"/>
                <a:gd name="T20" fmla="*/ 0 w 41"/>
                <a:gd name="T21" fmla="*/ 22 h 42"/>
                <a:gd name="T22" fmla="*/ 1 w 41"/>
                <a:gd name="T23" fmla="*/ 28 h 42"/>
                <a:gd name="T24" fmla="*/ 2 w 41"/>
                <a:gd name="T25" fmla="*/ 31 h 42"/>
                <a:gd name="T26" fmla="*/ 20 w 41"/>
                <a:gd name="T27" fmla="*/ 42 h 42"/>
                <a:gd name="T28" fmla="*/ 21 w 41"/>
                <a:gd name="T29" fmla="*/ 42 h 42"/>
                <a:gd name="T30" fmla="*/ 35 w 41"/>
                <a:gd name="T31" fmla="*/ 35 h 42"/>
                <a:gd name="T32" fmla="*/ 38 w 41"/>
                <a:gd name="T33" fmla="*/ 32 h 42"/>
                <a:gd name="T34" fmla="*/ 41 w 41"/>
                <a:gd name="T35" fmla="*/ 20 h 42"/>
                <a:gd name="T36" fmla="*/ 40 w 41"/>
                <a:gd name="T37" fmla="*/ 16 h 42"/>
                <a:gd name="T38" fmla="*/ 39 w 41"/>
                <a:gd name="T39" fmla="*/ 12 h 42"/>
                <a:gd name="T40" fmla="*/ 20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19" y="0"/>
                    <a:pt x="19" y="0"/>
                  </a:cubicBezTo>
                  <a:cubicBezTo>
                    <a:pt x="19" y="0"/>
                    <a:pt x="18" y="0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2" y="2"/>
                    <a:pt x="10" y="3"/>
                    <a:pt x="8" y="5"/>
                  </a:cubicBezTo>
                  <a:cubicBezTo>
                    <a:pt x="7" y="5"/>
                    <a:pt x="6" y="6"/>
                    <a:pt x="5" y="7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2" y="11"/>
                    <a:pt x="2" y="12"/>
                    <a:pt x="1" y="13"/>
                  </a:cubicBezTo>
                  <a:cubicBezTo>
                    <a:pt x="1" y="14"/>
                    <a:pt x="0" y="16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4"/>
                    <a:pt x="0" y="26"/>
                    <a:pt x="1" y="28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6" y="38"/>
                    <a:pt x="13" y="42"/>
                    <a:pt x="20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7" y="41"/>
                    <a:pt x="32" y="39"/>
                    <a:pt x="35" y="35"/>
                  </a:cubicBezTo>
                  <a:cubicBezTo>
                    <a:pt x="36" y="34"/>
                    <a:pt x="37" y="33"/>
                    <a:pt x="38" y="32"/>
                  </a:cubicBezTo>
                  <a:cubicBezTo>
                    <a:pt x="40" y="29"/>
                    <a:pt x="41" y="24"/>
                    <a:pt x="41" y="20"/>
                  </a:cubicBezTo>
                  <a:cubicBezTo>
                    <a:pt x="41" y="18"/>
                    <a:pt x="41" y="17"/>
                    <a:pt x="40" y="16"/>
                  </a:cubicBezTo>
                  <a:cubicBezTo>
                    <a:pt x="40" y="14"/>
                    <a:pt x="39" y="13"/>
                    <a:pt x="39" y="12"/>
                  </a:cubicBezTo>
                  <a:cubicBezTo>
                    <a:pt x="35" y="5"/>
                    <a:pt x="28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8" name="Freeform 131">
              <a:extLst>
                <a:ext uri="{FF2B5EF4-FFF2-40B4-BE49-F238E27FC236}">
                  <a16:creationId xmlns:a16="http://schemas.microsoft.com/office/drawing/2014/main" id="{D8489327-039C-E4DE-21F2-25E85CE9A45D}"/>
                </a:ext>
              </a:extLst>
            </p:cNvPr>
            <p:cNvSpPr>
              <a:spLocks/>
            </p:cNvSpPr>
            <p:nvPr/>
          </p:nvSpPr>
          <p:spPr bwMode="gray">
            <a:xfrm>
              <a:off x="3517" y="3441"/>
              <a:ext cx="45" cy="46"/>
            </a:xfrm>
            <a:custGeom>
              <a:avLst/>
              <a:gdLst>
                <a:gd name="T0" fmla="*/ 21 w 41"/>
                <a:gd name="T1" fmla="*/ 0 h 42"/>
                <a:gd name="T2" fmla="*/ 20 w 41"/>
                <a:gd name="T3" fmla="*/ 0 h 42"/>
                <a:gd name="T4" fmla="*/ 18 w 41"/>
                <a:gd name="T5" fmla="*/ 0 h 42"/>
                <a:gd name="T6" fmla="*/ 13 w 41"/>
                <a:gd name="T7" fmla="*/ 2 h 42"/>
                <a:gd name="T8" fmla="*/ 10 w 41"/>
                <a:gd name="T9" fmla="*/ 4 h 42"/>
                <a:gd name="T10" fmla="*/ 0 w 41"/>
                <a:gd name="T11" fmla="*/ 20 h 42"/>
                <a:gd name="T12" fmla="*/ 0 w 41"/>
                <a:gd name="T13" fmla="*/ 22 h 42"/>
                <a:gd name="T14" fmla="*/ 0 w 41"/>
                <a:gd name="T15" fmla="*/ 24 h 42"/>
                <a:gd name="T16" fmla="*/ 9 w 41"/>
                <a:gd name="T17" fmla="*/ 38 h 42"/>
                <a:gd name="T18" fmla="*/ 13 w 41"/>
                <a:gd name="T19" fmla="*/ 40 h 42"/>
                <a:gd name="T20" fmla="*/ 21 w 41"/>
                <a:gd name="T21" fmla="*/ 42 h 42"/>
                <a:gd name="T22" fmla="*/ 22 w 41"/>
                <a:gd name="T23" fmla="*/ 42 h 42"/>
                <a:gd name="T24" fmla="*/ 41 w 41"/>
                <a:gd name="T25" fmla="*/ 25 h 42"/>
                <a:gd name="T26" fmla="*/ 41 w 41"/>
                <a:gd name="T27" fmla="*/ 21 h 42"/>
                <a:gd name="T28" fmla="*/ 41 w 41"/>
                <a:gd name="T29" fmla="*/ 20 h 42"/>
                <a:gd name="T30" fmla="*/ 22 w 41"/>
                <a:gd name="T31" fmla="*/ 0 h 42"/>
                <a:gd name="T32" fmla="*/ 21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5" y="1"/>
                    <a:pt x="13" y="2"/>
                  </a:cubicBezTo>
                  <a:cubicBezTo>
                    <a:pt x="12" y="2"/>
                    <a:pt x="11" y="3"/>
                    <a:pt x="10" y="4"/>
                  </a:cubicBezTo>
                  <a:cubicBezTo>
                    <a:pt x="4" y="7"/>
                    <a:pt x="0" y="13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1" y="30"/>
                    <a:pt x="4" y="35"/>
                    <a:pt x="9" y="38"/>
                  </a:cubicBezTo>
                  <a:cubicBezTo>
                    <a:pt x="10" y="39"/>
                    <a:pt x="11" y="39"/>
                    <a:pt x="13" y="40"/>
                  </a:cubicBezTo>
                  <a:cubicBezTo>
                    <a:pt x="15" y="41"/>
                    <a:pt x="18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1" y="41"/>
                    <a:pt x="39" y="34"/>
                    <a:pt x="41" y="25"/>
                  </a:cubicBezTo>
                  <a:cubicBezTo>
                    <a:pt x="41" y="24"/>
                    <a:pt x="41" y="23"/>
                    <a:pt x="41" y="21"/>
                  </a:cubicBezTo>
                  <a:cubicBezTo>
                    <a:pt x="41" y="21"/>
                    <a:pt x="41" y="20"/>
                    <a:pt x="41" y="20"/>
                  </a:cubicBezTo>
                  <a:cubicBezTo>
                    <a:pt x="41" y="9"/>
                    <a:pt x="33" y="1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9" name="Freeform 132">
              <a:extLst>
                <a:ext uri="{FF2B5EF4-FFF2-40B4-BE49-F238E27FC236}">
                  <a16:creationId xmlns:a16="http://schemas.microsoft.com/office/drawing/2014/main" id="{C85420EF-B4F3-1F4F-67A6-0ECF9E4562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1" y="347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9 w 42"/>
                <a:gd name="T5" fmla="*/ 0 h 41"/>
                <a:gd name="T6" fmla="*/ 0 w 42"/>
                <a:gd name="T7" fmla="*/ 20 h 41"/>
                <a:gd name="T8" fmla="*/ 0 w 42"/>
                <a:gd name="T9" fmla="*/ 22 h 41"/>
                <a:gd name="T10" fmla="*/ 0 w 42"/>
                <a:gd name="T11" fmla="*/ 24 h 41"/>
                <a:gd name="T12" fmla="*/ 21 w 42"/>
                <a:gd name="T13" fmla="*/ 41 h 41"/>
                <a:gd name="T14" fmla="*/ 22 w 42"/>
                <a:gd name="T15" fmla="*/ 41 h 41"/>
                <a:gd name="T16" fmla="*/ 42 w 42"/>
                <a:gd name="T17" fmla="*/ 21 h 41"/>
                <a:gd name="T18" fmla="*/ 42 w 42"/>
                <a:gd name="T19" fmla="*/ 19 h 41"/>
                <a:gd name="T20" fmla="*/ 41 w 42"/>
                <a:gd name="T21" fmla="*/ 17 h 41"/>
                <a:gd name="T22" fmla="*/ 34 w 42"/>
                <a:gd name="T23" fmla="*/ 5 h 41"/>
                <a:gd name="T24" fmla="*/ 31 w 42"/>
                <a:gd name="T25" fmla="*/ 2 h 41"/>
                <a:gd name="T26" fmla="*/ 23 w 42"/>
                <a:gd name="T27" fmla="*/ 0 h 41"/>
                <a:gd name="T28" fmla="*/ 21 w 42"/>
                <a:gd name="T2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9" y="1"/>
                    <a:pt x="1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3" y="40"/>
                    <a:pt x="41" y="32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9"/>
                    <a:pt x="41" y="18"/>
                    <a:pt x="41" y="17"/>
                  </a:cubicBezTo>
                  <a:cubicBezTo>
                    <a:pt x="41" y="12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9" y="1"/>
                    <a:pt x="26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0" name="Freeform 133">
              <a:extLst>
                <a:ext uri="{FF2B5EF4-FFF2-40B4-BE49-F238E27FC236}">
                  <a16:creationId xmlns:a16="http://schemas.microsoft.com/office/drawing/2014/main" id="{C402CC40-1DEA-C831-7FB4-040202880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44" y="3970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0 w 42"/>
                <a:gd name="T7" fmla="*/ 21 h 41"/>
                <a:gd name="T8" fmla="*/ 21 w 42"/>
                <a:gd name="T9" fmla="*/ 41 h 41"/>
                <a:gd name="T10" fmla="*/ 22 w 42"/>
                <a:gd name="T11" fmla="*/ 41 h 41"/>
                <a:gd name="T12" fmla="*/ 41 w 42"/>
                <a:gd name="T13" fmla="*/ 27 h 41"/>
                <a:gd name="T14" fmla="*/ 42 w 42"/>
                <a:gd name="T15" fmla="*/ 23 h 41"/>
                <a:gd name="T16" fmla="*/ 42 w 42"/>
                <a:gd name="T17" fmla="*/ 19 h 41"/>
                <a:gd name="T18" fmla="*/ 37 w 42"/>
                <a:gd name="T19" fmla="*/ 7 h 41"/>
                <a:gd name="T20" fmla="*/ 34 w 42"/>
                <a:gd name="T21" fmla="*/ 4 h 41"/>
                <a:gd name="T22" fmla="*/ 21 w 42"/>
                <a:gd name="T23" fmla="*/ 0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7" y="2"/>
                    <a:pt x="0" y="11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0"/>
                    <a:pt x="38" y="34"/>
                    <a:pt x="41" y="27"/>
                  </a:cubicBezTo>
                  <a:cubicBezTo>
                    <a:pt x="41" y="25"/>
                    <a:pt x="41" y="24"/>
                    <a:pt x="42" y="23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4"/>
                    <a:pt x="39" y="10"/>
                    <a:pt x="37" y="7"/>
                  </a:cubicBezTo>
                  <a:cubicBezTo>
                    <a:pt x="36" y="6"/>
                    <a:pt x="35" y="5"/>
                    <a:pt x="34" y="4"/>
                  </a:cubicBezTo>
                  <a:cubicBezTo>
                    <a:pt x="30" y="1"/>
                    <a:pt x="26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1" name="Freeform 134">
              <a:extLst>
                <a:ext uri="{FF2B5EF4-FFF2-40B4-BE49-F238E27FC236}">
                  <a16:creationId xmlns:a16="http://schemas.microsoft.com/office/drawing/2014/main" id="{2EE14E5C-EBD6-6073-A06D-7D1DB5A18E57}"/>
                </a:ext>
              </a:extLst>
            </p:cNvPr>
            <p:cNvSpPr>
              <a:spLocks/>
            </p:cNvSpPr>
            <p:nvPr/>
          </p:nvSpPr>
          <p:spPr bwMode="gray">
            <a:xfrm>
              <a:off x="2697" y="3488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3 h 41"/>
                <a:gd name="T8" fmla="*/ 5 w 42"/>
                <a:gd name="T9" fmla="*/ 8 h 41"/>
                <a:gd name="T10" fmla="*/ 2 w 42"/>
                <a:gd name="T11" fmla="*/ 11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30 w 42"/>
                <a:gd name="T23" fmla="*/ 39 h 41"/>
                <a:gd name="T24" fmla="*/ 34 w 42"/>
                <a:gd name="T25" fmla="*/ 37 h 41"/>
                <a:gd name="T26" fmla="*/ 42 w 42"/>
                <a:gd name="T27" fmla="*/ 21 h 41"/>
                <a:gd name="T28" fmla="*/ 42 w 42"/>
                <a:gd name="T29" fmla="*/ 19 h 41"/>
                <a:gd name="T30" fmla="*/ 41 w 42"/>
                <a:gd name="T31" fmla="*/ 17 h 41"/>
                <a:gd name="T32" fmla="*/ 37 w 42"/>
                <a:gd name="T33" fmla="*/ 8 h 41"/>
                <a:gd name="T34" fmla="*/ 35 w 42"/>
                <a:gd name="T35" fmla="*/ 5 h 41"/>
                <a:gd name="T36" fmla="*/ 28 w 42"/>
                <a:gd name="T37" fmla="*/ 1 h 41"/>
                <a:gd name="T38" fmla="*/ 25 w 42"/>
                <a:gd name="T39" fmla="*/ 0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2" y="2"/>
                    <a:pt x="11" y="3"/>
                    <a:pt x="9" y="3"/>
                  </a:cubicBezTo>
                  <a:cubicBezTo>
                    <a:pt x="8" y="5"/>
                    <a:pt x="6" y="6"/>
                    <a:pt x="5" y="8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1" y="15"/>
                    <a:pt x="0" y="18"/>
                    <a:pt x="0" y="22"/>
                  </a:cubicBezTo>
                  <a:cubicBezTo>
                    <a:pt x="1" y="27"/>
                    <a:pt x="3" y="31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2" y="40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5" y="41"/>
                    <a:pt x="28" y="40"/>
                    <a:pt x="30" y="39"/>
                  </a:cubicBezTo>
                  <a:cubicBezTo>
                    <a:pt x="31" y="39"/>
                    <a:pt x="33" y="38"/>
                    <a:pt x="34" y="37"/>
                  </a:cubicBezTo>
                  <a:cubicBezTo>
                    <a:pt x="38" y="33"/>
                    <a:pt x="41" y="28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2" y="19"/>
                    <a:pt x="42" y="18"/>
                    <a:pt x="41" y="17"/>
                  </a:cubicBezTo>
                  <a:cubicBezTo>
                    <a:pt x="41" y="14"/>
                    <a:pt x="39" y="11"/>
                    <a:pt x="37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4"/>
                    <a:pt x="31" y="2"/>
                    <a:pt x="28" y="1"/>
                  </a:cubicBezTo>
                  <a:cubicBezTo>
                    <a:pt x="27" y="1"/>
                    <a:pt x="26" y="1"/>
                    <a:pt x="25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10EB19CA-EE6A-7EBB-D563-27B75A8A6679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1" y="3159"/>
              <a:ext cx="45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 w 41"/>
                <a:gd name="T5" fmla="*/ 14 h 42"/>
                <a:gd name="T6" fmla="*/ 0 w 41"/>
                <a:gd name="T7" fmla="*/ 18 h 42"/>
                <a:gd name="T8" fmla="*/ 0 w 41"/>
                <a:gd name="T9" fmla="*/ 22 h 42"/>
                <a:gd name="T10" fmla="*/ 20 w 41"/>
                <a:gd name="T11" fmla="*/ 42 h 42"/>
                <a:gd name="T12" fmla="*/ 20 w 41"/>
                <a:gd name="T13" fmla="*/ 42 h 42"/>
                <a:gd name="T14" fmla="*/ 22 w 41"/>
                <a:gd name="T15" fmla="*/ 42 h 42"/>
                <a:gd name="T16" fmla="*/ 24 w 41"/>
                <a:gd name="T17" fmla="*/ 41 h 42"/>
                <a:gd name="T18" fmla="*/ 37 w 41"/>
                <a:gd name="T19" fmla="*/ 34 h 42"/>
                <a:gd name="T20" fmla="*/ 39 w 41"/>
                <a:gd name="T21" fmla="*/ 31 h 42"/>
                <a:gd name="T22" fmla="*/ 41 w 41"/>
                <a:gd name="T23" fmla="*/ 20 h 42"/>
                <a:gd name="T24" fmla="*/ 30 w 41"/>
                <a:gd name="T25" fmla="*/ 3 h 42"/>
                <a:gd name="T26" fmla="*/ 26 w 41"/>
                <a:gd name="T27" fmla="*/ 1 h 42"/>
                <a:gd name="T28" fmla="*/ 20 w 41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1" y="1"/>
                    <a:pt x="4" y="6"/>
                    <a:pt x="1" y="14"/>
                  </a:cubicBezTo>
                  <a:cubicBezTo>
                    <a:pt x="1" y="15"/>
                    <a:pt x="0" y="16"/>
                    <a:pt x="0" y="18"/>
                  </a:cubicBezTo>
                  <a:cubicBezTo>
                    <a:pt x="0" y="19"/>
                    <a:pt x="0" y="21"/>
                    <a:pt x="0" y="22"/>
                  </a:cubicBezTo>
                  <a:cubicBezTo>
                    <a:pt x="0" y="33"/>
                    <a:pt x="9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3" y="42"/>
                    <a:pt x="24" y="41"/>
                  </a:cubicBezTo>
                  <a:cubicBezTo>
                    <a:pt x="29" y="40"/>
                    <a:pt x="34" y="38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0" y="27"/>
                    <a:pt x="41" y="24"/>
                    <a:pt x="41" y="20"/>
                  </a:cubicBezTo>
                  <a:cubicBezTo>
                    <a:pt x="41" y="12"/>
                    <a:pt x="36" y="6"/>
                    <a:pt x="30" y="3"/>
                  </a:cubicBezTo>
                  <a:cubicBezTo>
                    <a:pt x="29" y="2"/>
                    <a:pt x="27" y="1"/>
                    <a:pt x="26" y="1"/>
                  </a:cubicBezTo>
                  <a:cubicBezTo>
                    <a:pt x="24" y="1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3" name="Freeform 136">
              <a:extLst>
                <a:ext uri="{FF2B5EF4-FFF2-40B4-BE49-F238E27FC236}">
                  <a16:creationId xmlns:a16="http://schemas.microsoft.com/office/drawing/2014/main" id="{CAF15F86-7AA0-276B-20C0-0F159D8C2A7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12" y="2776"/>
              <a:ext cx="48" cy="46"/>
            </a:xfrm>
            <a:custGeom>
              <a:avLst/>
              <a:gdLst>
                <a:gd name="T0" fmla="*/ 21 w 43"/>
                <a:gd name="T1" fmla="*/ 0 h 42"/>
                <a:gd name="T2" fmla="*/ 20 w 43"/>
                <a:gd name="T3" fmla="*/ 0 h 42"/>
                <a:gd name="T4" fmla="*/ 1 w 43"/>
                <a:gd name="T5" fmla="*/ 22 h 42"/>
                <a:gd name="T6" fmla="*/ 1 w 43"/>
                <a:gd name="T7" fmla="*/ 25 h 42"/>
                <a:gd name="T8" fmla="*/ 3 w 43"/>
                <a:gd name="T9" fmla="*/ 29 h 42"/>
                <a:gd name="T10" fmla="*/ 13 w 43"/>
                <a:gd name="T11" fmla="*/ 40 h 42"/>
                <a:gd name="T12" fmla="*/ 17 w 43"/>
                <a:gd name="T13" fmla="*/ 41 h 42"/>
                <a:gd name="T14" fmla="*/ 21 w 43"/>
                <a:gd name="T15" fmla="*/ 42 h 42"/>
                <a:gd name="T16" fmla="*/ 23 w 43"/>
                <a:gd name="T17" fmla="*/ 42 h 42"/>
                <a:gd name="T18" fmla="*/ 30 w 43"/>
                <a:gd name="T19" fmla="*/ 40 h 42"/>
                <a:gd name="T20" fmla="*/ 33 w 43"/>
                <a:gd name="T21" fmla="*/ 38 h 42"/>
                <a:gd name="T22" fmla="*/ 42 w 43"/>
                <a:gd name="T23" fmla="*/ 20 h 42"/>
                <a:gd name="T24" fmla="*/ 21 w 43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42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1" y="23"/>
                    <a:pt x="1" y="24"/>
                    <a:pt x="1" y="25"/>
                  </a:cubicBezTo>
                  <a:cubicBezTo>
                    <a:pt x="2" y="27"/>
                    <a:pt x="2" y="28"/>
                    <a:pt x="3" y="29"/>
                  </a:cubicBezTo>
                  <a:cubicBezTo>
                    <a:pt x="5" y="34"/>
                    <a:pt x="8" y="38"/>
                    <a:pt x="13" y="40"/>
                  </a:cubicBezTo>
                  <a:cubicBezTo>
                    <a:pt x="14" y="40"/>
                    <a:pt x="15" y="41"/>
                    <a:pt x="17" y="41"/>
                  </a:cubicBezTo>
                  <a:cubicBezTo>
                    <a:pt x="18" y="41"/>
                    <a:pt x="20" y="42"/>
                    <a:pt x="21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5" y="41"/>
                    <a:pt x="28" y="41"/>
                    <a:pt x="30" y="40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9" y="34"/>
                    <a:pt x="43" y="27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4" name="Freeform 137">
              <a:extLst>
                <a:ext uri="{FF2B5EF4-FFF2-40B4-BE49-F238E27FC236}">
                  <a16:creationId xmlns:a16="http://schemas.microsoft.com/office/drawing/2014/main" id="{735B02E9-29B1-83AC-7F69-DB52E71BF0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6" y="2423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 w 42"/>
                <a:gd name="T5" fmla="*/ 22 h 41"/>
                <a:gd name="T6" fmla="*/ 14 w 42"/>
                <a:gd name="T7" fmla="*/ 40 h 41"/>
                <a:gd name="T8" fmla="*/ 18 w 42"/>
                <a:gd name="T9" fmla="*/ 41 h 41"/>
                <a:gd name="T10" fmla="*/ 19 w 42"/>
                <a:gd name="T11" fmla="*/ 41 h 41"/>
                <a:gd name="T12" fmla="*/ 21 w 42"/>
                <a:gd name="T13" fmla="*/ 41 h 41"/>
                <a:gd name="T14" fmla="*/ 23 w 42"/>
                <a:gd name="T15" fmla="*/ 41 h 41"/>
                <a:gd name="T16" fmla="*/ 23 w 42"/>
                <a:gd name="T17" fmla="*/ 41 h 41"/>
                <a:gd name="T18" fmla="*/ 29 w 42"/>
                <a:gd name="T19" fmla="*/ 40 h 41"/>
                <a:gd name="T20" fmla="*/ 33 w 42"/>
                <a:gd name="T21" fmla="*/ 38 h 41"/>
                <a:gd name="T22" fmla="*/ 42 w 42"/>
                <a:gd name="T23" fmla="*/ 19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0"/>
                    <a:pt x="1" y="22"/>
                  </a:cubicBezTo>
                  <a:cubicBezTo>
                    <a:pt x="1" y="30"/>
                    <a:pt x="7" y="37"/>
                    <a:pt x="14" y="40"/>
                  </a:cubicBezTo>
                  <a:cubicBezTo>
                    <a:pt x="15" y="40"/>
                    <a:pt x="16" y="41"/>
                    <a:pt x="18" y="41"/>
                  </a:cubicBezTo>
                  <a:cubicBezTo>
                    <a:pt x="18" y="41"/>
                    <a:pt x="19" y="41"/>
                    <a:pt x="19" y="41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2" y="41"/>
                    <a:pt x="22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5" y="41"/>
                    <a:pt x="27" y="40"/>
                    <a:pt x="29" y="40"/>
                  </a:cubicBezTo>
                  <a:cubicBezTo>
                    <a:pt x="30" y="39"/>
                    <a:pt x="31" y="39"/>
                    <a:pt x="33" y="38"/>
                  </a:cubicBezTo>
                  <a:cubicBezTo>
                    <a:pt x="39" y="34"/>
                    <a:pt x="42" y="27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5" name="Freeform 138">
              <a:extLst>
                <a:ext uri="{FF2B5EF4-FFF2-40B4-BE49-F238E27FC236}">
                  <a16:creationId xmlns:a16="http://schemas.microsoft.com/office/drawing/2014/main" id="{10E97B06-8213-474D-FD1D-E797E054A08E}"/>
                </a:ext>
              </a:extLst>
            </p:cNvPr>
            <p:cNvSpPr>
              <a:spLocks/>
            </p:cNvSpPr>
            <p:nvPr/>
          </p:nvSpPr>
          <p:spPr bwMode="gray">
            <a:xfrm>
              <a:off x="4021" y="1928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21 w 42"/>
                <a:gd name="T7" fmla="*/ 41 h 41"/>
                <a:gd name="T8" fmla="*/ 22 w 42"/>
                <a:gd name="T9" fmla="*/ 41 h 41"/>
                <a:gd name="T10" fmla="*/ 28 w 42"/>
                <a:gd name="T11" fmla="*/ 40 h 41"/>
                <a:gd name="T12" fmla="*/ 31 w 42"/>
                <a:gd name="T13" fmla="*/ 38 h 41"/>
                <a:gd name="T14" fmla="*/ 41 w 42"/>
                <a:gd name="T15" fmla="*/ 19 h 41"/>
                <a:gd name="T16" fmla="*/ 39 w 42"/>
                <a:gd name="T17" fmla="*/ 11 h 41"/>
                <a:gd name="T18" fmla="*/ 37 w 42"/>
                <a:gd name="T19" fmla="*/ 7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0"/>
                    <a:pt x="28" y="40"/>
                  </a:cubicBezTo>
                  <a:cubicBezTo>
                    <a:pt x="29" y="39"/>
                    <a:pt x="30" y="39"/>
                    <a:pt x="31" y="38"/>
                  </a:cubicBezTo>
                  <a:cubicBezTo>
                    <a:pt x="38" y="34"/>
                    <a:pt x="42" y="27"/>
                    <a:pt x="41" y="19"/>
                  </a:cubicBezTo>
                  <a:cubicBezTo>
                    <a:pt x="41" y="16"/>
                    <a:pt x="40" y="13"/>
                    <a:pt x="39" y="11"/>
                  </a:cubicBezTo>
                  <a:cubicBezTo>
                    <a:pt x="39" y="10"/>
                    <a:pt x="38" y="8"/>
                    <a:pt x="37" y="7"/>
                  </a:cubicBezTo>
                  <a:cubicBezTo>
                    <a:pt x="33" y="3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6" name="Freeform 139">
              <a:extLst>
                <a:ext uri="{FF2B5EF4-FFF2-40B4-BE49-F238E27FC236}">
                  <a16:creationId xmlns:a16="http://schemas.microsoft.com/office/drawing/2014/main" id="{15DCCF81-FE49-37D2-A57D-05643B857DA4}"/>
                </a:ext>
              </a:extLst>
            </p:cNvPr>
            <p:cNvSpPr>
              <a:spLocks/>
            </p:cNvSpPr>
            <p:nvPr/>
          </p:nvSpPr>
          <p:spPr bwMode="gray">
            <a:xfrm>
              <a:off x="3505" y="273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4 w 42"/>
                <a:gd name="T7" fmla="*/ 33 h 41"/>
                <a:gd name="T8" fmla="*/ 7 w 42"/>
                <a:gd name="T9" fmla="*/ 36 h 41"/>
                <a:gd name="T10" fmla="*/ 7 w 42"/>
                <a:gd name="T11" fmla="*/ 36 h 41"/>
                <a:gd name="T12" fmla="*/ 11 w 42"/>
                <a:gd name="T13" fmla="*/ 38 h 41"/>
                <a:gd name="T14" fmla="*/ 19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3 w 42"/>
                <a:gd name="T21" fmla="*/ 41 h 41"/>
                <a:gd name="T22" fmla="*/ 33 w 42"/>
                <a:gd name="T23" fmla="*/ 37 h 41"/>
                <a:gd name="T24" fmla="*/ 36 w 42"/>
                <a:gd name="T25" fmla="*/ 34 h 41"/>
                <a:gd name="T26" fmla="*/ 41 w 42"/>
                <a:gd name="T27" fmla="*/ 19 h 41"/>
                <a:gd name="T28" fmla="*/ 41 w 42"/>
                <a:gd name="T29" fmla="*/ 18 h 41"/>
                <a:gd name="T30" fmla="*/ 41 w 42"/>
                <a:gd name="T31" fmla="*/ 18 h 41"/>
                <a:gd name="T32" fmla="*/ 41 w 42"/>
                <a:gd name="T33" fmla="*/ 14 h 41"/>
                <a:gd name="T34" fmla="*/ 39 w 42"/>
                <a:gd name="T35" fmla="*/ 10 h 41"/>
                <a:gd name="T36" fmla="*/ 36 w 42"/>
                <a:gd name="T37" fmla="*/ 7 h 41"/>
                <a:gd name="T38" fmla="*/ 21 w 42"/>
                <a:gd name="T3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0" y="26"/>
                    <a:pt x="2" y="30"/>
                    <a:pt x="4" y="33"/>
                  </a:cubicBezTo>
                  <a:cubicBezTo>
                    <a:pt x="5" y="34"/>
                    <a:pt x="6" y="35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9" y="37"/>
                    <a:pt x="10" y="38"/>
                    <a:pt x="11" y="38"/>
                  </a:cubicBezTo>
                  <a:cubicBezTo>
                    <a:pt x="13" y="40"/>
                    <a:pt x="16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7" y="40"/>
                    <a:pt x="30" y="39"/>
                    <a:pt x="33" y="37"/>
                  </a:cubicBezTo>
                  <a:cubicBezTo>
                    <a:pt x="34" y="36"/>
                    <a:pt x="35" y="35"/>
                    <a:pt x="36" y="34"/>
                  </a:cubicBezTo>
                  <a:cubicBezTo>
                    <a:pt x="40" y="30"/>
                    <a:pt x="42" y="25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7"/>
                    <a:pt x="41" y="15"/>
                    <a:pt x="41" y="14"/>
                  </a:cubicBezTo>
                  <a:cubicBezTo>
                    <a:pt x="40" y="13"/>
                    <a:pt x="40" y="11"/>
                    <a:pt x="39" y="10"/>
                  </a:cubicBezTo>
                  <a:cubicBezTo>
                    <a:pt x="38" y="9"/>
                    <a:pt x="37" y="8"/>
                    <a:pt x="36" y="7"/>
                  </a:cubicBezTo>
                  <a:cubicBezTo>
                    <a:pt x="33" y="2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7" name="Freeform 140">
              <a:extLst>
                <a:ext uri="{FF2B5EF4-FFF2-40B4-BE49-F238E27FC236}">
                  <a16:creationId xmlns:a16="http://schemas.microsoft.com/office/drawing/2014/main" id="{D66C97EB-4E2B-DCC2-B5B9-058D86A67047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5" y="3024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4 h 41"/>
                <a:gd name="T8" fmla="*/ 1 w 42"/>
                <a:gd name="T9" fmla="*/ 22 h 41"/>
                <a:gd name="T10" fmla="*/ 6 w 42"/>
                <a:gd name="T11" fmla="*/ 35 h 41"/>
                <a:gd name="T12" fmla="*/ 9 w 42"/>
                <a:gd name="T13" fmla="*/ 37 h 41"/>
                <a:gd name="T14" fmla="*/ 21 w 42"/>
                <a:gd name="T15" fmla="*/ 41 h 41"/>
                <a:gd name="T16" fmla="*/ 22 w 42"/>
                <a:gd name="T17" fmla="*/ 41 h 41"/>
                <a:gd name="T18" fmla="*/ 28 w 42"/>
                <a:gd name="T19" fmla="*/ 40 h 41"/>
                <a:gd name="T20" fmla="*/ 31 w 42"/>
                <a:gd name="T21" fmla="*/ 39 h 41"/>
                <a:gd name="T22" fmla="*/ 39 w 42"/>
                <a:gd name="T23" fmla="*/ 32 h 41"/>
                <a:gd name="T24" fmla="*/ 40 w 42"/>
                <a:gd name="T25" fmla="*/ 28 h 41"/>
                <a:gd name="T26" fmla="*/ 42 w 42"/>
                <a:gd name="T27" fmla="*/ 19 h 41"/>
                <a:gd name="T28" fmla="*/ 33 w 42"/>
                <a:gd name="T29" fmla="*/ 3 h 41"/>
                <a:gd name="T30" fmla="*/ 29 w 42"/>
                <a:gd name="T31" fmla="*/ 1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1" y="2"/>
                    <a:pt x="10" y="3"/>
                    <a:pt x="9" y="4"/>
                  </a:cubicBezTo>
                  <a:cubicBezTo>
                    <a:pt x="4" y="8"/>
                    <a:pt x="0" y="14"/>
                    <a:pt x="1" y="22"/>
                  </a:cubicBezTo>
                  <a:cubicBezTo>
                    <a:pt x="1" y="27"/>
                    <a:pt x="3" y="31"/>
                    <a:pt x="6" y="35"/>
                  </a:cubicBezTo>
                  <a:cubicBezTo>
                    <a:pt x="7" y="36"/>
                    <a:pt x="8" y="36"/>
                    <a:pt x="9" y="37"/>
                  </a:cubicBezTo>
                  <a:cubicBezTo>
                    <a:pt x="12" y="40"/>
                    <a:pt x="17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29" y="40"/>
                    <a:pt x="30" y="39"/>
                    <a:pt x="31" y="39"/>
                  </a:cubicBezTo>
                  <a:cubicBezTo>
                    <a:pt x="34" y="37"/>
                    <a:pt x="37" y="35"/>
                    <a:pt x="39" y="32"/>
                  </a:cubicBezTo>
                  <a:cubicBezTo>
                    <a:pt x="39" y="31"/>
                    <a:pt x="40" y="29"/>
                    <a:pt x="40" y="28"/>
                  </a:cubicBezTo>
                  <a:cubicBezTo>
                    <a:pt x="41" y="25"/>
                    <a:pt x="42" y="22"/>
                    <a:pt x="42" y="19"/>
                  </a:cubicBezTo>
                  <a:cubicBezTo>
                    <a:pt x="41" y="13"/>
                    <a:pt x="38" y="7"/>
                    <a:pt x="33" y="3"/>
                  </a:cubicBezTo>
                  <a:cubicBezTo>
                    <a:pt x="32" y="3"/>
                    <a:pt x="30" y="2"/>
                    <a:pt x="29" y="1"/>
                  </a:cubicBezTo>
                  <a:cubicBezTo>
                    <a:pt x="27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8" name="Freeform 141">
              <a:extLst>
                <a:ext uri="{FF2B5EF4-FFF2-40B4-BE49-F238E27FC236}">
                  <a16:creationId xmlns:a16="http://schemas.microsoft.com/office/drawing/2014/main" id="{01E861F4-7280-2E7E-7C76-D739708A3A5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26" y="747"/>
              <a:ext cx="702" cy="1213"/>
            </a:xfrm>
            <a:custGeom>
              <a:avLst/>
              <a:gdLst>
                <a:gd name="T0" fmla="*/ 702 w 702"/>
                <a:gd name="T1" fmla="*/ 0 h 1213"/>
                <a:gd name="T2" fmla="*/ 269 w 702"/>
                <a:gd name="T3" fmla="*/ 1213 h 1213"/>
                <a:gd name="T4" fmla="*/ 0 w 702"/>
                <a:gd name="T5" fmla="*/ 613 h 1213"/>
                <a:gd name="T6" fmla="*/ 1 w 702"/>
                <a:gd name="T7" fmla="*/ 612 h 1213"/>
                <a:gd name="T8" fmla="*/ 702 w 702"/>
                <a:gd name="T9" fmla="*/ 0 h 1213"/>
                <a:gd name="T10" fmla="*/ 268 w 702"/>
                <a:gd name="T11" fmla="*/ 1201 h 1213"/>
                <a:gd name="T12" fmla="*/ 692 w 702"/>
                <a:gd name="T13" fmla="*/ 15 h 1213"/>
                <a:gd name="T14" fmla="*/ 5 w 702"/>
                <a:gd name="T15" fmla="*/ 614 h 1213"/>
                <a:gd name="T16" fmla="*/ 268 w 702"/>
                <a:gd name="T17" fmla="*/ 1201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1213">
                  <a:moveTo>
                    <a:pt x="702" y="0"/>
                  </a:moveTo>
                  <a:lnTo>
                    <a:pt x="269" y="1213"/>
                  </a:lnTo>
                  <a:lnTo>
                    <a:pt x="0" y="613"/>
                  </a:lnTo>
                  <a:lnTo>
                    <a:pt x="1" y="612"/>
                  </a:lnTo>
                  <a:lnTo>
                    <a:pt x="702" y="0"/>
                  </a:lnTo>
                  <a:close/>
                  <a:moveTo>
                    <a:pt x="268" y="1201"/>
                  </a:moveTo>
                  <a:lnTo>
                    <a:pt x="692" y="15"/>
                  </a:lnTo>
                  <a:lnTo>
                    <a:pt x="5" y="614"/>
                  </a:lnTo>
                  <a:lnTo>
                    <a:pt x="268" y="12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9" name="Freeform 142">
              <a:extLst>
                <a:ext uri="{FF2B5EF4-FFF2-40B4-BE49-F238E27FC236}">
                  <a16:creationId xmlns:a16="http://schemas.microsoft.com/office/drawing/2014/main" id="{778B6BC0-0FF9-AFF9-24E6-71152E38AFCE}"/>
                </a:ext>
              </a:extLst>
            </p:cNvPr>
            <p:cNvSpPr>
              <a:spLocks/>
            </p:cNvSpPr>
            <p:nvPr/>
          </p:nvSpPr>
          <p:spPr bwMode="gray">
            <a:xfrm>
              <a:off x="4569" y="1945"/>
              <a:ext cx="628" cy="898"/>
            </a:xfrm>
            <a:custGeom>
              <a:avLst/>
              <a:gdLst>
                <a:gd name="T0" fmla="*/ 628 w 628"/>
                <a:gd name="T1" fmla="*/ 0 h 898"/>
                <a:gd name="T2" fmla="*/ 564 w 628"/>
                <a:gd name="T3" fmla="*/ 802 h 898"/>
                <a:gd name="T4" fmla="*/ 560 w 628"/>
                <a:gd name="T5" fmla="*/ 802 h 898"/>
                <a:gd name="T6" fmla="*/ 623 w 628"/>
                <a:gd name="T7" fmla="*/ 16 h 898"/>
                <a:gd name="T8" fmla="*/ 1 w 628"/>
                <a:gd name="T9" fmla="*/ 898 h 898"/>
                <a:gd name="T10" fmla="*/ 0 w 628"/>
                <a:gd name="T11" fmla="*/ 9 h 898"/>
                <a:gd name="T12" fmla="*/ 4 w 628"/>
                <a:gd name="T13" fmla="*/ 9 h 898"/>
                <a:gd name="T14" fmla="*/ 6 w 628"/>
                <a:gd name="T15" fmla="*/ 884 h 898"/>
                <a:gd name="T16" fmla="*/ 628 w 628"/>
                <a:gd name="T17" fmla="*/ 0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8" h="898">
                  <a:moveTo>
                    <a:pt x="628" y="0"/>
                  </a:moveTo>
                  <a:lnTo>
                    <a:pt x="564" y="802"/>
                  </a:lnTo>
                  <a:lnTo>
                    <a:pt x="560" y="802"/>
                  </a:lnTo>
                  <a:lnTo>
                    <a:pt x="623" y="16"/>
                  </a:lnTo>
                  <a:lnTo>
                    <a:pt x="1" y="898"/>
                  </a:lnTo>
                  <a:lnTo>
                    <a:pt x="0" y="9"/>
                  </a:lnTo>
                  <a:lnTo>
                    <a:pt x="4" y="9"/>
                  </a:lnTo>
                  <a:lnTo>
                    <a:pt x="6" y="884"/>
                  </a:lnTo>
                  <a:lnTo>
                    <a:pt x="6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0" name="Freeform 143">
              <a:extLst>
                <a:ext uri="{FF2B5EF4-FFF2-40B4-BE49-F238E27FC236}">
                  <a16:creationId xmlns:a16="http://schemas.microsoft.com/office/drawing/2014/main" id="{4ABC3C41-72FD-B73C-9377-F833A9368AA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67" y="1360"/>
              <a:ext cx="1061" cy="2179"/>
            </a:xfrm>
            <a:custGeom>
              <a:avLst/>
              <a:gdLst>
                <a:gd name="T0" fmla="*/ 359 w 1061"/>
                <a:gd name="T1" fmla="*/ 0 h 2179"/>
                <a:gd name="T2" fmla="*/ 364 w 1061"/>
                <a:gd name="T3" fmla="*/ 3 h 2179"/>
                <a:gd name="T4" fmla="*/ 8 w 1061"/>
                <a:gd name="T5" fmla="*/ 592 h 2179"/>
                <a:gd name="T6" fmla="*/ 628 w 1061"/>
                <a:gd name="T7" fmla="*/ 591 h 2179"/>
                <a:gd name="T8" fmla="*/ 628 w 1061"/>
                <a:gd name="T9" fmla="*/ 591 h 2179"/>
                <a:gd name="T10" fmla="*/ 1061 w 1061"/>
                <a:gd name="T11" fmla="*/ 800 h 2179"/>
                <a:gd name="T12" fmla="*/ 567 w 1061"/>
                <a:gd name="T13" fmla="*/ 1387 h 2179"/>
                <a:gd name="T14" fmla="*/ 1061 w 1061"/>
                <a:gd name="T15" fmla="*/ 2084 h 2179"/>
                <a:gd name="T16" fmla="*/ 1057 w 1061"/>
                <a:gd name="T17" fmla="*/ 2087 h 2179"/>
                <a:gd name="T18" fmla="*/ 564 w 1061"/>
                <a:gd name="T19" fmla="*/ 1391 h 2179"/>
                <a:gd name="T20" fmla="*/ 4 w 1061"/>
                <a:gd name="T21" fmla="*/ 2179 h 2179"/>
                <a:gd name="T22" fmla="*/ 3 w 1061"/>
                <a:gd name="T23" fmla="*/ 1475 h 2179"/>
                <a:gd name="T24" fmla="*/ 5 w 1061"/>
                <a:gd name="T25" fmla="*/ 1475 h 2179"/>
                <a:gd name="T26" fmla="*/ 563 w 1061"/>
                <a:gd name="T27" fmla="*/ 1385 h 2179"/>
                <a:gd name="T28" fmla="*/ 564 w 1061"/>
                <a:gd name="T29" fmla="*/ 1384 h 2179"/>
                <a:gd name="T30" fmla="*/ 564 w 1061"/>
                <a:gd name="T31" fmla="*/ 1384 h 2179"/>
                <a:gd name="T32" fmla="*/ 1054 w 1061"/>
                <a:gd name="T33" fmla="*/ 802 h 2179"/>
                <a:gd name="T34" fmla="*/ 627 w 1061"/>
                <a:gd name="T35" fmla="*/ 595 h 2179"/>
                <a:gd name="T36" fmla="*/ 0 w 1061"/>
                <a:gd name="T37" fmla="*/ 596 h 2179"/>
                <a:gd name="T38" fmla="*/ 359 w 1061"/>
                <a:gd name="T39" fmla="*/ 0 h 2179"/>
                <a:gd name="T40" fmla="*/ 9 w 1061"/>
                <a:gd name="T41" fmla="*/ 2166 h 2179"/>
                <a:gd name="T42" fmla="*/ 560 w 1061"/>
                <a:gd name="T43" fmla="*/ 1391 h 2179"/>
                <a:gd name="T44" fmla="*/ 8 w 1061"/>
                <a:gd name="T45" fmla="*/ 1478 h 2179"/>
                <a:gd name="T46" fmla="*/ 9 w 1061"/>
                <a:gd name="T47" fmla="*/ 2166 h 2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1" h="2179">
                  <a:moveTo>
                    <a:pt x="359" y="0"/>
                  </a:moveTo>
                  <a:lnTo>
                    <a:pt x="364" y="3"/>
                  </a:lnTo>
                  <a:lnTo>
                    <a:pt x="8" y="592"/>
                  </a:lnTo>
                  <a:lnTo>
                    <a:pt x="628" y="591"/>
                  </a:lnTo>
                  <a:lnTo>
                    <a:pt x="628" y="591"/>
                  </a:lnTo>
                  <a:lnTo>
                    <a:pt x="1061" y="800"/>
                  </a:lnTo>
                  <a:lnTo>
                    <a:pt x="567" y="1387"/>
                  </a:lnTo>
                  <a:lnTo>
                    <a:pt x="1061" y="2084"/>
                  </a:lnTo>
                  <a:lnTo>
                    <a:pt x="1057" y="2087"/>
                  </a:lnTo>
                  <a:lnTo>
                    <a:pt x="564" y="1391"/>
                  </a:lnTo>
                  <a:lnTo>
                    <a:pt x="4" y="2179"/>
                  </a:lnTo>
                  <a:lnTo>
                    <a:pt x="3" y="1475"/>
                  </a:lnTo>
                  <a:lnTo>
                    <a:pt x="5" y="1475"/>
                  </a:lnTo>
                  <a:lnTo>
                    <a:pt x="563" y="1385"/>
                  </a:lnTo>
                  <a:lnTo>
                    <a:pt x="564" y="1384"/>
                  </a:lnTo>
                  <a:lnTo>
                    <a:pt x="564" y="1384"/>
                  </a:lnTo>
                  <a:lnTo>
                    <a:pt x="1054" y="802"/>
                  </a:lnTo>
                  <a:lnTo>
                    <a:pt x="627" y="595"/>
                  </a:lnTo>
                  <a:lnTo>
                    <a:pt x="0" y="596"/>
                  </a:lnTo>
                  <a:lnTo>
                    <a:pt x="359" y="0"/>
                  </a:lnTo>
                  <a:close/>
                  <a:moveTo>
                    <a:pt x="9" y="2166"/>
                  </a:moveTo>
                  <a:lnTo>
                    <a:pt x="560" y="1391"/>
                  </a:lnTo>
                  <a:lnTo>
                    <a:pt x="8" y="1478"/>
                  </a:lnTo>
                  <a:lnTo>
                    <a:pt x="9" y="216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1" name="Freeform 144">
              <a:extLst>
                <a:ext uri="{FF2B5EF4-FFF2-40B4-BE49-F238E27FC236}">
                  <a16:creationId xmlns:a16="http://schemas.microsoft.com/office/drawing/2014/main" id="{2E415F89-2EF5-5995-949C-EC21A21C658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37" y="2747"/>
              <a:ext cx="1696" cy="1554"/>
            </a:xfrm>
            <a:custGeom>
              <a:avLst/>
              <a:gdLst>
                <a:gd name="T0" fmla="*/ 1692 w 1696"/>
                <a:gd name="T1" fmla="*/ 0 h 1554"/>
                <a:gd name="T2" fmla="*/ 1696 w 1696"/>
                <a:gd name="T3" fmla="*/ 0 h 1554"/>
                <a:gd name="T4" fmla="*/ 1664 w 1696"/>
                <a:gd name="T5" fmla="*/ 553 h 1554"/>
                <a:gd name="T6" fmla="*/ 1663 w 1696"/>
                <a:gd name="T7" fmla="*/ 554 h 1554"/>
                <a:gd name="T8" fmla="*/ 1138 w 1696"/>
                <a:gd name="T9" fmla="*/ 788 h 1554"/>
                <a:gd name="T10" fmla="*/ 652 w 1696"/>
                <a:gd name="T11" fmla="*/ 976 h 1554"/>
                <a:gd name="T12" fmla="*/ 390 w 1696"/>
                <a:gd name="T13" fmla="*/ 1554 h 1554"/>
                <a:gd name="T14" fmla="*/ 0 w 1696"/>
                <a:gd name="T15" fmla="*/ 828 h 1554"/>
                <a:gd name="T16" fmla="*/ 3 w 1696"/>
                <a:gd name="T17" fmla="*/ 826 h 1554"/>
                <a:gd name="T18" fmla="*/ 1142 w 1696"/>
                <a:gd name="T19" fmla="*/ 83 h 1554"/>
                <a:gd name="T20" fmla="*/ 655 w 1696"/>
                <a:gd name="T21" fmla="*/ 969 h 1554"/>
                <a:gd name="T22" fmla="*/ 1135 w 1696"/>
                <a:gd name="T23" fmla="*/ 783 h 1554"/>
                <a:gd name="T24" fmla="*/ 1661 w 1696"/>
                <a:gd name="T25" fmla="*/ 550 h 1554"/>
                <a:gd name="T26" fmla="*/ 1692 w 1696"/>
                <a:gd name="T27" fmla="*/ 0 h 1554"/>
                <a:gd name="T28" fmla="*/ 645 w 1696"/>
                <a:gd name="T29" fmla="*/ 978 h 1554"/>
                <a:gd name="T30" fmla="*/ 1129 w 1696"/>
                <a:gd name="T31" fmla="*/ 96 h 1554"/>
                <a:gd name="T32" fmla="*/ 7 w 1696"/>
                <a:gd name="T33" fmla="*/ 830 h 1554"/>
                <a:gd name="T34" fmla="*/ 389 w 1696"/>
                <a:gd name="T35" fmla="*/ 1544 h 1554"/>
                <a:gd name="T36" fmla="*/ 645 w 1696"/>
                <a:gd name="T37" fmla="*/ 978 h 1554"/>
                <a:gd name="T38" fmla="*/ 645 w 1696"/>
                <a:gd name="T39" fmla="*/ 978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6" h="1554">
                  <a:moveTo>
                    <a:pt x="1692" y="0"/>
                  </a:moveTo>
                  <a:lnTo>
                    <a:pt x="1696" y="0"/>
                  </a:lnTo>
                  <a:lnTo>
                    <a:pt x="1664" y="553"/>
                  </a:lnTo>
                  <a:lnTo>
                    <a:pt x="1663" y="554"/>
                  </a:lnTo>
                  <a:lnTo>
                    <a:pt x="1138" y="788"/>
                  </a:lnTo>
                  <a:lnTo>
                    <a:pt x="652" y="976"/>
                  </a:lnTo>
                  <a:lnTo>
                    <a:pt x="390" y="1554"/>
                  </a:lnTo>
                  <a:lnTo>
                    <a:pt x="0" y="828"/>
                  </a:lnTo>
                  <a:lnTo>
                    <a:pt x="3" y="826"/>
                  </a:lnTo>
                  <a:lnTo>
                    <a:pt x="1142" y="83"/>
                  </a:lnTo>
                  <a:lnTo>
                    <a:pt x="655" y="969"/>
                  </a:lnTo>
                  <a:lnTo>
                    <a:pt x="1135" y="783"/>
                  </a:lnTo>
                  <a:lnTo>
                    <a:pt x="1661" y="550"/>
                  </a:lnTo>
                  <a:lnTo>
                    <a:pt x="1692" y="0"/>
                  </a:lnTo>
                  <a:close/>
                  <a:moveTo>
                    <a:pt x="645" y="978"/>
                  </a:moveTo>
                  <a:lnTo>
                    <a:pt x="1129" y="96"/>
                  </a:lnTo>
                  <a:lnTo>
                    <a:pt x="7" y="830"/>
                  </a:lnTo>
                  <a:lnTo>
                    <a:pt x="389" y="1544"/>
                  </a:lnTo>
                  <a:lnTo>
                    <a:pt x="645" y="978"/>
                  </a:lnTo>
                  <a:lnTo>
                    <a:pt x="645" y="9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2" name="Freeform 145">
              <a:extLst>
                <a:ext uri="{FF2B5EF4-FFF2-40B4-BE49-F238E27FC236}">
                  <a16:creationId xmlns:a16="http://schemas.microsoft.com/office/drawing/2014/main" id="{5B9CE65F-B9D5-5AB3-E2E5-B2C507567043}"/>
                </a:ext>
              </a:extLst>
            </p:cNvPr>
            <p:cNvSpPr>
              <a:spLocks/>
            </p:cNvSpPr>
            <p:nvPr/>
          </p:nvSpPr>
          <p:spPr bwMode="gray">
            <a:xfrm>
              <a:off x="4571" y="3296"/>
              <a:ext cx="1056" cy="645"/>
            </a:xfrm>
            <a:custGeom>
              <a:avLst/>
              <a:gdLst>
                <a:gd name="T0" fmla="*/ 527 w 1056"/>
                <a:gd name="T1" fmla="*/ 0 h 645"/>
                <a:gd name="T2" fmla="*/ 529 w 1056"/>
                <a:gd name="T3" fmla="*/ 1 h 645"/>
                <a:gd name="T4" fmla="*/ 1056 w 1056"/>
                <a:gd name="T5" fmla="*/ 147 h 645"/>
                <a:gd name="T6" fmla="*/ 1054 w 1056"/>
                <a:gd name="T7" fmla="*/ 151 h 645"/>
                <a:gd name="T8" fmla="*/ 530 w 1056"/>
                <a:gd name="T9" fmla="*/ 5 h 645"/>
                <a:gd name="T10" fmla="*/ 300 w 1056"/>
                <a:gd name="T11" fmla="*/ 645 h 645"/>
                <a:gd name="T12" fmla="*/ 0 w 1056"/>
                <a:gd name="T13" fmla="*/ 238 h 645"/>
                <a:gd name="T14" fmla="*/ 4 w 1056"/>
                <a:gd name="T15" fmla="*/ 235 h 645"/>
                <a:gd name="T16" fmla="*/ 299 w 1056"/>
                <a:gd name="T17" fmla="*/ 636 h 645"/>
                <a:gd name="T18" fmla="*/ 527 w 1056"/>
                <a:gd name="T1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6" h="645">
                  <a:moveTo>
                    <a:pt x="527" y="0"/>
                  </a:moveTo>
                  <a:lnTo>
                    <a:pt x="529" y="1"/>
                  </a:lnTo>
                  <a:lnTo>
                    <a:pt x="1056" y="147"/>
                  </a:lnTo>
                  <a:lnTo>
                    <a:pt x="1054" y="151"/>
                  </a:lnTo>
                  <a:lnTo>
                    <a:pt x="530" y="5"/>
                  </a:lnTo>
                  <a:lnTo>
                    <a:pt x="300" y="645"/>
                  </a:lnTo>
                  <a:lnTo>
                    <a:pt x="0" y="238"/>
                  </a:lnTo>
                  <a:lnTo>
                    <a:pt x="4" y="235"/>
                  </a:lnTo>
                  <a:lnTo>
                    <a:pt x="299" y="636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3" name="Freeform 146">
              <a:extLst>
                <a:ext uri="{FF2B5EF4-FFF2-40B4-BE49-F238E27FC236}">
                  <a16:creationId xmlns:a16="http://schemas.microsoft.com/office/drawing/2014/main" id="{32AD3137-B9E1-CD57-7A67-D66E2C7D56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3573"/>
              <a:ext cx="1438" cy="725"/>
            </a:xfrm>
            <a:custGeom>
              <a:avLst/>
              <a:gdLst>
                <a:gd name="T0" fmla="*/ 1 w 1438"/>
                <a:gd name="T1" fmla="*/ 0 h 725"/>
                <a:gd name="T2" fmla="*/ 648 w 1438"/>
                <a:gd name="T3" fmla="*/ 145 h 725"/>
                <a:gd name="T4" fmla="*/ 1438 w 1438"/>
                <a:gd name="T5" fmla="*/ 363 h 725"/>
                <a:gd name="T6" fmla="*/ 387 w 1438"/>
                <a:gd name="T7" fmla="*/ 725 h 725"/>
                <a:gd name="T8" fmla="*/ 386 w 1438"/>
                <a:gd name="T9" fmla="*/ 720 h 725"/>
                <a:gd name="T10" fmla="*/ 1423 w 1438"/>
                <a:gd name="T11" fmla="*/ 363 h 725"/>
                <a:gd name="T12" fmla="*/ 647 w 1438"/>
                <a:gd name="T13" fmla="*/ 150 h 725"/>
                <a:gd name="T14" fmla="*/ 0 w 1438"/>
                <a:gd name="T15" fmla="*/ 5 h 725"/>
                <a:gd name="T16" fmla="*/ 1 w 1438"/>
                <a:gd name="T17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8" h="725">
                  <a:moveTo>
                    <a:pt x="1" y="0"/>
                  </a:moveTo>
                  <a:lnTo>
                    <a:pt x="648" y="145"/>
                  </a:lnTo>
                  <a:lnTo>
                    <a:pt x="1438" y="363"/>
                  </a:lnTo>
                  <a:lnTo>
                    <a:pt x="387" y="725"/>
                  </a:lnTo>
                  <a:lnTo>
                    <a:pt x="386" y="720"/>
                  </a:lnTo>
                  <a:lnTo>
                    <a:pt x="1423" y="363"/>
                  </a:lnTo>
                  <a:lnTo>
                    <a:pt x="647" y="150"/>
                  </a:ln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4" name="Freeform 147">
              <a:extLst>
                <a:ext uri="{FF2B5EF4-FFF2-40B4-BE49-F238E27FC236}">
                  <a16:creationId xmlns:a16="http://schemas.microsoft.com/office/drawing/2014/main" id="{2C8B49F2-7650-DAA3-E010-BCBE86CDC994}"/>
                </a:ext>
              </a:extLst>
            </p:cNvPr>
            <p:cNvSpPr>
              <a:spLocks/>
            </p:cNvSpPr>
            <p:nvPr/>
          </p:nvSpPr>
          <p:spPr bwMode="gray">
            <a:xfrm>
              <a:off x="3044" y="3575"/>
              <a:ext cx="783" cy="723"/>
            </a:xfrm>
            <a:custGeom>
              <a:avLst/>
              <a:gdLst>
                <a:gd name="T0" fmla="*/ 395 w 783"/>
                <a:gd name="T1" fmla="*/ 0 h 723"/>
                <a:gd name="T2" fmla="*/ 398 w 783"/>
                <a:gd name="T3" fmla="*/ 2 h 723"/>
                <a:gd name="T4" fmla="*/ 7 w 783"/>
                <a:gd name="T5" fmla="*/ 431 h 723"/>
                <a:gd name="T6" fmla="*/ 783 w 783"/>
                <a:gd name="T7" fmla="*/ 720 h 723"/>
                <a:gd name="T8" fmla="*/ 782 w 783"/>
                <a:gd name="T9" fmla="*/ 723 h 723"/>
                <a:gd name="T10" fmla="*/ 0 w 783"/>
                <a:gd name="T11" fmla="*/ 433 h 723"/>
                <a:gd name="T12" fmla="*/ 395 w 783"/>
                <a:gd name="T13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3" h="723">
                  <a:moveTo>
                    <a:pt x="395" y="0"/>
                  </a:moveTo>
                  <a:lnTo>
                    <a:pt x="398" y="2"/>
                  </a:lnTo>
                  <a:lnTo>
                    <a:pt x="7" y="431"/>
                  </a:lnTo>
                  <a:lnTo>
                    <a:pt x="783" y="720"/>
                  </a:lnTo>
                  <a:lnTo>
                    <a:pt x="782" y="723"/>
                  </a:lnTo>
                  <a:lnTo>
                    <a:pt x="0" y="433"/>
                  </a:lnTo>
                  <a:lnTo>
                    <a:pt x="3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5" name="Freeform 148">
              <a:extLst>
                <a:ext uri="{FF2B5EF4-FFF2-40B4-BE49-F238E27FC236}">
                  <a16:creationId xmlns:a16="http://schemas.microsoft.com/office/drawing/2014/main" id="{E626EEDA-10C9-6398-8522-B8B3515E850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82" y="2988"/>
              <a:ext cx="972" cy="1314"/>
            </a:xfrm>
            <a:custGeom>
              <a:avLst/>
              <a:gdLst>
                <a:gd name="T0" fmla="*/ 6 w 972"/>
                <a:gd name="T1" fmla="*/ 0 h 1314"/>
                <a:gd name="T2" fmla="*/ 370 w 972"/>
                <a:gd name="T3" fmla="*/ 714 h 1314"/>
                <a:gd name="T4" fmla="*/ 972 w 972"/>
                <a:gd name="T5" fmla="*/ 1019 h 1314"/>
                <a:gd name="T6" fmla="*/ 0 w 972"/>
                <a:gd name="T7" fmla="*/ 1314 h 1314"/>
                <a:gd name="T8" fmla="*/ 4 w 972"/>
                <a:gd name="T9" fmla="*/ 1310 h 1314"/>
                <a:gd name="T10" fmla="*/ 365 w 972"/>
                <a:gd name="T11" fmla="*/ 716 h 1314"/>
                <a:gd name="T12" fmla="*/ 2 w 972"/>
                <a:gd name="T13" fmla="*/ 3 h 1314"/>
                <a:gd name="T14" fmla="*/ 6 w 972"/>
                <a:gd name="T15" fmla="*/ 0 h 1314"/>
                <a:gd name="T16" fmla="*/ 959 w 972"/>
                <a:gd name="T17" fmla="*/ 1018 h 1314"/>
                <a:gd name="T18" fmla="*/ 369 w 972"/>
                <a:gd name="T19" fmla="*/ 718 h 1314"/>
                <a:gd name="T20" fmla="*/ 10 w 972"/>
                <a:gd name="T21" fmla="*/ 1307 h 1314"/>
                <a:gd name="T22" fmla="*/ 959 w 972"/>
                <a:gd name="T23" fmla="*/ 1018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2" h="1314">
                  <a:moveTo>
                    <a:pt x="6" y="0"/>
                  </a:moveTo>
                  <a:lnTo>
                    <a:pt x="370" y="714"/>
                  </a:lnTo>
                  <a:lnTo>
                    <a:pt x="972" y="1019"/>
                  </a:lnTo>
                  <a:lnTo>
                    <a:pt x="0" y="1314"/>
                  </a:lnTo>
                  <a:lnTo>
                    <a:pt x="4" y="1310"/>
                  </a:lnTo>
                  <a:lnTo>
                    <a:pt x="365" y="716"/>
                  </a:lnTo>
                  <a:lnTo>
                    <a:pt x="2" y="3"/>
                  </a:lnTo>
                  <a:lnTo>
                    <a:pt x="6" y="0"/>
                  </a:lnTo>
                  <a:close/>
                  <a:moveTo>
                    <a:pt x="959" y="1018"/>
                  </a:moveTo>
                  <a:lnTo>
                    <a:pt x="369" y="718"/>
                  </a:lnTo>
                  <a:lnTo>
                    <a:pt x="10" y="1307"/>
                  </a:lnTo>
                  <a:lnTo>
                    <a:pt x="959" y="10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6" name="Freeform 149">
              <a:extLst>
                <a:ext uri="{FF2B5EF4-FFF2-40B4-BE49-F238E27FC236}">
                  <a16:creationId xmlns:a16="http://schemas.microsoft.com/office/drawing/2014/main" id="{1E6C0575-45EC-F1F9-69DF-C5464C434E73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3" y="3298"/>
              <a:ext cx="1029" cy="1000"/>
            </a:xfrm>
            <a:custGeom>
              <a:avLst/>
              <a:gdLst>
                <a:gd name="T0" fmla="*/ 498 w 1029"/>
                <a:gd name="T1" fmla="*/ 0 h 1000"/>
                <a:gd name="T2" fmla="*/ 1029 w 1029"/>
                <a:gd name="T3" fmla="*/ 1000 h 1000"/>
                <a:gd name="T4" fmla="*/ 268 w 1029"/>
                <a:gd name="T5" fmla="*/ 642 h 1000"/>
                <a:gd name="T6" fmla="*/ 4 w 1029"/>
                <a:gd name="T7" fmla="*/ 999 h 1000"/>
                <a:gd name="T8" fmla="*/ 0 w 1029"/>
                <a:gd name="T9" fmla="*/ 995 h 1000"/>
                <a:gd name="T10" fmla="*/ 267 w 1029"/>
                <a:gd name="T11" fmla="*/ 636 h 1000"/>
                <a:gd name="T12" fmla="*/ 268 w 1029"/>
                <a:gd name="T13" fmla="*/ 636 h 1000"/>
                <a:gd name="T14" fmla="*/ 1019 w 1029"/>
                <a:gd name="T15" fmla="*/ 991 h 1000"/>
                <a:gd name="T16" fmla="*/ 495 w 1029"/>
                <a:gd name="T17" fmla="*/ 2 h 1000"/>
                <a:gd name="T18" fmla="*/ 498 w 1029"/>
                <a:gd name="T19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9" h="1000">
                  <a:moveTo>
                    <a:pt x="498" y="0"/>
                  </a:moveTo>
                  <a:lnTo>
                    <a:pt x="1029" y="1000"/>
                  </a:lnTo>
                  <a:lnTo>
                    <a:pt x="268" y="642"/>
                  </a:lnTo>
                  <a:lnTo>
                    <a:pt x="4" y="999"/>
                  </a:lnTo>
                  <a:lnTo>
                    <a:pt x="0" y="995"/>
                  </a:lnTo>
                  <a:lnTo>
                    <a:pt x="267" y="636"/>
                  </a:lnTo>
                  <a:lnTo>
                    <a:pt x="268" y="636"/>
                  </a:lnTo>
                  <a:lnTo>
                    <a:pt x="1019" y="991"/>
                  </a:lnTo>
                  <a:lnTo>
                    <a:pt x="495" y="2"/>
                  </a:lnTo>
                  <a:lnTo>
                    <a:pt x="49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7" name="Oval 150">
              <a:extLst>
                <a:ext uri="{FF2B5EF4-FFF2-40B4-BE49-F238E27FC236}">
                  <a16:creationId xmlns:a16="http://schemas.microsoft.com/office/drawing/2014/main" id="{993527AB-C0E7-4937-71FC-72BE1672AEB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05" y="1338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8" name="Oval 151">
              <a:extLst>
                <a:ext uri="{FF2B5EF4-FFF2-40B4-BE49-F238E27FC236}">
                  <a16:creationId xmlns:a16="http://schemas.microsoft.com/office/drawing/2014/main" id="{5F00CAD2-6B0C-6453-3552-5EAF5F0C728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0" y="731"/>
              <a:ext cx="45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9" name="Oval 152">
              <a:extLst>
                <a:ext uri="{FF2B5EF4-FFF2-40B4-BE49-F238E27FC236}">
                  <a16:creationId xmlns:a16="http://schemas.microsoft.com/office/drawing/2014/main" id="{A7692535-A73D-B01A-A608-74573C3C2B4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72" y="1931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0" name="Freeform 153">
              <a:extLst>
                <a:ext uri="{FF2B5EF4-FFF2-40B4-BE49-F238E27FC236}">
                  <a16:creationId xmlns:a16="http://schemas.microsoft.com/office/drawing/2014/main" id="{96CBD352-E0F7-5B25-7AEB-DB29AC28BB96}"/>
                </a:ext>
              </a:extLst>
            </p:cNvPr>
            <p:cNvSpPr>
              <a:spLocks/>
            </p:cNvSpPr>
            <p:nvPr/>
          </p:nvSpPr>
          <p:spPr bwMode="gray">
            <a:xfrm>
              <a:off x="5601" y="2139"/>
              <a:ext cx="47" cy="45"/>
            </a:xfrm>
            <a:custGeom>
              <a:avLst/>
              <a:gdLst>
                <a:gd name="T0" fmla="*/ 0 w 42"/>
                <a:gd name="T1" fmla="*/ 20 h 41"/>
                <a:gd name="T2" fmla="*/ 21 w 42"/>
                <a:gd name="T3" fmla="*/ 0 h 41"/>
                <a:gd name="T4" fmla="*/ 42 w 42"/>
                <a:gd name="T5" fmla="*/ 20 h 41"/>
                <a:gd name="T6" fmla="*/ 21 w 42"/>
                <a:gd name="T7" fmla="*/ 41 h 41"/>
                <a:gd name="T8" fmla="*/ 0 w 42"/>
                <a:gd name="T9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0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0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0" y="32"/>
                    <a:pt x="0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1" name="Freeform 154">
              <a:extLst>
                <a:ext uri="{FF2B5EF4-FFF2-40B4-BE49-F238E27FC236}">
                  <a16:creationId xmlns:a16="http://schemas.microsoft.com/office/drawing/2014/main" id="{3C8727A0-F62F-31E2-3C91-06E47CE8F93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8" y="2724"/>
              <a:ext cx="46" cy="46"/>
            </a:xfrm>
            <a:custGeom>
              <a:avLst/>
              <a:gdLst>
                <a:gd name="T0" fmla="*/ 1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1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1" y="21"/>
                  </a:moveTo>
                  <a:cubicBezTo>
                    <a:pt x="0" y="10"/>
                    <a:pt x="10" y="0"/>
                    <a:pt x="21" y="0"/>
                  </a:cubicBezTo>
                  <a:cubicBezTo>
                    <a:pt x="33" y="0"/>
                    <a:pt x="42" y="10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1" y="32"/>
                    <a:pt x="1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2" name="Oval 155">
              <a:extLst>
                <a:ext uri="{FF2B5EF4-FFF2-40B4-BE49-F238E27FC236}">
                  <a16:creationId xmlns:a16="http://schemas.microsoft.com/office/drawing/2014/main" id="{2E91D2E7-37DD-0167-CDCF-FA4A5B7318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77" y="3276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3" name="Oval 156">
              <a:extLst>
                <a:ext uri="{FF2B5EF4-FFF2-40B4-BE49-F238E27FC236}">
                  <a16:creationId xmlns:a16="http://schemas.microsoft.com/office/drawing/2014/main" id="{04A34261-029C-015E-6F4D-0024A58D6F9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3" y="3423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4" name="Oval 157">
              <a:extLst>
                <a:ext uri="{FF2B5EF4-FFF2-40B4-BE49-F238E27FC236}">
                  <a16:creationId xmlns:a16="http://schemas.microsoft.com/office/drawing/2014/main" id="{5B203BDE-EBA7-01AE-98E7-3139F50E22C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4" y="4270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5" name="Oval 158">
              <a:extLst>
                <a:ext uri="{FF2B5EF4-FFF2-40B4-BE49-F238E27FC236}">
                  <a16:creationId xmlns:a16="http://schemas.microsoft.com/office/drawing/2014/main" id="{EBAD6466-5C89-2739-348E-B538889971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848" y="3913"/>
              <a:ext cx="45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6" name="Oval 159">
              <a:extLst>
                <a:ext uri="{FF2B5EF4-FFF2-40B4-BE49-F238E27FC236}">
                  <a16:creationId xmlns:a16="http://schemas.microsoft.com/office/drawing/2014/main" id="{74EE3134-78ED-1D70-7764-EFDA7D21F39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82" y="4272"/>
              <a:ext cx="47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7" name="Oval 160">
              <a:extLst>
                <a:ext uri="{FF2B5EF4-FFF2-40B4-BE49-F238E27FC236}">
                  <a16:creationId xmlns:a16="http://schemas.microsoft.com/office/drawing/2014/main" id="{AD6D86AC-1529-0EC6-CD0E-1490E29313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04" y="4274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8" name="Freeform 161">
              <a:extLst>
                <a:ext uri="{FF2B5EF4-FFF2-40B4-BE49-F238E27FC236}">
                  <a16:creationId xmlns:a16="http://schemas.microsoft.com/office/drawing/2014/main" id="{6A4A1824-D59E-88B7-13B3-2381DBC815AA}"/>
                </a:ext>
              </a:extLst>
            </p:cNvPr>
            <p:cNvSpPr>
              <a:spLocks/>
            </p:cNvSpPr>
            <p:nvPr/>
          </p:nvSpPr>
          <p:spPr bwMode="gray">
            <a:xfrm>
              <a:off x="3025" y="3984"/>
              <a:ext cx="45" cy="45"/>
            </a:xfrm>
            <a:custGeom>
              <a:avLst/>
              <a:gdLst>
                <a:gd name="T0" fmla="*/ 0 w 41"/>
                <a:gd name="T1" fmla="*/ 21 h 41"/>
                <a:gd name="T2" fmla="*/ 20 w 41"/>
                <a:gd name="T3" fmla="*/ 0 h 41"/>
                <a:gd name="T4" fmla="*/ 41 w 41"/>
                <a:gd name="T5" fmla="*/ 21 h 41"/>
                <a:gd name="T6" fmla="*/ 21 w 41"/>
                <a:gd name="T7" fmla="*/ 41 h 41"/>
                <a:gd name="T8" fmla="*/ 0 w 41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1"/>
                    <a:pt x="21" y="41"/>
                  </a:cubicBezTo>
                  <a:cubicBezTo>
                    <a:pt x="9" y="41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9" name="Freeform 162">
              <a:extLst>
                <a:ext uri="{FF2B5EF4-FFF2-40B4-BE49-F238E27FC236}">
                  <a16:creationId xmlns:a16="http://schemas.microsoft.com/office/drawing/2014/main" id="{8041DC6E-AAE9-F1E2-06CB-B1E694513F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26" y="3681"/>
              <a:ext cx="47" cy="46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0" name="Oval 163">
              <a:extLst>
                <a:ext uri="{FF2B5EF4-FFF2-40B4-BE49-F238E27FC236}">
                  <a16:creationId xmlns:a16="http://schemas.microsoft.com/office/drawing/2014/main" id="{A2900B4A-F8B7-27EF-FBF9-1D4B80028BE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65" y="4276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1" name="Freeform 164">
              <a:extLst>
                <a:ext uri="{FF2B5EF4-FFF2-40B4-BE49-F238E27FC236}">
                  <a16:creationId xmlns:a16="http://schemas.microsoft.com/office/drawing/2014/main" id="{857A72FF-DF14-BA1D-C2D6-AF82D51301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063" y="2966"/>
              <a:ext cx="46" cy="46"/>
            </a:xfrm>
            <a:custGeom>
              <a:avLst/>
              <a:gdLst>
                <a:gd name="T0" fmla="*/ 0 w 42"/>
                <a:gd name="T1" fmla="*/ 21 h 41"/>
                <a:gd name="T2" fmla="*/ 21 w 42"/>
                <a:gd name="T3" fmla="*/ 0 h 41"/>
                <a:gd name="T4" fmla="*/ 42 w 42"/>
                <a:gd name="T5" fmla="*/ 21 h 41"/>
                <a:gd name="T6" fmla="*/ 21 w 42"/>
                <a:gd name="T7" fmla="*/ 41 h 41"/>
                <a:gd name="T8" fmla="*/ 0 w 42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1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2" name="Freeform 165">
              <a:extLst>
                <a:ext uri="{FF2B5EF4-FFF2-40B4-BE49-F238E27FC236}">
                  <a16:creationId xmlns:a16="http://schemas.microsoft.com/office/drawing/2014/main" id="{738FD53E-89ED-FDEA-29A0-1B6B05DA7D77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0" y="3509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3" name="Freeform 166">
              <a:extLst>
                <a:ext uri="{FF2B5EF4-FFF2-40B4-BE49-F238E27FC236}">
                  <a16:creationId xmlns:a16="http://schemas.microsoft.com/office/drawing/2014/main" id="{244D9F11-445E-3249-F718-EEDBE7344F12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5" y="3695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4" name="Freeform 167">
              <a:extLst>
                <a:ext uri="{FF2B5EF4-FFF2-40B4-BE49-F238E27FC236}">
                  <a16:creationId xmlns:a16="http://schemas.microsoft.com/office/drawing/2014/main" id="{CFDD6F25-FE08-4A30-D2F9-C72337507775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7" y="3552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5" name="Oval 168">
              <a:extLst>
                <a:ext uri="{FF2B5EF4-FFF2-40B4-BE49-F238E27FC236}">
                  <a16:creationId xmlns:a16="http://schemas.microsoft.com/office/drawing/2014/main" id="{A43C8232-8091-3465-6212-E0D6E04C77A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49" y="2814"/>
              <a:ext cx="47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6" name="Freeform 169">
              <a:extLst>
                <a:ext uri="{FF2B5EF4-FFF2-40B4-BE49-F238E27FC236}">
                  <a16:creationId xmlns:a16="http://schemas.microsoft.com/office/drawing/2014/main" id="{1EDC098F-8FA7-EEC1-C3DC-D3C838E90561}"/>
                </a:ext>
              </a:extLst>
            </p:cNvPr>
            <p:cNvSpPr>
              <a:spLocks/>
            </p:cNvSpPr>
            <p:nvPr/>
          </p:nvSpPr>
          <p:spPr bwMode="gray">
            <a:xfrm>
              <a:off x="4548" y="1931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10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028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101D9-B233-9E4E-E6DC-EF2BA746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Placeholder 16">
            <a:extLst>
              <a:ext uri="{FF2B5EF4-FFF2-40B4-BE49-F238E27FC236}">
                <a16:creationId xmlns:a16="http://schemas.microsoft.com/office/drawing/2014/main" id="{19C7816D-03A1-8DFA-568C-8719564AED8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 flipH="1">
            <a:off x="0" y="0"/>
            <a:ext cx="12190413" cy="6858000"/>
          </a:xfrm>
          <a:prstGeom prst="rect">
            <a:avLst/>
          </a:prstGeom>
        </p:spPr>
      </p:pic>
      <p:grpSp>
        <p:nvGrpSpPr>
          <p:cNvPr id="30" name="Group 88">
            <a:extLst>
              <a:ext uri="{FF2B5EF4-FFF2-40B4-BE49-F238E27FC236}">
                <a16:creationId xmlns:a16="http://schemas.microsoft.com/office/drawing/2014/main" id="{5F27246A-E350-E7D9-B3E9-BD22A9DEE36E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8043238" y="2496478"/>
            <a:ext cx="4448483" cy="4370615"/>
            <a:chOff x="1640" y="-1"/>
            <a:chExt cx="4399" cy="4322"/>
          </a:xfrm>
          <a:solidFill>
            <a:schemeClr val="bg1"/>
          </a:solidFill>
        </p:grpSpPr>
        <p:sp>
          <p:nvSpPr>
            <p:cNvPr id="31" name="Freeform 89">
              <a:extLst>
                <a:ext uri="{FF2B5EF4-FFF2-40B4-BE49-F238E27FC236}">
                  <a16:creationId xmlns:a16="http://schemas.microsoft.com/office/drawing/2014/main" id="{0090EEE4-48F9-6FAA-3921-95F22BC3BA4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12" y="2465"/>
              <a:ext cx="519" cy="1030"/>
            </a:xfrm>
            <a:custGeom>
              <a:avLst/>
              <a:gdLst>
                <a:gd name="T0" fmla="*/ 457 w 470"/>
                <a:gd name="T1" fmla="*/ 902 h 931"/>
                <a:gd name="T2" fmla="*/ 22 w 470"/>
                <a:gd name="T3" fmla="*/ 927 h 931"/>
                <a:gd name="T4" fmla="*/ 23 w 470"/>
                <a:gd name="T5" fmla="*/ 929 h 931"/>
                <a:gd name="T6" fmla="*/ 23 w 470"/>
                <a:gd name="T7" fmla="*/ 931 h 931"/>
                <a:gd name="T8" fmla="*/ 457 w 470"/>
                <a:gd name="T9" fmla="*/ 906 h 931"/>
                <a:gd name="T10" fmla="*/ 457 w 470"/>
                <a:gd name="T11" fmla="*/ 904 h 931"/>
                <a:gd name="T12" fmla="*/ 457 w 470"/>
                <a:gd name="T13" fmla="*/ 902 h 931"/>
                <a:gd name="T14" fmla="*/ 5 w 470"/>
                <a:gd name="T15" fmla="*/ 697 h 931"/>
                <a:gd name="T16" fmla="*/ 1 w 470"/>
                <a:gd name="T17" fmla="*/ 701 h 931"/>
                <a:gd name="T18" fmla="*/ 0 w 470"/>
                <a:gd name="T19" fmla="*/ 910 h 931"/>
                <a:gd name="T20" fmla="*/ 1 w 470"/>
                <a:gd name="T21" fmla="*/ 910 h 931"/>
                <a:gd name="T22" fmla="*/ 2 w 470"/>
                <a:gd name="T23" fmla="*/ 910 h 931"/>
                <a:gd name="T24" fmla="*/ 4 w 470"/>
                <a:gd name="T25" fmla="*/ 910 h 931"/>
                <a:gd name="T26" fmla="*/ 5 w 470"/>
                <a:gd name="T27" fmla="*/ 697 h 931"/>
                <a:gd name="T28" fmla="*/ 296 w 470"/>
                <a:gd name="T29" fmla="*/ 544 h 931"/>
                <a:gd name="T30" fmla="*/ 293 w 470"/>
                <a:gd name="T31" fmla="*/ 545 h 931"/>
                <a:gd name="T32" fmla="*/ 467 w 470"/>
                <a:gd name="T33" fmla="*/ 886 h 931"/>
                <a:gd name="T34" fmla="*/ 470 w 470"/>
                <a:gd name="T35" fmla="*/ 884 h 931"/>
                <a:gd name="T36" fmla="*/ 296 w 470"/>
                <a:gd name="T37" fmla="*/ 544 h 931"/>
                <a:gd name="T38" fmla="*/ 255 w 470"/>
                <a:gd name="T39" fmla="*/ 463 h 931"/>
                <a:gd name="T40" fmla="*/ 252 w 470"/>
                <a:gd name="T41" fmla="*/ 465 h 931"/>
                <a:gd name="T42" fmla="*/ 274 w 470"/>
                <a:gd name="T43" fmla="*/ 509 h 931"/>
                <a:gd name="T44" fmla="*/ 278 w 470"/>
                <a:gd name="T45" fmla="*/ 507 h 931"/>
                <a:gd name="T46" fmla="*/ 255 w 470"/>
                <a:gd name="T47" fmla="*/ 463 h 931"/>
                <a:gd name="T48" fmla="*/ 5 w 470"/>
                <a:gd name="T49" fmla="*/ 3 h 931"/>
                <a:gd name="T50" fmla="*/ 1 w 470"/>
                <a:gd name="T51" fmla="*/ 695 h 931"/>
                <a:gd name="T52" fmla="*/ 5 w 470"/>
                <a:gd name="T53" fmla="*/ 691 h 931"/>
                <a:gd name="T54" fmla="*/ 9 w 470"/>
                <a:gd name="T55" fmla="*/ 3 h 931"/>
                <a:gd name="T56" fmla="*/ 9 w 470"/>
                <a:gd name="T57" fmla="*/ 3 h 931"/>
                <a:gd name="T58" fmla="*/ 7 w 470"/>
                <a:gd name="T59" fmla="*/ 3 h 931"/>
                <a:gd name="T60" fmla="*/ 5 w 470"/>
                <a:gd name="T61" fmla="*/ 3 h 931"/>
                <a:gd name="T62" fmla="*/ 19 w 470"/>
                <a:gd name="T63" fmla="*/ 0 h 931"/>
                <a:gd name="T64" fmla="*/ 15 w 470"/>
                <a:gd name="T65" fmla="*/ 2 h 931"/>
                <a:gd name="T66" fmla="*/ 250 w 470"/>
                <a:gd name="T67" fmla="*/ 462 h 931"/>
                <a:gd name="T68" fmla="*/ 253 w 470"/>
                <a:gd name="T69" fmla="*/ 459 h 931"/>
                <a:gd name="T70" fmla="*/ 19 w 470"/>
                <a:gd name="T71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" h="931">
                  <a:moveTo>
                    <a:pt x="457" y="902"/>
                  </a:moveTo>
                  <a:cubicBezTo>
                    <a:pt x="22" y="927"/>
                    <a:pt x="22" y="927"/>
                    <a:pt x="22" y="927"/>
                  </a:cubicBezTo>
                  <a:cubicBezTo>
                    <a:pt x="22" y="928"/>
                    <a:pt x="22" y="929"/>
                    <a:pt x="23" y="929"/>
                  </a:cubicBezTo>
                  <a:cubicBezTo>
                    <a:pt x="23" y="930"/>
                    <a:pt x="23" y="931"/>
                    <a:pt x="23" y="931"/>
                  </a:cubicBezTo>
                  <a:cubicBezTo>
                    <a:pt x="457" y="906"/>
                    <a:pt x="457" y="906"/>
                    <a:pt x="457" y="906"/>
                  </a:cubicBezTo>
                  <a:cubicBezTo>
                    <a:pt x="457" y="906"/>
                    <a:pt x="457" y="905"/>
                    <a:pt x="457" y="904"/>
                  </a:cubicBezTo>
                  <a:cubicBezTo>
                    <a:pt x="457" y="903"/>
                    <a:pt x="457" y="903"/>
                    <a:pt x="457" y="902"/>
                  </a:cubicBezTo>
                  <a:moveTo>
                    <a:pt x="5" y="697"/>
                  </a:moveTo>
                  <a:cubicBezTo>
                    <a:pt x="1" y="701"/>
                    <a:pt x="1" y="701"/>
                    <a:pt x="1" y="701"/>
                  </a:cubicBezTo>
                  <a:cubicBezTo>
                    <a:pt x="0" y="910"/>
                    <a:pt x="0" y="910"/>
                    <a:pt x="0" y="910"/>
                  </a:cubicBezTo>
                  <a:cubicBezTo>
                    <a:pt x="0" y="910"/>
                    <a:pt x="0" y="910"/>
                    <a:pt x="1" y="910"/>
                  </a:cubicBezTo>
                  <a:cubicBezTo>
                    <a:pt x="1" y="910"/>
                    <a:pt x="2" y="910"/>
                    <a:pt x="2" y="910"/>
                  </a:cubicBezTo>
                  <a:cubicBezTo>
                    <a:pt x="3" y="910"/>
                    <a:pt x="3" y="910"/>
                    <a:pt x="4" y="910"/>
                  </a:cubicBezTo>
                  <a:cubicBezTo>
                    <a:pt x="5" y="697"/>
                    <a:pt x="5" y="697"/>
                    <a:pt x="5" y="697"/>
                  </a:cubicBezTo>
                  <a:moveTo>
                    <a:pt x="296" y="544"/>
                  </a:moveTo>
                  <a:cubicBezTo>
                    <a:pt x="295" y="544"/>
                    <a:pt x="294" y="545"/>
                    <a:pt x="293" y="545"/>
                  </a:cubicBezTo>
                  <a:cubicBezTo>
                    <a:pt x="467" y="886"/>
                    <a:pt x="467" y="886"/>
                    <a:pt x="467" y="886"/>
                  </a:cubicBezTo>
                  <a:cubicBezTo>
                    <a:pt x="468" y="885"/>
                    <a:pt x="469" y="884"/>
                    <a:pt x="470" y="884"/>
                  </a:cubicBezTo>
                  <a:cubicBezTo>
                    <a:pt x="296" y="544"/>
                    <a:pt x="296" y="544"/>
                    <a:pt x="296" y="544"/>
                  </a:cubicBezTo>
                  <a:moveTo>
                    <a:pt x="255" y="463"/>
                  </a:moveTo>
                  <a:cubicBezTo>
                    <a:pt x="252" y="465"/>
                    <a:pt x="252" y="465"/>
                    <a:pt x="252" y="465"/>
                  </a:cubicBezTo>
                  <a:cubicBezTo>
                    <a:pt x="274" y="509"/>
                    <a:pt x="274" y="509"/>
                    <a:pt x="274" y="509"/>
                  </a:cubicBezTo>
                  <a:cubicBezTo>
                    <a:pt x="275" y="508"/>
                    <a:pt x="276" y="507"/>
                    <a:pt x="278" y="507"/>
                  </a:cubicBezTo>
                  <a:cubicBezTo>
                    <a:pt x="255" y="463"/>
                    <a:pt x="255" y="463"/>
                    <a:pt x="255" y="463"/>
                  </a:cubicBezTo>
                  <a:moveTo>
                    <a:pt x="5" y="3"/>
                  </a:moveTo>
                  <a:cubicBezTo>
                    <a:pt x="1" y="695"/>
                    <a:pt x="1" y="695"/>
                    <a:pt x="1" y="695"/>
                  </a:cubicBezTo>
                  <a:cubicBezTo>
                    <a:pt x="5" y="691"/>
                    <a:pt x="5" y="691"/>
                    <a:pt x="5" y="69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6" y="3"/>
                    <a:pt x="5" y="3"/>
                  </a:cubicBezTo>
                  <a:moveTo>
                    <a:pt x="19" y="0"/>
                  </a:moveTo>
                  <a:cubicBezTo>
                    <a:pt x="17" y="1"/>
                    <a:pt x="16" y="1"/>
                    <a:pt x="15" y="2"/>
                  </a:cubicBezTo>
                  <a:cubicBezTo>
                    <a:pt x="250" y="462"/>
                    <a:pt x="250" y="462"/>
                    <a:pt x="250" y="462"/>
                  </a:cubicBezTo>
                  <a:cubicBezTo>
                    <a:pt x="253" y="459"/>
                    <a:pt x="253" y="459"/>
                    <a:pt x="253" y="459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2" name="Freeform 90">
              <a:extLst>
                <a:ext uri="{FF2B5EF4-FFF2-40B4-BE49-F238E27FC236}">
                  <a16:creationId xmlns:a16="http://schemas.microsoft.com/office/drawing/2014/main" id="{1547830B-673A-5EF2-548C-B5E63B8E40F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25" y="2467"/>
              <a:ext cx="291" cy="1045"/>
            </a:xfrm>
            <a:custGeom>
              <a:avLst/>
              <a:gdLst>
                <a:gd name="T0" fmla="*/ 240 w 263"/>
                <a:gd name="T1" fmla="*/ 928 h 944"/>
                <a:gd name="T2" fmla="*/ 16 w 263"/>
                <a:gd name="T3" fmla="*/ 940 h 944"/>
                <a:gd name="T4" fmla="*/ 17 w 263"/>
                <a:gd name="T5" fmla="*/ 942 h 944"/>
                <a:gd name="T6" fmla="*/ 17 w 263"/>
                <a:gd name="T7" fmla="*/ 944 h 944"/>
                <a:gd name="T8" fmla="*/ 240 w 263"/>
                <a:gd name="T9" fmla="*/ 932 h 944"/>
                <a:gd name="T10" fmla="*/ 240 w 263"/>
                <a:gd name="T11" fmla="*/ 930 h 944"/>
                <a:gd name="T12" fmla="*/ 240 w 263"/>
                <a:gd name="T13" fmla="*/ 928 h 944"/>
                <a:gd name="T14" fmla="*/ 259 w 263"/>
                <a:gd name="T15" fmla="*/ 0 h 944"/>
                <a:gd name="T16" fmla="*/ 0 w 263"/>
                <a:gd name="T17" fmla="*/ 923 h 944"/>
                <a:gd name="T18" fmla="*/ 3 w 263"/>
                <a:gd name="T19" fmla="*/ 924 h 944"/>
                <a:gd name="T20" fmla="*/ 263 w 263"/>
                <a:gd name="T21" fmla="*/ 1 h 944"/>
                <a:gd name="T22" fmla="*/ 259 w 263"/>
                <a:gd name="T2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3" h="944">
                  <a:moveTo>
                    <a:pt x="240" y="928"/>
                  </a:moveTo>
                  <a:cubicBezTo>
                    <a:pt x="16" y="940"/>
                    <a:pt x="16" y="940"/>
                    <a:pt x="16" y="940"/>
                  </a:cubicBezTo>
                  <a:cubicBezTo>
                    <a:pt x="17" y="941"/>
                    <a:pt x="17" y="942"/>
                    <a:pt x="17" y="942"/>
                  </a:cubicBezTo>
                  <a:cubicBezTo>
                    <a:pt x="17" y="943"/>
                    <a:pt x="17" y="944"/>
                    <a:pt x="17" y="944"/>
                  </a:cubicBezTo>
                  <a:cubicBezTo>
                    <a:pt x="240" y="932"/>
                    <a:pt x="240" y="932"/>
                    <a:pt x="240" y="932"/>
                  </a:cubicBezTo>
                  <a:cubicBezTo>
                    <a:pt x="240" y="931"/>
                    <a:pt x="240" y="930"/>
                    <a:pt x="240" y="930"/>
                  </a:cubicBezTo>
                  <a:cubicBezTo>
                    <a:pt x="240" y="929"/>
                    <a:pt x="240" y="928"/>
                    <a:pt x="240" y="928"/>
                  </a:cubicBezTo>
                  <a:moveTo>
                    <a:pt x="259" y="0"/>
                  </a:moveTo>
                  <a:cubicBezTo>
                    <a:pt x="0" y="923"/>
                    <a:pt x="0" y="923"/>
                    <a:pt x="0" y="923"/>
                  </a:cubicBezTo>
                  <a:cubicBezTo>
                    <a:pt x="1" y="924"/>
                    <a:pt x="2" y="924"/>
                    <a:pt x="3" y="924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1" y="1"/>
                    <a:pt x="260" y="0"/>
                    <a:pt x="25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3" name="Freeform 91">
              <a:extLst>
                <a:ext uri="{FF2B5EF4-FFF2-40B4-BE49-F238E27FC236}">
                  <a16:creationId xmlns:a16="http://schemas.microsoft.com/office/drawing/2014/main" id="{14BE3CBA-8673-B5E0-D9BC-6FCD60B47A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00" y="2818"/>
              <a:ext cx="512" cy="682"/>
            </a:xfrm>
            <a:custGeom>
              <a:avLst/>
              <a:gdLst>
                <a:gd name="T0" fmla="*/ 13 w 463"/>
                <a:gd name="T1" fmla="*/ 339 h 617"/>
                <a:gd name="T2" fmla="*/ 11 w 463"/>
                <a:gd name="T3" fmla="*/ 342 h 617"/>
                <a:gd name="T4" fmla="*/ 452 w 463"/>
                <a:gd name="T5" fmla="*/ 617 h 617"/>
                <a:gd name="T6" fmla="*/ 455 w 463"/>
                <a:gd name="T7" fmla="*/ 614 h 617"/>
                <a:gd name="T8" fmla="*/ 13 w 463"/>
                <a:gd name="T9" fmla="*/ 339 h 617"/>
                <a:gd name="T10" fmla="*/ 115 w 463"/>
                <a:gd name="T11" fmla="*/ 2 h 617"/>
                <a:gd name="T12" fmla="*/ 0 w 463"/>
                <a:gd name="T13" fmla="*/ 309 h 617"/>
                <a:gd name="T14" fmla="*/ 4 w 463"/>
                <a:gd name="T15" fmla="*/ 311 h 617"/>
                <a:gd name="T16" fmla="*/ 119 w 463"/>
                <a:gd name="T17" fmla="*/ 3 h 617"/>
                <a:gd name="T18" fmla="*/ 115 w 463"/>
                <a:gd name="T19" fmla="*/ 2 h 617"/>
                <a:gd name="T20" fmla="*/ 135 w 463"/>
                <a:gd name="T21" fmla="*/ 0 h 617"/>
                <a:gd name="T22" fmla="*/ 132 w 463"/>
                <a:gd name="T23" fmla="*/ 2 h 617"/>
                <a:gd name="T24" fmla="*/ 459 w 463"/>
                <a:gd name="T25" fmla="*/ 609 h 617"/>
                <a:gd name="T26" fmla="*/ 463 w 463"/>
                <a:gd name="T27" fmla="*/ 608 h 617"/>
                <a:gd name="T28" fmla="*/ 135 w 463"/>
                <a:gd name="T29" fmla="*/ 0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3" h="617">
                  <a:moveTo>
                    <a:pt x="13" y="339"/>
                  </a:moveTo>
                  <a:cubicBezTo>
                    <a:pt x="12" y="340"/>
                    <a:pt x="11" y="341"/>
                    <a:pt x="11" y="342"/>
                  </a:cubicBezTo>
                  <a:cubicBezTo>
                    <a:pt x="452" y="617"/>
                    <a:pt x="452" y="617"/>
                    <a:pt x="452" y="617"/>
                  </a:cubicBezTo>
                  <a:cubicBezTo>
                    <a:pt x="453" y="616"/>
                    <a:pt x="454" y="615"/>
                    <a:pt x="455" y="614"/>
                  </a:cubicBezTo>
                  <a:cubicBezTo>
                    <a:pt x="13" y="339"/>
                    <a:pt x="13" y="339"/>
                    <a:pt x="13" y="339"/>
                  </a:cubicBezTo>
                  <a:moveTo>
                    <a:pt x="115" y="2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" y="309"/>
                    <a:pt x="3" y="310"/>
                    <a:pt x="4" y="311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7" y="3"/>
                    <a:pt x="116" y="2"/>
                    <a:pt x="115" y="2"/>
                  </a:cubicBezTo>
                  <a:moveTo>
                    <a:pt x="135" y="0"/>
                  </a:moveTo>
                  <a:cubicBezTo>
                    <a:pt x="134" y="1"/>
                    <a:pt x="133" y="1"/>
                    <a:pt x="132" y="2"/>
                  </a:cubicBezTo>
                  <a:cubicBezTo>
                    <a:pt x="459" y="609"/>
                    <a:pt x="459" y="609"/>
                    <a:pt x="459" y="609"/>
                  </a:cubicBezTo>
                  <a:cubicBezTo>
                    <a:pt x="461" y="609"/>
                    <a:pt x="462" y="608"/>
                    <a:pt x="463" y="608"/>
                  </a:cubicBezTo>
                  <a:cubicBezTo>
                    <a:pt x="135" y="0"/>
                    <a:pt x="135" y="0"/>
                    <a:pt x="13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4" name="Freeform 92">
              <a:extLst>
                <a:ext uri="{FF2B5EF4-FFF2-40B4-BE49-F238E27FC236}">
                  <a16:creationId xmlns:a16="http://schemas.microsoft.com/office/drawing/2014/main" id="{CE88E19D-CCC7-9383-06C1-82F4DD53605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640" y="2804"/>
              <a:ext cx="1066" cy="1174"/>
            </a:xfrm>
            <a:custGeom>
              <a:avLst/>
              <a:gdLst>
                <a:gd name="T0" fmla="*/ 961 w 964"/>
                <a:gd name="T1" fmla="*/ 653 h 1062"/>
                <a:gd name="T2" fmla="*/ 580 w 964"/>
                <a:gd name="T3" fmla="*/ 1059 h 1062"/>
                <a:gd name="T4" fmla="*/ 583 w 964"/>
                <a:gd name="T5" fmla="*/ 1062 h 1062"/>
                <a:gd name="T6" fmla="*/ 964 w 964"/>
                <a:gd name="T7" fmla="*/ 656 h 1062"/>
                <a:gd name="T8" fmla="*/ 961 w 964"/>
                <a:gd name="T9" fmla="*/ 653 h 1062"/>
                <a:gd name="T10" fmla="*/ 504 w 964"/>
                <a:gd name="T11" fmla="*/ 362 h 1062"/>
                <a:gd name="T12" fmla="*/ 502 w 964"/>
                <a:gd name="T13" fmla="*/ 363 h 1062"/>
                <a:gd name="T14" fmla="*/ 500 w 964"/>
                <a:gd name="T15" fmla="*/ 363 h 1062"/>
                <a:gd name="T16" fmla="*/ 500 w 964"/>
                <a:gd name="T17" fmla="*/ 363 h 1062"/>
                <a:gd name="T18" fmla="*/ 563 w 964"/>
                <a:gd name="T19" fmla="*/ 1055 h 1062"/>
                <a:gd name="T20" fmla="*/ 566 w 964"/>
                <a:gd name="T21" fmla="*/ 1055 h 1062"/>
                <a:gd name="T22" fmla="*/ 567 w 964"/>
                <a:gd name="T23" fmla="*/ 1055 h 1062"/>
                <a:gd name="T24" fmla="*/ 567 w 964"/>
                <a:gd name="T25" fmla="*/ 1055 h 1062"/>
                <a:gd name="T26" fmla="*/ 504 w 964"/>
                <a:gd name="T27" fmla="*/ 362 h 1062"/>
                <a:gd name="T28" fmla="*/ 609 w 964"/>
                <a:gd name="T29" fmla="*/ 0 h 1062"/>
                <a:gd name="T30" fmla="*/ 0 w 964"/>
                <a:gd name="T31" fmla="*/ 195 h 1062"/>
                <a:gd name="T32" fmla="*/ 480 w 964"/>
                <a:gd name="T33" fmla="*/ 339 h 1062"/>
                <a:gd name="T34" fmla="*/ 481 w 964"/>
                <a:gd name="T35" fmla="*/ 335 h 1062"/>
                <a:gd name="T36" fmla="*/ 14 w 964"/>
                <a:gd name="T37" fmla="*/ 195 h 1062"/>
                <a:gd name="T38" fmla="*/ 611 w 964"/>
                <a:gd name="T39" fmla="*/ 4 h 1062"/>
                <a:gd name="T40" fmla="*/ 609 w 964"/>
                <a:gd name="T41" fmla="*/ 0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4" h="1062">
                  <a:moveTo>
                    <a:pt x="961" y="653"/>
                  </a:moveTo>
                  <a:cubicBezTo>
                    <a:pt x="580" y="1059"/>
                    <a:pt x="580" y="1059"/>
                    <a:pt x="580" y="1059"/>
                  </a:cubicBezTo>
                  <a:cubicBezTo>
                    <a:pt x="581" y="1060"/>
                    <a:pt x="582" y="1061"/>
                    <a:pt x="583" y="1062"/>
                  </a:cubicBezTo>
                  <a:cubicBezTo>
                    <a:pt x="964" y="656"/>
                    <a:pt x="964" y="656"/>
                    <a:pt x="964" y="656"/>
                  </a:cubicBezTo>
                  <a:cubicBezTo>
                    <a:pt x="963" y="655"/>
                    <a:pt x="962" y="654"/>
                    <a:pt x="961" y="653"/>
                  </a:cubicBezTo>
                  <a:moveTo>
                    <a:pt x="504" y="362"/>
                  </a:moveTo>
                  <a:cubicBezTo>
                    <a:pt x="503" y="363"/>
                    <a:pt x="503" y="363"/>
                    <a:pt x="502" y="363"/>
                  </a:cubicBezTo>
                  <a:cubicBezTo>
                    <a:pt x="501" y="363"/>
                    <a:pt x="501" y="363"/>
                    <a:pt x="500" y="363"/>
                  </a:cubicBezTo>
                  <a:cubicBezTo>
                    <a:pt x="500" y="363"/>
                    <a:pt x="500" y="363"/>
                    <a:pt x="500" y="363"/>
                  </a:cubicBezTo>
                  <a:cubicBezTo>
                    <a:pt x="563" y="1055"/>
                    <a:pt x="563" y="1055"/>
                    <a:pt x="563" y="1055"/>
                  </a:cubicBezTo>
                  <a:cubicBezTo>
                    <a:pt x="564" y="1055"/>
                    <a:pt x="565" y="1055"/>
                    <a:pt x="566" y="1055"/>
                  </a:cubicBezTo>
                  <a:cubicBezTo>
                    <a:pt x="566" y="1055"/>
                    <a:pt x="567" y="1055"/>
                    <a:pt x="567" y="1055"/>
                  </a:cubicBezTo>
                  <a:cubicBezTo>
                    <a:pt x="567" y="1055"/>
                    <a:pt x="567" y="1055"/>
                    <a:pt x="567" y="1055"/>
                  </a:cubicBezTo>
                  <a:cubicBezTo>
                    <a:pt x="504" y="362"/>
                    <a:pt x="504" y="362"/>
                    <a:pt x="504" y="362"/>
                  </a:cubicBezTo>
                  <a:moveTo>
                    <a:pt x="609" y="0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480" y="339"/>
                    <a:pt x="480" y="339"/>
                    <a:pt x="480" y="339"/>
                  </a:cubicBezTo>
                  <a:cubicBezTo>
                    <a:pt x="480" y="337"/>
                    <a:pt x="481" y="336"/>
                    <a:pt x="481" y="335"/>
                  </a:cubicBezTo>
                  <a:cubicBezTo>
                    <a:pt x="14" y="195"/>
                    <a:pt x="14" y="195"/>
                    <a:pt x="14" y="195"/>
                  </a:cubicBezTo>
                  <a:cubicBezTo>
                    <a:pt x="611" y="4"/>
                    <a:pt x="611" y="4"/>
                    <a:pt x="611" y="4"/>
                  </a:cubicBezTo>
                  <a:cubicBezTo>
                    <a:pt x="610" y="3"/>
                    <a:pt x="610" y="2"/>
                    <a:pt x="60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5" name="Freeform 93">
              <a:extLst>
                <a:ext uri="{FF2B5EF4-FFF2-40B4-BE49-F238E27FC236}">
                  <a16:creationId xmlns:a16="http://schemas.microsoft.com/office/drawing/2014/main" id="{4F64580D-9EB5-C119-1D75-AD6B4E6CE96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89" y="3529"/>
              <a:ext cx="856" cy="655"/>
            </a:xfrm>
            <a:custGeom>
              <a:avLst/>
              <a:gdLst>
                <a:gd name="T0" fmla="*/ 774 w 774"/>
                <a:gd name="T1" fmla="*/ 591 h 592"/>
                <a:gd name="T2" fmla="*/ 770 w 774"/>
                <a:gd name="T3" fmla="*/ 591 h 592"/>
                <a:gd name="T4" fmla="*/ 774 w 774"/>
                <a:gd name="T5" fmla="*/ 592 h 592"/>
                <a:gd name="T6" fmla="*/ 774 w 774"/>
                <a:gd name="T7" fmla="*/ 591 h 592"/>
                <a:gd name="T8" fmla="*/ 403 w 774"/>
                <a:gd name="T9" fmla="*/ 0 h 592"/>
                <a:gd name="T10" fmla="*/ 399 w 774"/>
                <a:gd name="T11" fmla="*/ 2 h 592"/>
                <a:gd name="T12" fmla="*/ 766 w 774"/>
                <a:gd name="T13" fmla="*/ 586 h 592"/>
                <a:gd name="T14" fmla="*/ 1 w 774"/>
                <a:gd name="T15" fmla="*/ 422 h 592"/>
                <a:gd name="T16" fmla="*/ 0 w 774"/>
                <a:gd name="T17" fmla="*/ 426 h 592"/>
                <a:gd name="T18" fmla="*/ 765 w 774"/>
                <a:gd name="T19" fmla="*/ 590 h 592"/>
                <a:gd name="T20" fmla="*/ 769 w 774"/>
                <a:gd name="T21" fmla="*/ 587 h 592"/>
                <a:gd name="T22" fmla="*/ 770 w 774"/>
                <a:gd name="T23" fmla="*/ 585 h 592"/>
                <a:gd name="T24" fmla="*/ 403 w 774"/>
                <a:gd name="T2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4" h="592">
                  <a:moveTo>
                    <a:pt x="774" y="591"/>
                  </a:moveTo>
                  <a:cubicBezTo>
                    <a:pt x="770" y="591"/>
                    <a:pt x="770" y="591"/>
                    <a:pt x="770" y="591"/>
                  </a:cubicBezTo>
                  <a:cubicBezTo>
                    <a:pt x="774" y="592"/>
                    <a:pt x="774" y="592"/>
                    <a:pt x="774" y="592"/>
                  </a:cubicBezTo>
                  <a:cubicBezTo>
                    <a:pt x="774" y="591"/>
                    <a:pt x="774" y="591"/>
                    <a:pt x="774" y="591"/>
                  </a:cubicBezTo>
                  <a:moveTo>
                    <a:pt x="403" y="0"/>
                  </a:moveTo>
                  <a:cubicBezTo>
                    <a:pt x="402" y="1"/>
                    <a:pt x="400" y="2"/>
                    <a:pt x="399" y="2"/>
                  </a:cubicBezTo>
                  <a:cubicBezTo>
                    <a:pt x="766" y="586"/>
                    <a:pt x="766" y="586"/>
                    <a:pt x="766" y="586"/>
                  </a:cubicBezTo>
                  <a:cubicBezTo>
                    <a:pt x="1" y="422"/>
                    <a:pt x="1" y="422"/>
                    <a:pt x="1" y="422"/>
                  </a:cubicBezTo>
                  <a:cubicBezTo>
                    <a:pt x="0" y="423"/>
                    <a:pt x="0" y="424"/>
                    <a:pt x="0" y="426"/>
                  </a:cubicBezTo>
                  <a:cubicBezTo>
                    <a:pt x="765" y="590"/>
                    <a:pt x="765" y="590"/>
                    <a:pt x="765" y="590"/>
                  </a:cubicBezTo>
                  <a:cubicBezTo>
                    <a:pt x="769" y="587"/>
                    <a:pt x="769" y="587"/>
                    <a:pt x="769" y="587"/>
                  </a:cubicBezTo>
                  <a:cubicBezTo>
                    <a:pt x="770" y="585"/>
                    <a:pt x="770" y="585"/>
                    <a:pt x="770" y="585"/>
                  </a:cubicBezTo>
                  <a:cubicBezTo>
                    <a:pt x="403" y="0"/>
                    <a:pt x="403" y="0"/>
                    <a:pt x="40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6" name="Freeform 94">
              <a:extLst>
                <a:ext uri="{FF2B5EF4-FFF2-40B4-BE49-F238E27FC236}">
                  <a16:creationId xmlns:a16="http://schemas.microsoft.com/office/drawing/2014/main" id="{6F0970BD-C152-1ADB-1586-A181FE1AFCD8}"/>
                </a:ext>
              </a:extLst>
            </p:cNvPr>
            <p:cNvSpPr>
              <a:spLocks/>
            </p:cNvSpPr>
            <p:nvPr/>
          </p:nvSpPr>
          <p:spPr bwMode="gray">
            <a:xfrm>
              <a:off x="3140" y="3483"/>
              <a:ext cx="391" cy="695"/>
            </a:xfrm>
            <a:custGeom>
              <a:avLst/>
              <a:gdLst>
                <a:gd name="T0" fmla="*/ 350 w 354"/>
                <a:gd name="T1" fmla="*/ 0 h 629"/>
                <a:gd name="T2" fmla="*/ 1 w 354"/>
                <a:gd name="T3" fmla="*/ 627 h 629"/>
                <a:gd name="T4" fmla="*/ 0 w 354"/>
                <a:gd name="T5" fmla="*/ 629 h 629"/>
                <a:gd name="T6" fmla="*/ 0 w 354"/>
                <a:gd name="T7" fmla="*/ 629 h 629"/>
                <a:gd name="T8" fmla="*/ 6 w 354"/>
                <a:gd name="T9" fmla="*/ 625 h 629"/>
                <a:gd name="T10" fmla="*/ 354 w 354"/>
                <a:gd name="T11" fmla="*/ 2 h 629"/>
                <a:gd name="T12" fmla="*/ 350 w 354"/>
                <a:gd name="T1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629">
                  <a:moveTo>
                    <a:pt x="350" y="0"/>
                  </a:moveTo>
                  <a:cubicBezTo>
                    <a:pt x="1" y="627"/>
                    <a:pt x="1" y="627"/>
                    <a:pt x="1" y="627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0" y="629"/>
                    <a:pt x="0" y="629"/>
                    <a:pt x="0" y="629"/>
                  </a:cubicBezTo>
                  <a:cubicBezTo>
                    <a:pt x="1" y="628"/>
                    <a:pt x="3" y="627"/>
                    <a:pt x="6" y="625"/>
                  </a:cubicBezTo>
                  <a:cubicBezTo>
                    <a:pt x="354" y="2"/>
                    <a:pt x="354" y="2"/>
                    <a:pt x="354" y="2"/>
                  </a:cubicBezTo>
                  <a:cubicBezTo>
                    <a:pt x="352" y="1"/>
                    <a:pt x="351" y="1"/>
                    <a:pt x="35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7" name="Freeform 95">
              <a:extLst>
                <a:ext uri="{FF2B5EF4-FFF2-40B4-BE49-F238E27FC236}">
                  <a16:creationId xmlns:a16="http://schemas.microsoft.com/office/drawing/2014/main" id="{9B571372-978F-B20A-1D1A-A295F7D57E9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26" y="2769"/>
              <a:ext cx="713" cy="773"/>
            </a:xfrm>
            <a:custGeom>
              <a:avLst/>
              <a:gdLst>
                <a:gd name="T0" fmla="*/ 33 w 645"/>
                <a:gd name="T1" fmla="*/ 628 h 699"/>
                <a:gd name="T2" fmla="*/ 33 w 645"/>
                <a:gd name="T3" fmla="*/ 632 h 699"/>
                <a:gd name="T4" fmla="*/ 637 w 645"/>
                <a:gd name="T5" fmla="*/ 699 h 699"/>
                <a:gd name="T6" fmla="*/ 637 w 645"/>
                <a:gd name="T7" fmla="*/ 695 h 699"/>
                <a:gd name="T8" fmla="*/ 33 w 645"/>
                <a:gd name="T9" fmla="*/ 628 h 699"/>
                <a:gd name="T10" fmla="*/ 6 w 645"/>
                <a:gd name="T11" fmla="*/ 352 h 699"/>
                <a:gd name="T12" fmla="*/ 10 w 645"/>
                <a:gd name="T13" fmla="*/ 607 h 699"/>
                <a:gd name="T14" fmla="*/ 12 w 645"/>
                <a:gd name="T15" fmla="*/ 607 h 699"/>
                <a:gd name="T16" fmla="*/ 13 w 645"/>
                <a:gd name="T17" fmla="*/ 607 h 699"/>
                <a:gd name="T18" fmla="*/ 14 w 645"/>
                <a:gd name="T19" fmla="*/ 607 h 699"/>
                <a:gd name="T20" fmla="*/ 10 w 645"/>
                <a:gd name="T21" fmla="*/ 354 h 699"/>
                <a:gd name="T22" fmla="*/ 6 w 645"/>
                <a:gd name="T23" fmla="*/ 352 h 699"/>
                <a:gd name="T24" fmla="*/ 4 w 645"/>
                <a:gd name="T25" fmla="*/ 7 h 699"/>
                <a:gd name="T26" fmla="*/ 3 w 645"/>
                <a:gd name="T27" fmla="*/ 7 h 699"/>
                <a:gd name="T28" fmla="*/ 2 w 645"/>
                <a:gd name="T29" fmla="*/ 7 h 699"/>
                <a:gd name="T30" fmla="*/ 0 w 645"/>
                <a:gd name="T31" fmla="*/ 7 h 699"/>
                <a:gd name="T32" fmla="*/ 6 w 645"/>
                <a:gd name="T33" fmla="*/ 347 h 699"/>
                <a:gd name="T34" fmla="*/ 10 w 645"/>
                <a:gd name="T35" fmla="*/ 349 h 699"/>
                <a:gd name="T36" fmla="*/ 4 w 645"/>
                <a:gd name="T37" fmla="*/ 7 h 699"/>
                <a:gd name="T38" fmla="*/ 17 w 645"/>
                <a:gd name="T39" fmla="*/ 0 h 699"/>
                <a:gd name="T40" fmla="*/ 14 w 645"/>
                <a:gd name="T41" fmla="*/ 3 h 699"/>
                <a:gd name="T42" fmla="*/ 642 w 645"/>
                <a:gd name="T43" fmla="*/ 685 h 699"/>
                <a:gd name="T44" fmla="*/ 645 w 645"/>
                <a:gd name="T45" fmla="*/ 683 h 699"/>
                <a:gd name="T46" fmla="*/ 17 w 645"/>
                <a:gd name="T47" fmla="*/ 0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5" h="699">
                  <a:moveTo>
                    <a:pt x="33" y="628"/>
                  </a:moveTo>
                  <a:cubicBezTo>
                    <a:pt x="33" y="630"/>
                    <a:pt x="33" y="631"/>
                    <a:pt x="33" y="632"/>
                  </a:cubicBezTo>
                  <a:cubicBezTo>
                    <a:pt x="637" y="699"/>
                    <a:pt x="637" y="699"/>
                    <a:pt x="637" y="699"/>
                  </a:cubicBezTo>
                  <a:cubicBezTo>
                    <a:pt x="637" y="697"/>
                    <a:pt x="637" y="696"/>
                    <a:pt x="637" y="695"/>
                  </a:cubicBezTo>
                  <a:cubicBezTo>
                    <a:pt x="33" y="628"/>
                    <a:pt x="33" y="628"/>
                    <a:pt x="33" y="628"/>
                  </a:cubicBezTo>
                  <a:moveTo>
                    <a:pt x="6" y="352"/>
                  </a:moveTo>
                  <a:cubicBezTo>
                    <a:pt x="10" y="607"/>
                    <a:pt x="10" y="607"/>
                    <a:pt x="10" y="607"/>
                  </a:cubicBezTo>
                  <a:cubicBezTo>
                    <a:pt x="11" y="607"/>
                    <a:pt x="11" y="607"/>
                    <a:pt x="12" y="607"/>
                  </a:cubicBezTo>
                  <a:cubicBezTo>
                    <a:pt x="12" y="607"/>
                    <a:pt x="12" y="607"/>
                    <a:pt x="13" y="607"/>
                  </a:cubicBezTo>
                  <a:cubicBezTo>
                    <a:pt x="13" y="607"/>
                    <a:pt x="14" y="607"/>
                    <a:pt x="14" y="607"/>
                  </a:cubicBezTo>
                  <a:cubicBezTo>
                    <a:pt x="10" y="354"/>
                    <a:pt x="10" y="354"/>
                    <a:pt x="10" y="354"/>
                  </a:cubicBezTo>
                  <a:cubicBezTo>
                    <a:pt x="6" y="352"/>
                    <a:pt x="6" y="352"/>
                    <a:pt x="6" y="352"/>
                  </a:cubicBezTo>
                  <a:moveTo>
                    <a:pt x="4" y="7"/>
                  </a:moveTo>
                  <a:cubicBezTo>
                    <a:pt x="4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6" y="347"/>
                    <a:pt x="6" y="347"/>
                    <a:pt x="6" y="347"/>
                  </a:cubicBezTo>
                  <a:cubicBezTo>
                    <a:pt x="10" y="349"/>
                    <a:pt x="10" y="349"/>
                    <a:pt x="10" y="349"/>
                  </a:cubicBezTo>
                  <a:cubicBezTo>
                    <a:pt x="4" y="7"/>
                    <a:pt x="4" y="7"/>
                    <a:pt x="4" y="7"/>
                  </a:cubicBezTo>
                  <a:moveTo>
                    <a:pt x="17" y="0"/>
                  </a:moveTo>
                  <a:cubicBezTo>
                    <a:pt x="16" y="1"/>
                    <a:pt x="15" y="2"/>
                    <a:pt x="14" y="3"/>
                  </a:cubicBezTo>
                  <a:cubicBezTo>
                    <a:pt x="642" y="685"/>
                    <a:pt x="642" y="685"/>
                    <a:pt x="642" y="685"/>
                  </a:cubicBezTo>
                  <a:cubicBezTo>
                    <a:pt x="643" y="684"/>
                    <a:pt x="644" y="683"/>
                    <a:pt x="645" y="683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8" name="Freeform 96">
              <a:extLst>
                <a:ext uri="{FF2B5EF4-FFF2-40B4-BE49-F238E27FC236}">
                  <a16:creationId xmlns:a16="http://schemas.microsoft.com/office/drawing/2014/main" id="{2A61591C-E500-FEA6-FCC7-73B5CEE6E741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2" y="3550"/>
              <a:ext cx="1861" cy="633"/>
            </a:xfrm>
            <a:custGeom>
              <a:avLst/>
              <a:gdLst>
                <a:gd name="T0" fmla="*/ 994 w 1682"/>
                <a:gd name="T1" fmla="*/ 0 h 572"/>
                <a:gd name="T2" fmla="*/ 13 w 1682"/>
                <a:gd name="T3" fmla="*/ 564 h 572"/>
                <a:gd name="T4" fmla="*/ 7 w 1682"/>
                <a:gd name="T5" fmla="*/ 568 h 572"/>
                <a:gd name="T6" fmla="*/ 7 w 1682"/>
                <a:gd name="T7" fmla="*/ 568 h 572"/>
                <a:gd name="T8" fmla="*/ 3 w 1682"/>
                <a:gd name="T9" fmla="*/ 571 h 572"/>
                <a:gd name="T10" fmla="*/ 0 w 1682"/>
                <a:gd name="T11" fmla="*/ 572 h 572"/>
                <a:gd name="T12" fmla="*/ 8 w 1682"/>
                <a:gd name="T13" fmla="*/ 572 h 572"/>
                <a:gd name="T14" fmla="*/ 12 w 1682"/>
                <a:gd name="T15" fmla="*/ 572 h 572"/>
                <a:gd name="T16" fmla="*/ 1676 w 1682"/>
                <a:gd name="T17" fmla="*/ 518 h 572"/>
                <a:gd name="T18" fmla="*/ 1682 w 1682"/>
                <a:gd name="T19" fmla="*/ 518 h 572"/>
                <a:gd name="T20" fmla="*/ 1680 w 1682"/>
                <a:gd name="T21" fmla="*/ 516 h 572"/>
                <a:gd name="T22" fmla="*/ 1677 w 1682"/>
                <a:gd name="T23" fmla="*/ 517 h 572"/>
                <a:gd name="T24" fmla="*/ 1676 w 1682"/>
                <a:gd name="T25" fmla="*/ 516 h 572"/>
                <a:gd name="T26" fmla="*/ 1676 w 1682"/>
                <a:gd name="T27" fmla="*/ 516 h 572"/>
                <a:gd name="T28" fmla="*/ 1675 w 1682"/>
                <a:gd name="T29" fmla="*/ 517 h 572"/>
                <a:gd name="T30" fmla="*/ 1672 w 1682"/>
                <a:gd name="T31" fmla="*/ 510 h 572"/>
                <a:gd name="T32" fmla="*/ 1031 w 1682"/>
                <a:gd name="T33" fmla="*/ 4 h 572"/>
                <a:gd name="T34" fmla="*/ 1028 w 1682"/>
                <a:gd name="T35" fmla="*/ 7 h 572"/>
                <a:gd name="T36" fmla="*/ 1671 w 1682"/>
                <a:gd name="T37" fmla="*/ 514 h 572"/>
                <a:gd name="T38" fmla="*/ 16 w 1682"/>
                <a:gd name="T39" fmla="*/ 568 h 572"/>
                <a:gd name="T40" fmla="*/ 995 w 1682"/>
                <a:gd name="T41" fmla="*/ 3 h 572"/>
                <a:gd name="T42" fmla="*/ 994 w 1682"/>
                <a:gd name="T43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82" h="572">
                  <a:moveTo>
                    <a:pt x="994" y="0"/>
                  </a:moveTo>
                  <a:cubicBezTo>
                    <a:pt x="861" y="68"/>
                    <a:pt x="98" y="515"/>
                    <a:pt x="13" y="564"/>
                  </a:cubicBezTo>
                  <a:cubicBezTo>
                    <a:pt x="10" y="566"/>
                    <a:pt x="8" y="567"/>
                    <a:pt x="7" y="568"/>
                  </a:cubicBezTo>
                  <a:cubicBezTo>
                    <a:pt x="7" y="568"/>
                    <a:pt x="7" y="568"/>
                    <a:pt x="7" y="568"/>
                  </a:cubicBezTo>
                  <a:cubicBezTo>
                    <a:pt x="3" y="571"/>
                    <a:pt x="3" y="571"/>
                    <a:pt x="3" y="571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8" y="572"/>
                    <a:pt x="8" y="572"/>
                    <a:pt x="8" y="572"/>
                  </a:cubicBezTo>
                  <a:cubicBezTo>
                    <a:pt x="12" y="572"/>
                    <a:pt x="12" y="572"/>
                    <a:pt x="12" y="572"/>
                  </a:cubicBezTo>
                  <a:cubicBezTo>
                    <a:pt x="1676" y="518"/>
                    <a:pt x="1676" y="518"/>
                    <a:pt x="1676" y="518"/>
                  </a:cubicBezTo>
                  <a:cubicBezTo>
                    <a:pt x="1682" y="518"/>
                    <a:pt x="1682" y="518"/>
                    <a:pt x="1682" y="518"/>
                  </a:cubicBezTo>
                  <a:cubicBezTo>
                    <a:pt x="1680" y="516"/>
                    <a:pt x="1680" y="516"/>
                    <a:pt x="1680" y="516"/>
                  </a:cubicBezTo>
                  <a:cubicBezTo>
                    <a:pt x="1677" y="517"/>
                    <a:pt x="1677" y="517"/>
                    <a:pt x="1677" y="517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6" y="516"/>
                    <a:pt x="1676" y="516"/>
                    <a:pt x="1676" y="516"/>
                  </a:cubicBezTo>
                  <a:cubicBezTo>
                    <a:pt x="1675" y="517"/>
                    <a:pt x="1675" y="517"/>
                    <a:pt x="1675" y="517"/>
                  </a:cubicBezTo>
                  <a:cubicBezTo>
                    <a:pt x="1672" y="510"/>
                    <a:pt x="1672" y="510"/>
                    <a:pt x="1672" y="510"/>
                  </a:cubicBezTo>
                  <a:cubicBezTo>
                    <a:pt x="1031" y="4"/>
                    <a:pt x="1031" y="4"/>
                    <a:pt x="1031" y="4"/>
                  </a:cubicBezTo>
                  <a:cubicBezTo>
                    <a:pt x="1030" y="5"/>
                    <a:pt x="1029" y="6"/>
                    <a:pt x="1028" y="7"/>
                  </a:cubicBezTo>
                  <a:cubicBezTo>
                    <a:pt x="1671" y="514"/>
                    <a:pt x="1671" y="514"/>
                    <a:pt x="1671" y="514"/>
                  </a:cubicBezTo>
                  <a:cubicBezTo>
                    <a:pt x="16" y="568"/>
                    <a:pt x="16" y="568"/>
                    <a:pt x="16" y="568"/>
                  </a:cubicBezTo>
                  <a:cubicBezTo>
                    <a:pt x="327" y="385"/>
                    <a:pt x="887" y="59"/>
                    <a:pt x="995" y="3"/>
                  </a:cubicBezTo>
                  <a:cubicBezTo>
                    <a:pt x="995" y="2"/>
                    <a:pt x="994" y="1"/>
                    <a:pt x="9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39" name="Freeform 97">
              <a:extLst>
                <a:ext uri="{FF2B5EF4-FFF2-40B4-BE49-F238E27FC236}">
                  <a16:creationId xmlns:a16="http://schemas.microsoft.com/office/drawing/2014/main" id="{3E7DBFCA-0B3C-FE76-2304-34237C32E92B}"/>
                </a:ext>
              </a:extLst>
            </p:cNvPr>
            <p:cNvSpPr>
              <a:spLocks/>
            </p:cNvSpPr>
            <p:nvPr/>
          </p:nvSpPr>
          <p:spPr bwMode="gray">
            <a:xfrm>
              <a:off x="2736" y="2768"/>
              <a:ext cx="777" cy="729"/>
            </a:xfrm>
            <a:custGeom>
              <a:avLst/>
              <a:gdLst>
                <a:gd name="T0" fmla="*/ 699 w 702"/>
                <a:gd name="T1" fmla="*/ 0 h 659"/>
                <a:gd name="T2" fmla="*/ 502 w 702"/>
                <a:gd name="T3" fmla="*/ 185 h 659"/>
                <a:gd name="T4" fmla="*/ 499 w 702"/>
                <a:gd name="T5" fmla="*/ 188 h 659"/>
                <a:gd name="T6" fmla="*/ 254 w 702"/>
                <a:gd name="T7" fmla="*/ 417 h 659"/>
                <a:gd name="T8" fmla="*/ 250 w 702"/>
                <a:gd name="T9" fmla="*/ 421 h 659"/>
                <a:gd name="T10" fmla="*/ 0 w 702"/>
                <a:gd name="T11" fmla="*/ 656 h 659"/>
                <a:gd name="T12" fmla="*/ 2 w 702"/>
                <a:gd name="T13" fmla="*/ 659 h 659"/>
                <a:gd name="T14" fmla="*/ 250 w 702"/>
                <a:gd name="T15" fmla="*/ 427 h 659"/>
                <a:gd name="T16" fmla="*/ 254 w 702"/>
                <a:gd name="T17" fmla="*/ 423 h 659"/>
                <a:gd name="T18" fmla="*/ 501 w 702"/>
                <a:gd name="T19" fmla="*/ 191 h 659"/>
                <a:gd name="T20" fmla="*/ 504 w 702"/>
                <a:gd name="T21" fmla="*/ 189 h 659"/>
                <a:gd name="T22" fmla="*/ 702 w 702"/>
                <a:gd name="T23" fmla="*/ 3 h 659"/>
                <a:gd name="T24" fmla="*/ 699 w 702"/>
                <a:gd name="T25" fmla="*/ 0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2" h="659">
                  <a:moveTo>
                    <a:pt x="699" y="0"/>
                  </a:moveTo>
                  <a:cubicBezTo>
                    <a:pt x="502" y="185"/>
                    <a:pt x="502" y="185"/>
                    <a:pt x="502" y="185"/>
                  </a:cubicBezTo>
                  <a:cubicBezTo>
                    <a:pt x="499" y="188"/>
                    <a:pt x="499" y="188"/>
                    <a:pt x="499" y="188"/>
                  </a:cubicBezTo>
                  <a:cubicBezTo>
                    <a:pt x="254" y="417"/>
                    <a:pt x="254" y="417"/>
                    <a:pt x="254" y="417"/>
                  </a:cubicBezTo>
                  <a:cubicBezTo>
                    <a:pt x="250" y="421"/>
                    <a:pt x="250" y="421"/>
                    <a:pt x="250" y="421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1" y="657"/>
                    <a:pt x="2" y="658"/>
                    <a:pt x="2" y="659"/>
                  </a:cubicBezTo>
                  <a:cubicBezTo>
                    <a:pt x="250" y="427"/>
                    <a:pt x="250" y="427"/>
                    <a:pt x="250" y="427"/>
                  </a:cubicBezTo>
                  <a:cubicBezTo>
                    <a:pt x="254" y="423"/>
                    <a:pt x="254" y="423"/>
                    <a:pt x="254" y="423"/>
                  </a:cubicBezTo>
                  <a:cubicBezTo>
                    <a:pt x="501" y="191"/>
                    <a:pt x="501" y="191"/>
                    <a:pt x="501" y="191"/>
                  </a:cubicBezTo>
                  <a:cubicBezTo>
                    <a:pt x="504" y="189"/>
                    <a:pt x="504" y="189"/>
                    <a:pt x="504" y="189"/>
                  </a:cubicBezTo>
                  <a:cubicBezTo>
                    <a:pt x="702" y="3"/>
                    <a:pt x="702" y="3"/>
                    <a:pt x="702" y="3"/>
                  </a:cubicBezTo>
                  <a:cubicBezTo>
                    <a:pt x="701" y="2"/>
                    <a:pt x="700" y="1"/>
                    <a:pt x="69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0" name="Freeform 98">
              <a:extLst>
                <a:ext uri="{FF2B5EF4-FFF2-40B4-BE49-F238E27FC236}">
                  <a16:creationId xmlns:a16="http://schemas.microsoft.com/office/drawing/2014/main" id="{C92F5654-0CC9-1096-45DB-A74CD8CAD26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25" y="2659"/>
              <a:ext cx="1225" cy="875"/>
            </a:xfrm>
            <a:custGeom>
              <a:avLst/>
              <a:gdLst>
                <a:gd name="T0" fmla="*/ 259 w 1108"/>
                <a:gd name="T1" fmla="*/ 365 h 791"/>
                <a:gd name="T2" fmla="*/ 0 w 1108"/>
                <a:gd name="T3" fmla="*/ 737 h 791"/>
                <a:gd name="T4" fmla="*/ 3 w 1108"/>
                <a:gd name="T5" fmla="*/ 740 h 791"/>
                <a:gd name="T6" fmla="*/ 262 w 1108"/>
                <a:gd name="T7" fmla="*/ 367 h 791"/>
                <a:gd name="T8" fmla="*/ 259 w 1108"/>
                <a:gd name="T9" fmla="*/ 365 h 791"/>
                <a:gd name="T10" fmla="*/ 293 w 1108"/>
                <a:gd name="T11" fmla="*/ 358 h 791"/>
                <a:gd name="T12" fmla="*/ 292 w 1108"/>
                <a:gd name="T13" fmla="*/ 362 h 791"/>
                <a:gd name="T14" fmla="*/ 459 w 1108"/>
                <a:gd name="T15" fmla="*/ 452 h 791"/>
                <a:gd name="T16" fmla="*/ 463 w 1108"/>
                <a:gd name="T17" fmla="*/ 454 h 791"/>
                <a:gd name="T18" fmla="*/ 1091 w 1108"/>
                <a:gd name="T19" fmla="*/ 791 h 791"/>
                <a:gd name="T20" fmla="*/ 1093 w 1108"/>
                <a:gd name="T21" fmla="*/ 788 h 791"/>
                <a:gd name="T22" fmla="*/ 463 w 1108"/>
                <a:gd name="T23" fmla="*/ 449 h 791"/>
                <a:gd name="T24" fmla="*/ 459 w 1108"/>
                <a:gd name="T25" fmla="*/ 447 h 791"/>
                <a:gd name="T26" fmla="*/ 293 w 1108"/>
                <a:gd name="T27" fmla="*/ 358 h 791"/>
                <a:gd name="T28" fmla="*/ 441 w 1108"/>
                <a:gd name="T29" fmla="*/ 102 h 791"/>
                <a:gd name="T30" fmla="*/ 282 w 1108"/>
                <a:gd name="T31" fmla="*/ 331 h 791"/>
                <a:gd name="T32" fmla="*/ 286 w 1108"/>
                <a:gd name="T33" fmla="*/ 333 h 791"/>
                <a:gd name="T34" fmla="*/ 445 w 1108"/>
                <a:gd name="T35" fmla="*/ 104 h 791"/>
                <a:gd name="T36" fmla="*/ 441 w 1108"/>
                <a:gd name="T37" fmla="*/ 102 h 791"/>
                <a:gd name="T38" fmla="*/ 942 w 1108"/>
                <a:gd name="T39" fmla="*/ 10 h 791"/>
                <a:gd name="T40" fmla="*/ 938 w 1108"/>
                <a:gd name="T41" fmla="*/ 11 h 791"/>
                <a:gd name="T42" fmla="*/ 1104 w 1108"/>
                <a:gd name="T43" fmla="*/ 779 h 791"/>
                <a:gd name="T44" fmla="*/ 1108 w 1108"/>
                <a:gd name="T45" fmla="*/ 779 h 791"/>
                <a:gd name="T46" fmla="*/ 942 w 1108"/>
                <a:gd name="T47" fmla="*/ 10 h 791"/>
                <a:gd name="T48" fmla="*/ 885 w 1108"/>
                <a:gd name="T49" fmla="*/ 0 h 791"/>
                <a:gd name="T50" fmla="*/ 475 w 1108"/>
                <a:gd name="T51" fmla="*/ 84 h 791"/>
                <a:gd name="T52" fmla="*/ 475 w 1108"/>
                <a:gd name="T53" fmla="*/ 84 h 791"/>
                <a:gd name="T54" fmla="*/ 885 w 1108"/>
                <a:gd name="T55" fmla="*/ 0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08" h="791">
                  <a:moveTo>
                    <a:pt x="259" y="365"/>
                  </a:moveTo>
                  <a:cubicBezTo>
                    <a:pt x="0" y="737"/>
                    <a:pt x="0" y="737"/>
                    <a:pt x="0" y="737"/>
                  </a:cubicBezTo>
                  <a:cubicBezTo>
                    <a:pt x="1" y="738"/>
                    <a:pt x="2" y="739"/>
                    <a:pt x="3" y="740"/>
                  </a:cubicBezTo>
                  <a:cubicBezTo>
                    <a:pt x="262" y="367"/>
                    <a:pt x="262" y="367"/>
                    <a:pt x="262" y="367"/>
                  </a:cubicBezTo>
                  <a:cubicBezTo>
                    <a:pt x="261" y="366"/>
                    <a:pt x="260" y="366"/>
                    <a:pt x="259" y="365"/>
                  </a:cubicBezTo>
                  <a:moveTo>
                    <a:pt x="293" y="358"/>
                  </a:moveTo>
                  <a:cubicBezTo>
                    <a:pt x="293" y="359"/>
                    <a:pt x="292" y="361"/>
                    <a:pt x="292" y="362"/>
                  </a:cubicBezTo>
                  <a:cubicBezTo>
                    <a:pt x="459" y="452"/>
                    <a:pt x="459" y="452"/>
                    <a:pt x="459" y="452"/>
                  </a:cubicBezTo>
                  <a:cubicBezTo>
                    <a:pt x="463" y="454"/>
                    <a:pt x="463" y="454"/>
                    <a:pt x="463" y="454"/>
                  </a:cubicBezTo>
                  <a:cubicBezTo>
                    <a:pt x="1091" y="791"/>
                    <a:pt x="1091" y="791"/>
                    <a:pt x="1091" y="791"/>
                  </a:cubicBezTo>
                  <a:cubicBezTo>
                    <a:pt x="1092" y="790"/>
                    <a:pt x="1092" y="789"/>
                    <a:pt x="1093" y="788"/>
                  </a:cubicBezTo>
                  <a:cubicBezTo>
                    <a:pt x="463" y="449"/>
                    <a:pt x="463" y="449"/>
                    <a:pt x="463" y="449"/>
                  </a:cubicBezTo>
                  <a:cubicBezTo>
                    <a:pt x="459" y="447"/>
                    <a:pt x="459" y="447"/>
                    <a:pt x="459" y="447"/>
                  </a:cubicBezTo>
                  <a:cubicBezTo>
                    <a:pt x="293" y="358"/>
                    <a:pt x="293" y="358"/>
                    <a:pt x="293" y="358"/>
                  </a:cubicBezTo>
                  <a:moveTo>
                    <a:pt x="441" y="102"/>
                  </a:moveTo>
                  <a:cubicBezTo>
                    <a:pt x="282" y="331"/>
                    <a:pt x="282" y="331"/>
                    <a:pt x="282" y="331"/>
                  </a:cubicBezTo>
                  <a:cubicBezTo>
                    <a:pt x="283" y="332"/>
                    <a:pt x="285" y="333"/>
                    <a:pt x="286" y="333"/>
                  </a:cubicBezTo>
                  <a:cubicBezTo>
                    <a:pt x="445" y="104"/>
                    <a:pt x="445" y="104"/>
                    <a:pt x="445" y="104"/>
                  </a:cubicBezTo>
                  <a:cubicBezTo>
                    <a:pt x="444" y="104"/>
                    <a:pt x="443" y="103"/>
                    <a:pt x="441" y="102"/>
                  </a:cubicBezTo>
                  <a:moveTo>
                    <a:pt x="942" y="10"/>
                  </a:moveTo>
                  <a:cubicBezTo>
                    <a:pt x="941" y="10"/>
                    <a:pt x="940" y="11"/>
                    <a:pt x="938" y="11"/>
                  </a:cubicBezTo>
                  <a:cubicBezTo>
                    <a:pt x="1104" y="779"/>
                    <a:pt x="1104" y="779"/>
                    <a:pt x="1104" y="779"/>
                  </a:cubicBezTo>
                  <a:cubicBezTo>
                    <a:pt x="1105" y="779"/>
                    <a:pt x="1107" y="779"/>
                    <a:pt x="1108" y="779"/>
                  </a:cubicBezTo>
                  <a:cubicBezTo>
                    <a:pt x="942" y="10"/>
                    <a:pt x="942" y="10"/>
                    <a:pt x="942" y="10"/>
                  </a:cubicBezTo>
                  <a:moveTo>
                    <a:pt x="885" y="0"/>
                  </a:moveTo>
                  <a:cubicBezTo>
                    <a:pt x="475" y="84"/>
                    <a:pt x="475" y="84"/>
                    <a:pt x="475" y="84"/>
                  </a:cubicBezTo>
                  <a:cubicBezTo>
                    <a:pt x="475" y="84"/>
                    <a:pt x="475" y="84"/>
                    <a:pt x="475" y="84"/>
                  </a:cubicBezTo>
                  <a:cubicBezTo>
                    <a:pt x="885" y="0"/>
                    <a:pt x="885" y="0"/>
                    <a:pt x="88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1" name="Freeform 99">
              <a:extLst>
                <a:ext uri="{FF2B5EF4-FFF2-40B4-BE49-F238E27FC236}">
                  <a16:creationId xmlns:a16="http://schemas.microsoft.com/office/drawing/2014/main" id="{ED70F0BA-83D4-E2E8-C062-B9C25153CDC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64" y="2295"/>
              <a:ext cx="820" cy="381"/>
            </a:xfrm>
            <a:custGeom>
              <a:avLst/>
              <a:gdLst>
                <a:gd name="T0" fmla="*/ 17 w 742"/>
                <a:gd name="T1" fmla="*/ 315 h 345"/>
                <a:gd name="T2" fmla="*/ 17 w 742"/>
                <a:gd name="T3" fmla="*/ 318 h 345"/>
                <a:gd name="T4" fmla="*/ 17 w 742"/>
                <a:gd name="T5" fmla="*/ 319 h 345"/>
                <a:gd name="T6" fmla="*/ 739 w 742"/>
                <a:gd name="T7" fmla="*/ 345 h 345"/>
                <a:gd name="T8" fmla="*/ 739 w 742"/>
                <a:gd name="T9" fmla="*/ 345 h 345"/>
                <a:gd name="T10" fmla="*/ 739 w 742"/>
                <a:gd name="T11" fmla="*/ 341 h 345"/>
                <a:gd name="T12" fmla="*/ 17 w 742"/>
                <a:gd name="T13" fmla="*/ 315 h 345"/>
                <a:gd name="T14" fmla="*/ 97 w 742"/>
                <a:gd name="T15" fmla="*/ 10 h 345"/>
                <a:gd name="T16" fmla="*/ 0 w 742"/>
                <a:gd name="T17" fmla="*/ 299 h 345"/>
                <a:gd name="T18" fmla="*/ 4 w 742"/>
                <a:gd name="T19" fmla="*/ 300 h 345"/>
                <a:gd name="T20" fmla="*/ 101 w 742"/>
                <a:gd name="T21" fmla="*/ 12 h 345"/>
                <a:gd name="T22" fmla="*/ 97 w 742"/>
                <a:gd name="T23" fmla="*/ 10 h 345"/>
                <a:gd name="T24" fmla="*/ 125 w 742"/>
                <a:gd name="T25" fmla="*/ 0 h 345"/>
                <a:gd name="T26" fmla="*/ 123 w 742"/>
                <a:gd name="T27" fmla="*/ 3 h 345"/>
                <a:gd name="T28" fmla="*/ 740 w 742"/>
                <a:gd name="T29" fmla="*/ 336 h 345"/>
                <a:gd name="T30" fmla="*/ 742 w 742"/>
                <a:gd name="T31" fmla="*/ 332 h 345"/>
                <a:gd name="T32" fmla="*/ 125 w 742"/>
                <a:gd name="T33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2" h="345">
                  <a:moveTo>
                    <a:pt x="17" y="315"/>
                  </a:moveTo>
                  <a:cubicBezTo>
                    <a:pt x="17" y="316"/>
                    <a:pt x="17" y="317"/>
                    <a:pt x="17" y="318"/>
                  </a:cubicBezTo>
                  <a:cubicBezTo>
                    <a:pt x="17" y="319"/>
                    <a:pt x="17" y="319"/>
                    <a:pt x="17" y="319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9" y="345"/>
                    <a:pt x="739" y="345"/>
                    <a:pt x="739" y="345"/>
                  </a:cubicBezTo>
                  <a:cubicBezTo>
                    <a:pt x="738" y="343"/>
                    <a:pt x="738" y="342"/>
                    <a:pt x="739" y="341"/>
                  </a:cubicBezTo>
                  <a:cubicBezTo>
                    <a:pt x="17" y="315"/>
                    <a:pt x="17" y="315"/>
                    <a:pt x="17" y="315"/>
                  </a:cubicBezTo>
                  <a:moveTo>
                    <a:pt x="97" y="10"/>
                  </a:moveTo>
                  <a:cubicBezTo>
                    <a:pt x="0" y="299"/>
                    <a:pt x="0" y="299"/>
                    <a:pt x="0" y="299"/>
                  </a:cubicBezTo>
                  <a:cubicBezTo>
                    <a:pt x="2" y="299"/>
                    <a:pt x="3" y="300"/>
                    <a:pt x="4" y="30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0" y="11"/>
                    <a:pt x="99" y="11"/>
                    <a:pt x="97" y="10"/>
                  </a:cubicBezTo>
                  <a:moveTo>
                    <a:pt x="125" y="0"/>
                  </a:moveTo>
                  <a:cubicBezTo>
                    <a:pt x="124" y="1"/>
                    <a:pt x="124" y="2"/>
                    <a:pt x="123" y="3"/>
                  </a:cubicBezTo>
                  <a:cubicBezTo>
                    <a:pt x="740" y="336"/>
                    <a:pt x="740" y="336"/>
                    <a:pt x="740" y="336"/>
                  </a:cubicBezTo>
                  <a:cubicBezTo>
                    <a:pt x="741" y="334"/>
                    <a:pt x="741" y="333"/>
                    <a:pt x="742" y="332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2" name="Freeform 100">
              <a:extLst>
                <a:ext uri="{FF2B5EF4-FFF2-40B4-BE49-F238E27FC236}">
                  <a16:creationId xmlns:a16="http://schemas.microsoft.com/office/drawing/2014/main" id="{CFB712BF-B4D9-CD82-BC18-6F4B0402480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545" y="1732"/>
              <a:ext cx="1131" cy="1805"/>
            </a:xfrm>
            <a:custGeom>
              <a:avLst/>
              <a:gdLst>
                <a:gd name="T0" fmla="*/ 1015 w 1023"/>
                <a:gd name="T1" fmla="*/ 1493 h 1632"/>
                <a:gd name="T2" fmla="*/ 659 w 1023"/>
                <a:gd name="T3" fmla="*/ 1628 h 1632"/>
                <a:gd name="T4" fmla="*/ 660 w 1023"/>
                <a:gd name="T5" fmla="*/ 1632 h 1632"/>
                <a:gd name="T6" fmla="*/ 1016 w 1023"/>
                <a:gd name="T7" fmla="*/ 1497 h 1632"/>
                <a:gd name="T8" fmla="*/ 1015 w 1023"/>
                <a:gd name="T9" fmla="*/ 1493 h 1632"/>
                <a:gd name="T10" fmla="*/ 481 w 1023"/>
                <a:gd name="T11" fmla="*/ 841 h 1632"/>
                <a:gd name="T12" fmla="*/ 479 w 1023"/>
                <a:gd name="T13" fmla="*/ 844 h 1632"/>
                <a:gd name="T14" fmla="*/ 1020 w 1023"/>
                <a:gd name="T15" fmla="*/ 1474 h 1632"/>
                <a:gd name="T16" fmla="*/ 1023 w 1023"/>
                <a:gd name="T17" fmla="*/ 1471 h 1632"/>
                <a:gd name="T18" fmla="*/ 481 w 1023"/>
                <a:gd name="T19" fmla="*/ 841 h 1632"/>
                <a:gd name="T20" fmla="*/ 445 w 1023"/>
                <a:gd name="T21" fmla="*/ 828 h 1632"/>
                <a:gd name="T22" fmla="*/ 5 w 1023"/>
                <a:gd name="T23" fmla="*/ 918 h 1632"/>
                <a:gd name="T24" fmla="*/ 5 w 1023"/>
                <a:gd name="T25" fmla="*/ 922 h 1632"/>
                <a:gd name="T26" fmla="*/ 415 w 1023"/>
                <a:gd name="T27" fmla="*/ 838 h 1632"/>
                <a:gd name="T28" fmla="*/ 445 w 1023"/>
                <a:gd name="T29" fmla="*/ 832 h 1632"/>
                <a:gd name="T30" fmla="*/ 445 w 1023"/>
                <a:gd name="T31" fmla="*/ 830 h 1632"/>
                <a:gd name="T32" fmla="*/ 445 w 1023"/>
                <a:gd name="T33" fmla="*/ 828 h 1632"/>
                <a:gd name="T34" fmla="*/ 557 w 1023"/>
                <a:gd name="T35" fmla="*/ 511 h 1632"/>
                <a:gd name="T36" fmla="*/ 0 w 1023"/>
                <a:gd name="T37" fmla="*/ 911 h 1632"/>
                <a:gd name="T38" fmla="*/ 3 w 1023"/>
                <a:gd name="T39" fmla="*/ 914 h 1632"/>
                <a:gd name="T40" fmla="*/ 559 w 1023"/>
                <a:gd name="T41" fmla="*/ 514 h 1632"/>
                <a:gd name="T42" fmla="*/ 557 w 1023"/>
                <a:gd name="T43" fmla="*/ 511 h 1632"/>
                <a:gd name="T44" fmla="*/ 462 w 1023"/>
                <a:gd name="T45" fmla="*/ 215 h 1632"/>
                <a:gd name="T46" fmla="*/ 459 w 1023"/>
                <a:gd name="T47" fmla="*/ 217 h 1632"/>
                <a:gd name="T48" fmla="*/ 565 w 1023"/>
                <a:gd name="T49" fmla="*/ 482 h 1632"/>
                <a:gd name="T50" fmla="*/ 569 w 1023"/>
                <a:gd name="T51" fmla="*/ 481 h 1632"/>
                <a:gd name="T52" fmla="*/ 462 w 1023"/>
                <a:gd name="T53" fmla="*/ 215 h 1632"/>
                <a:gd name="T54" fmla="*/ 898 w 1023"/>
                <a:gd name="T55" fmla="*/ 0 h 1632"/>
                <a:gd name="T56" fmla="*/ 468 w 1023"/>
                <a:gd name="T57" fmla="*/ 184 h 1632"/>
                <a:gd name="T58" fmla="*/ 470 w 1023"/>
                <a:gd name="T59" fmla="*/ 188 h 1632"/>
                <a:gd name="T60" fmla="*/ 899 w 1023"/>
                <a:gd name="T61" fmla="*/ 4 h 1632"/>
                <a:gd name="T62" fmla="*/ 898 w 1023"/>
                <a:gd name="T63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3" h="1632">
                  <a:moveTo>
                    <a:pt x="1015" y="1493"/>
                  </a:moveTo>
                  <a:cubicBezTo>
                    <a:pt x="659" y="1628"/>
                    <a:pt x="659" y="1628"/>
                    <a:pt x="659" y="1628"/>
                  </a:cubicBezTo>
                  <a:cubicBezTo>
                    <a:pt x="659" y="1629"/>
                    <a:pt x="660" y="1630"/>
                    <a:pt x="660" y="1632"/>
                  </a:cubicBezTo>
                  <a:cubicBezTo>
                    <a:pt x="1016" y="1497"/>
                    <a:pt x="1016" y="1497"/>
                    <a:pt x="1016" y="1497"/>
                  </a:cubicBezTo>
                  <a:cubicBezTo>
                    <a:pt x="1016" y="1496"/>
                    <a:pt x="1015" y="1495"/>
                    <a:pt x="1015" y="1493"/>
                  </a:cubicBezTo>
                  <a:moveTo>
                    <a:pt x="481" y="841"/>
                  </a:moveTo>
                  <a:cubicBezTo>
                    <a:pt x="481" y="843"/>
                    <a:pt x="480" y="843"/>
                    <a:pt x="479" y="844"/>
                  </a:cubicBezTo>
                  <a:cubicBezTo>
                    <a:pt x="1020" y="1474"/>
                    <a:pt x="1020" y="1474"/>
                    <a:pt x="1020" y="1474"/>
                  </a:cubicBezTo>
                  <a:cubicBezTo>
                    <a:pt x="1021" y="1473"/>
                    <a:pt x="1022" y="1472"/>
                    <a:pt x="1023" y="1471"/>
                  </a:cubicBezTo>
                  <a:cubicBezTo>
                    <a:pt x="481" y="841"/>
                    <a:pt x="481" y="841"/>
                    <a:pt x="481" y="841"/>
                  </a:cubicBezTo>
                  <a:moveTo>
                    <a:pt x="445" y="828"/>
                  </a:moveTo>
                  <a:cubicBezTo>
                    <a:pt x="5" y="918"/>
                    <a:pt x="5" y="918"/>
                    <a:pt x="5" y="918"/>
                  </a:cubicBezTo>
                  <a:cubicBezTo>
                    <a:pt x="5" y="919"/>
                    <a:pt x="5" y="921"/>
                    <a:pt x="5" y="922"/>
                  </a:cubicBezTo>
                  <a:cubicBezTo>
                    <a:pt x="415" y="838"/>
                    <a:pt x="415" y="838"/>
                    <a:pt x="415" y="838"/>
                  </a:cubicBezTo>
                  <a:cubicBezTo>
                    <a:pt x="445" y="832"/>
                    <a:pt x="445" y="832"/>
                    <a:pt x="445" y="832"/>
                  </a:cubicBezTo>
                  <a:cubicBezTo>
                    <a:pt x="445" y="831"/>
                    <a:pt x="445" y="830"/>
                    <a:pt x="445" y="830"/>
                  </a:cubicBezTo>
                  <a:cubicBezTo>
                    <a:pt x="445" y="829"/>
                    <a:pt x="445" y="828"/>
                    <a:pt x="445" y="828"/>
                  </a:cubicBezTo>
                  <a:moveTo>
                    <a:pt x="557" y="511"/>
                  </a:moveTo>
                  <a:cubicBezTo>
                    <a:pt x="0" y="911"/>
                    <a:pt x="0" y="911"/>
                    <a:pt x="0" y="911"/>
                  </a:cubicBezTo>
                  <a:cubicBezTo>
                    <a:pt x="1" y="912"/>
                    <a:pt x="2" y="913"/>
                    <a:pt x="3" y="914"/>
                  </a:cubicBezTo>
                  <a:cubicBezTo>
                    <a:pt x="559" y="514"/>
                    <a:pt x="559" y="514"/>
                    <a:pt x="559" y="514"/>
                  </a:cubicBezTo>
                  <a:cubicBezTo>
                    <a:pt x="558" y="513"/>
                    <a:pt x="558" y="512"/>
                    <a:pt x="557" y="511"/>
                  </a:cubicBezTo>
                  <a:moveTo>
                    <a:pt x="462" y="215"/>
                  </a:moveTo>
                  <a:cubicBezTo>
                    <a:pt x="461" y="216"/>
                    <a:pt x="460" y="216"/>
                    <a:pt x="459" y="217"/>
                  </a:cubicBezTo>
                  <a:cubicBezTo>
                    <a:pt x="565" y="482"/>
                    <a:pt x="565" y="482"/>
                    <a:pt x="565" y="482"/>
                  </a:cubicBezTo>
                  <a:cubicBezTo>
                    <a:pt x="566" y="482"/>
                    <a:pt x="568" y="481"/>
                    <a:pt x="569" y="481"/>
                  </a:cubicBezTo>
                  <a:cubicBezTo>
                    <a:pt x="462" y="215"/>
                    <a:pt x="462" y="215"/>
                    <a:pt x="462" y="215"/>
                  </a:cubicBezTo>
                  <a:moveTo>
                    <a:pt x="898" y="0"/>
                  </a:moveTo>
                  <a:cubicBezTo>
                    <a:pt x="468" y="184"/>
                    <a:pt x="468" y="184"/>
                    <a:pt x="468" y="184"/>
                  </a:cubicBezTo>
                  <a:cubicBezTo>
                    <a:pt x="469" y="185"/>
                    <a:pt x="470" y="187"/>
                    <a:pt x="470" y="188"/>
                  </a:cubicBezTo>
                  <a:cubicBezTo>
                    <a:pt x="899" y="4"/>
                    <a:pt x="899" y="4"/>
                    <a:pt x="899" y="4"/>
                  </a:cubicBezTo>
                  <a:cubicBezTo>
                    <a:pt x="899" y="3"/>
                    <a:pt x="898" y="2"/>
                    <a:pt x="89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3" name="Freeform 101">
              <a:extLst>
                <a:ext uri="{FF2B5EF4-FFF2-40B4-BE49-F238E27FC236}">
                  <a16:creationId xmlns:a16="http://schemas.microsoft.com/office/drawing/2014/main" id="{2AF4A91F-2371-70E7-8E4F-6D275C0FFA9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92" y="1743"/>
              <a:ext cx="707" cy="1614"/>
            </a:xfrm>
            <a:custGeom>
              <a:avLst/>
              <a:gdLst>
                <a:gd name="T0" fmla="*/ 635 w 639"/>
                <a:gd name="T1" fmla="*/ 862 h 1459"/>
                <a:gd name="T2" fmla="*/ 454 w 639"/>
                <a:gd name="T3" fmla="*/ 1458 h 1459"/>
                <a:gd name="T4" fmla="*/ 458 w 639"/>
                <a:gd name="T5" fmla="*/ 1459 h 1459"/>
                <a:gd name="T6" fmla="*/ 639 w 639"/>
                <a:gd name="T7" fmla="*/ 863 h 1459"/>
                <a:gd name="T8" fmla="*/ 635 w 639"/>
                <a:gd name="T9" fmla="*/ 862 h 1459"/>
                <a:gd name="T10" fmla="*/ 341 w 639"/>
                <a:gd name="T11" fmla="*/ 3 h 1459"/>
                <a:gd name="T12" fmla="*/ 338 w 639"/>
                <a:gd name="T13" fmla="*/ 4 h 1459"/>
                <a:gd name="T14" fmla="*/ 634 w 639"/>
                <a:gd name="T15" fmla="*/ 824 h 1459"/>
                <a:gd name="T16" fmla="*/ 638 w 639"/>
                <a:gd name="T17" fmla="*/ 823 h 1459"/>
                <a:gd name="T18" fmla="*/ 341 w 639"/>
                <a:gd name="T19" fmla="*/ 3 h 1459"/>
                <a:gd name="T20" fmla="*/ 319 w 639"/>
                <a:gd name="T21" fmla="*/ 0 h 1459"/>
                <a:gd name="T22" fmla="*/ 0 w 639"/>
                <a:gd name="T23" fmla="*/ 472 h 1459"/>
                <a:gd name="T24" fmla="*/ 3 w 639"/>
                <a:gd name="T25" fmla="*/ 475 h 1459"/>
                <a:gd name="T26" fmla="*/ 323 w 639"/>
                <a:gd name="T27" fmla="*/ 2 h 1459"/>
                <a:gd name="T28" fmla="*/ 319 w 639"/>
                <a:gd name="T29" fmla="*/ 0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9" h="1459">
                  <a:moveTo>
                    <a:pt x="635" y="862"/>
                  </a:moveTo>
                  <a:cubicBezTo>
                    <a:pt x="454" y="1458"/>
                    <a:pt x="454" y="1458"/>
                    <a:pt x="454" y="1458"/>
                  </a:cubicBezTo>
                  <a:cubicBezTo>
                    <a:pt x="455" y="1458"/>
                    <a:pt x="457" y="1458"/>
                    <a:pt x="458" y="1459"/>
                  </a:cubicBezTo>
                  <a:cubicBezTo>
                    <a:pt x="639" y="863"/>
                    <a:pt x="639" y="863"/>
                    <a:pt x="639" y="863"/>
                  </a:cubicBezTo>
                  <a:cubicBezTo>
                    <a:pt x="638" y="863"/>
                    <a:pt x="636" y="862"/>
                    <a:pt x="635" y="862"/>
                  </a:cubicBezTo>
                  <a:moveTo>
                    <a:pt x="341" y="3"/>
                  </a:moveTo>
                  <a:cubicBezTo>
                    <a:pt x="340" y="3"/>
                    <a:pt x="339" y="4"/>
                    <a:pt x="338" y="4"/>
                  </a:cubicBezTo>
                  <a:cubicBezTo>
                    <a:pt x="634" y="824"/>
                    <a:pt x="634" y="824"/>
                    <a:pt x="634" y="824"/>
                  </a:cubicBezTo>
                  <a:cubicBezTo>
                    <a:pt x="635" y="823"/>
                    <a:pt x="637" y="823"/>
                    <a:pt x="638" y="823"/>
                  </a:cubicBezTo>
                  <a:cubicBezTo>
                    <a:pt x="341" y="3"/>
                    <a:pt x="341" y="3"/>
                    <a:pt x="341" y="3"/>
                  </a:cubicBezTo>
                  <a:moveTo>
                    <a:pt x="319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" y="473"/>
                    <a:pt x="2" y="474"/>
                    <a:pt x="3" y="475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2" y="2"/>
                    <a:pt x="320" y="1"/>
                    <a:pt x="31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4" name="Freeform 102">
              <a:extLst>
                <a:ext uri="{FF2B5EF4-FFF2-40B4-BE49-F238E27FC236}">
                  <a16:creationId xmlns:a16="http://schemas.microsoft.com/office/drawing/2014/main" id="{AA914ADA-DF0D-7D66-0961-A9EA96F1D1E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12" y="1129"/>
              <a:ext cx="1003" cy="582"/>
            </a:xfrm>
            <a:custGeom>
              <a:avLst/>
              <a:gdLst>
                <a:gd name="T0" fmla="*/ 904 w 907"/>
                <a:gd name="T1" fmla="*/ 130 h 526"/>
                <a:gd name="T2" fmla="*/ 509 w 907"/>
                <a:gd name="T3" fmla="*/ 523 h 526"/>
                <a:gd name="T4" fmla="*/ 512 w 907"/>
                <a:gd name="T5" fmla="*/ 526 h 526"/>
                <a:gd name="T6" fmla="*/ 907 w 907"/>
                <a:gd name="T7" fmla="*/ 133 h 526"/>
                <a:gd name="T8" fmla="*/ 904 w 907"/>
                <a:gd name="T9" fmla="*/ 130 h 526"/>
                <a:gd name="T10" fmla="*/ 3 w 907"/>
                <a:gd name="T11" fmla="*/ 13 h 526"/>
                <a:gd name="T12" fmla="*/ 0 w 907"/>
                <a:gd name="T13" fmla="*/ 16 h 526"/>
                <a:gd name="T14" fmla="*/ 480 w 907"/>
                <a:gd name="T15" fmla="*/ 525 h 526"/>
                <a:gd name="T16" fmla="*/ 483 w 907"/>
                <a:gd name="T17" fmla="*/ 523 h 526"/>
                <a:gd name="T18" fmla="*/ 3 w 907"/>
                <a:gd name="T19" fmla="*/ 13 h 526"/>
                <a:gd name="T20" fmla="*/ 8 w 907"/>
                <a:gd name="T21" fmla="*/ 0 h 526"/>
                <a:gd name="T22" fmla="*/ 7 w 907"/>
                <a:gd name="T23" fmla="*/ 4 h 526"/>
                <a:gd name="T24" fmla="*/ 899 w 907"/>
                <a:gd name="T25" fmla="*/ 116 h 526"/>
                <a:gd name="T26" fmla="*/ 900 w 907"/>
                <a:gd name="T27" fmla="*/ 112 h 526"/>
                <a:gd name="T28" fmla="*/ 8 w 907"/>
                <a:gd name="T2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07" h="526">
                  <a:moveTo>
                    <a:pt x="904" y="130"/>
                  </a:moveTo>
                  <a:cubicBezTo>
                    <a:pt x="509" y="523"/>
                    <a:pt x="509" y="523"/>
                    <a:pt x="509" y="523"/>
                  </a:cubicBezTo>
                  <a:cubicBezTo>
                    <a:pt x="510" y="524"/>
                    <a:pt x="511" y="525"/>
                    <a:pt x="512" y="526"/>
                  </a:cubicBezTo>
                  <a:cubicBezTo>
                    <a:pt x="907" y="133"/>
                    <a:pt x="907" y="133"/>
                    <a:pt x="907" y="133"/>
                  </a:cubicBezTo>
                  <a:cubicBezTo>
                    <a:pt x="906" y="132"/>
                    <a:pt x="905" y="131"/>
                    <a:pt x="904" y="130"/>
                  </a:cubicBezTo>
                  <a:moveTo>
                    <a:pt x="3" y="13"/>
                  </a:moveTo>
                  <a:cubicBezTo>
                    <a:pt x="2" y="14"/>
                    <a:pt x="1" y="15"/>
                    <a:pt x="0" y="16"/>
                  </a:cubicBezTo>
                  <a:cubicBezTo>
                    <a:pt x="480" y="525"/>
                    <a:pt x="480" y="525"/>
                    <a:pt x="480" y="525"/>
                  </a:cubicBezTo>
                  <a:cubicBezTo>
                    <a:pt x="481" y="524"/>
                    <a:pt x="482" y="524"/>
                    <a:pt x="483" y="523"/>
                  </a:cubicBezTo>
                  <a:cubicBezTo>
                    <a:pt x="3" y="13"/>
                    <a:pt x="3" y="13"/>
                    <a:pt x="3" y="13"/>
                  </a:cubicBezTo>
                  <a:moveTo>
                    <a:pt x="8" y="0"/>
                  </a:moveTo>
                  <a:cubicBezTo>
                    <a:pt x="8" y="2"/>
                    <a:pt x="8" y="3"/>
                    <a:pt x="7" y="4"/>
                  </a:cubicBezTo>
                  <a:cubicBezTo>
                    <a:pt x="899" y="116"/>
                    <a:pt x="899" y="116"/>
                    <a:pt x="899" y="116"/>
                  </a:cubicBezTo>
                  <a:cubicBezTo>
                    <a:pt x="899" y="115"/>
                    <a:pt x="900" y="113"/>
                    <a:pt x="900" y="112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5" name="Freeform 103">
              <a:extLst>
                <a:ext uri="{FF2B5EF4-FFF2-40B4-BE49-F238E27FC236}">
                  <a16:creationId xmlns:a16="http://schemas.microsoft.com/office/drawing/2014/main" id="{FEDAD090-667B-BF50-F894-59954A07CF4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96" y="684"/>
              <a:ext cx="566" cy="560"/>
            </a:xfrm>
            <a:custGeom>
              <a:avLst/>
              <a:gdLst>
                <a:gd name="T0" fmla="*/ 3 w 512"/>
                <a:gd name="T1" fmla="*/ 142 h 507"/>
                <a:gd name="T2" fmla="*/ 0 w 512"/>
                <a:gd name="T3" fmla="*/ 145 h 507"/>
                <a:gd name="T4" fmla="*/ 376 w 512"/>
                <a:gd name="T5" fmla="*/ 507 h 507"/>
                <a:gd name="T6" fmla="*/ 379 w 512"/>
                <a:gd name="T7" fmla="*/ 504 h 507"/>
                <a:gd name="T8" fmla="*/ 3 w 512"/>
                <a:gd name="T9" fmla="*/ 142 h 507"/>
                <a:gd name="T10" fmla="*/ 508 w 512"/>
                <a:gd name="T11" fmla="*/ 17 h 507"/>
                <a:gd name="T12" fmla="*/ 395 w 512"/>
                <a:gd name="T13" fmla="*/ 499 h 507"/>
                <a:gd name="T14" fmla="*/ 399 w 512"/>
                <a:gd name="T15" fmla="*/ 500 h 507"/>
                <a:gd name="T16" fmla="*/ 512 w 512"/>
                <a:gd name="T17" fmla="*/ 18 h 507"/>
                <a:gd name="T18" fmla="*/ 508 w 512"/>
                <a:gd name="T19" fmla="*/ 17 h 507"/>
                <a:gd name="T20" fmla="*/ 494 w 512"/>
                <a:gd name="T21" fmla="*/ 0 h 507"/>
                <a:gd name="T22" fmla="*/ 4 w 512"/>
                <a:gd name="T23" fmla="*/ 121 h 507"/>
                <a:gd name="T24" fmla="*/ 6 w 512"/>
                <a:gd name="T25" fmla="*/ 125 h 507"/>
                <a:gd name="T26" fmla="*/ 495 w 512"/>
                <a:gd name="T27" fmla="*/ 4 h 507"/>
                <a:gd name="T28" fmla="*/ 494 w 512"/>
                <a:gd name="T29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2" h="507">
                  <a:moveTo>
                    <a:pt x="3" y="142"/>
                  </a:moveTo>
                  <a:cubicBezTo>
                    <a:pt x="2" y="143"/>
                    <a:pt x="1" y="144"/>
                    <a:pt x="0" y="145"/>
                  </a:cubicBezTo>
                  <a:cubicBezTo>
                    <a:pt x="376" y="507"/>
                    <a:pt x="376" y="507"/>
                    <a:pt x="376" y="507"/>
                  </a:cubicBezTo>
                  <a:cubicBezTo>
                    <a:pt x="377" y="506"/>
                    <a:pt x="378" y="505"/>
                    <a:pt x="379" y="504"/>
                  </a:cubicBezTo>
                  <a:cubicBezTo>
                    <a:pt x="3" y="142"/>
                    <a:pt x="3" y="142"/>
                    <a:pt x="3" y="142"/>
                  </a:cubicBezTo>
                  <a:moveTo>
                    <a:pt x="508" y="17"/>
                  </a:moveTo>
                  <a:cubicBezTo>
                    <a:pt x="395" y="499"/>
                    <a:pt x="395" y="499"/>
                    <a:pt x="395" y="499"/>
                  </a:cubicBezTo>
                  <a:cubicBezTo>
                    <a:pt x="396" y="499"/>
                    <a:pt x="397" y="500"/>
                    <a:pt x="399" y="500"/>
                  </a:cubicBezTo>
                  <a:cubicBezTo>
                    <a:pt x="512" y="18"/>
                    <a:pt x="512" y="18"/>
                    <a:pt x="512" y="18"/>
                  </a:cubicBezTo>
                  <a:cubicBezTo>
                    <a:pt x="511" y="18"/>
                    <a:pt x="509" y="17"/>
                    <a:pt x="508" y="17"/>
                  </a:cubicBezTo>
                  <a:moveTo>
                    <a:pt x="494" y="0"/>
                  </a:moveTo>
                  <a:cubicBezTo>
                    <a:pt x="4" y="121"/>
                    <a:pt x="4" y="121"/>
                    <a:pt x="4" y="121"/>
                  </a:cubicBezTo>
                  <a:cubicBezTo>
                    <a:pt x="5" y="122"/>
                    <a:pt x="5" y="124"/>
                    <a:pt x="6" y="125"/>
                  </a:cubicBezTo>
                  <a:cubicBezTo>
                    <a:pt x="495" y="4"/>
                    <a:pt x="495" y="4"/>
                    <a:pt x="495" y="4"/>
                  </a:cubicBezTo>
                  <a:cubicBezTo>
                    <a:pt x="495" y="3"/>
                    <a:pt x="495" y="2"/>
                    <a:pt x="49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6" name="Freeform 104">
              <a:extLst>
                <a:ext uri="{FF2B5EF4-FFF2-40B4-BE49-F238E27FC236}">
                  <a16:creationId xmlns:a16="http://schemas.microsoft.com/office/drawing/2014/main" id="{7441B560-37BA-B783-8303-07491E6F723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53" y="-1"/>
              <a:ext cx="655" cy="683"/>
            </a:xfrm>
            <a:custGeom>
              <a:avLst/>
              <a:gdLst>
                <a:gd name="T0" fmla="*/ 584 w 592"/>
                <a:gd name="T1" fmla="*/ 610 h 618"/>
                <a:gd name="T2" fmla="*/ 212 w 592"/>
                <a:gd name="T3" fmla="*/ 614 h 618"/>
                <a:gd name="T4" fmla="*/ 212 w 592"/>
                <a:gd name="T5" fmla="*/ 615 h 618"/>
                <a:gd name="T6" fmla="*/ 212 w 592"/>
                <a:gd name="T7" fmla="*/ 618 h 618"/>
                <a:gd name="T8" fmla="*/ 584 w 592"/>
                <a:gd name="T9" fmla="*/ 614 h 618"/>
                <a:gd name="T10" fmla="*/ 584 w 592"/>
                <a:gd name="T11" fmla="*/ 610 h 618"/>
                <a:gd name="T12" fmla="*/ 0 w 592"/>
                <a:gd name="T13" fmla="*/ 0 h 618"/>
                <a:gd name="T14" fmla="*/ 184 w 592"/>
                <a:gd name="T15" fmla="*/ 597 h 618"/>
                <a:gd name="T16" fmla="*/ 188 w 592"/>
                <a:gd name="T17" fmla="*/ 596 h 618"/>
                <a:gd name="T18" fmla="*/ 8 w 592"/>
                <a:gd name="T19" fmla="*/ 15 h 618"/>
                <a:gd name="T20" fmla="*/ 589 w 592"/>
                <a:gd name="T21" fmla="*/ 599 h 618"/>
                <a:gd name="T22" fmla="*/ 592 w 592"/>
                <a:gd name="T23" fmla="*/ 596 h 618"/>
                <a:gd name="T24" fmla="*/ 0 w 592"/>
                <a:gd name="T25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2" h="618">
                  <a:moveTo>
                    <a:pt x="584" y="610"/>
                  </a:moveTo>
                  <a:cubicBezTo>
                    <a:pt x="212" y="614"/>
                    <a:pt x="212" y="614"/>
                    <a:pt x="212" y="614"/>
                  </a:cubicBezTo>
                  <a:cubicBezTo>
                    <a:pt x="212" y="614"/>
                    <a:pt x="212" y="615"/>
                    <a:pt x="212" y="615"/>
                  </a:cubicBezTo>
                  <a:cubicBezTo>
                    <a:pt x="213" y="616"/>
                    <a:pt x="213" y="617"/>
                    <a:pt x="212" y="618"/>
                  </a:cubicBezTo>
                  <a:cubicBezTo>
                    <a:pt x="584" y="614"/>
                    <a:pt x="584" y="614"/>
                    <a:pt x="584" y="614"/>
                  </a:cubicBezTo>
                  <a:cubicBezTo>
                    <a:pt x="584" y="612"/>
                    <a:pt x="584" y="611"/>
                    <a:pt x="584" y="610"/>
                  </a:cubicBezTo>
                  <a:moveTo>
                    <a:pt x="0" y="0"/>
                  </a:moveTo>
                  <a:cubicBezTo>
                    <a:pt x="184" y="597"/>
                    <a:pt x="184" y="597"/>
                    <a:pt x="184" y="597"/>
                  </a:cubicBezTo>
                  <a:cubicBezTo>
                    <a:pt x="185" y="597"/>
                    <a:pt x="186" y="596"/>
                    <a:pt x="188" y="59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589" y="599"/>
                    <a:pt x="589" y="599"/>
                    <a:pt x="589" y="599"/>
                  </a:cubicBezTo>
                  <a:cubicBezTo>
                    <a:pt x="590" y="598"/>
                    <a:pt x="591" y="597"/>
                    <a:pt x="592" y="59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7" name="Freeform 105">
              <a:extLst>
                <a:ext uri="{FF2B5EF4-FFF2-40B4-BE49-F238E27FC236}">
                  <a16:creationId xmlns:a16="http://schemas.microsoft.com/office/drawing/2014/main" id="{5BE82F91-9FA9-169E-A983-2226DC5134A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51" y="701"/>
              <a:ext cx="337" cy="621"/>
            </a:xfrm>
            <a:custGeom>
              <a:avLst/>
              <a:gdLst>
                <a:gd name="T0" fmla="*/ 1 w 304"/>
                <a:gd name="T1" fmla="*/ 505 h 561"/>
                <a:gd name="T2" fmla="*/ 0 w 304"/>
                <a:gd name="T3" fmla="*/ 509 h 561"/>
                <a:gd name="T4" fmla="*/ 288 w 304"/>
                <a:gd name="T5" fmla="*/ 561 h 561"/>
                <a:gd name="T6" fmla="*/ 289 w 304"/>
                <a:gd name="T7" fmla="*/ 557 h 561"/>
                <a:gd name="T8" fmla="*/ 1 w 304"/>
                <a:gd name="T9" fmla="*/ 505 h 561"/>
                <a:gd name="T10" fmla="*/ 112 w 304"/>
                <a:gd name="T11" fmla="*/ 0 h 561"/>
                <a:gd name="T12" fmla="*/ 108 w 304"/>
                <a:gd name="T13" fmla="*/ 1 h 561"/>
                <a:gd name="T14" fmla="*/ 300 w 304"/>
                <a:gd name="T15" fmla="*/ 544 h 561"/>
                <a:gd name="T16" fmla="*/ 304 w 304"/>
                <a:gd name="T17" fmla="*/ 542 h 561"/>
                <a:gd name="T18" fmla="*/ 112 w 304"/>
                <a:gd name="T19" fmla="*/ 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561">
                  <a:moveTo>
                    <a:pt x="1" y="505"/>
                  </a:moveTo>
                  <a:cubicBezTo>
                    <a:pt x="0" y="507"/>
                    <a:pt x="0" y="508"/>
                    <a:pt x="0" y="509"/>
                  </a:cubicBezTo>
                  <a:cubicBezTo>
                    <a:pt x="288" y="561"/>
                    <a:pt x="288" y="561"/>
                    <a:pt x="288" y="561"/>
                  </a:cubicBezTo>
                  <a:cubicBezTo>
                    <a:pt x="288" y="559"/>
                    <a:pt x="288" y="558"/>
                    <a:pt x="289" y="557"/>
                  </a:cubicBezTo>
                  <a:cubicBezTo>
                    <a:pt x="1" y="505"/>
                    <a:pt x="1" y="505"/>
                    <a:pt x="1" y="505"/>
                  </a:cubicBezTo>
                  <a:moveTo>
                    <a:pt x="112" y="0"/>
                  </a:moveTo>
                  <a:cubicBezTo>
                    <a:pt x="110" y="1"/>
                    <a:pt x="109" y="1"/>
                    <a:pt x="108" y="1"/>
                  </a:cubicBezTo>
                  <a:cubicBezTo>
                    <a:pt x="300" y="544"/>
                    <a:pt x="300" y="544"/>
                    <a:pt x="300" y="544"/>
                  </a:cubicBezTo>
                  <a:cubicBezTo>
                    <a:pt x="301" y="543"/>
                    <a:pt x="302" y="543"/>
                    <a:pt x="304" y="542"/>
                  </a:cubicBezTo>
                  <a:cubicBezTo>
                    <a:pt x="112" y="0"/>
                    <a:pt x="112" y="0"/>
                    <a:pt x="11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8" name="Freeform 106">
              <a:extLst>
                <a:ext uri="{FF2B5EF4-FFF2-40B4-BE49-F238E27FC236}">
                  <a16:creationId xmlns:a16="http://schemas.microsoft.com/office/drawing/2014/main" id="{60A81FE7-FBE2-D361-8C1E-B5524D5DC84A}"/>
                </a:ext>
              </a:extLst>
            </p:cNvPr>
            <p:cNvSpPr>
              <a:spLocks/>
            </p:cNvSpPr>
            <p:nvPr/>
          </p:nvSpPr>
          <p:spPr bwMode="gray">
            <a:xfrm>
              <a:off x="5399" y="698"/>
              <a:ext cx="216" cy="605"/>
            </a:xfrm>
            <a:custGeom>
              <a:avLst/>
              <a:gdLst>
                <a:gd name="T0" fmla="*/ 192 w 196"/>
                <a:gd name="T1" fmla="*/ 0 h 547"/>
                <a:gd name="T2" fmla="*/ 0 w 196"/>
                <a:gd name="T3" fmla="*/ 545 h 547"/>
                <a:gd name="T4" fmla="*/ 3 w 196"/>
                <a:gd name="T5" fmla="*/ 547 h 547"/>
                <a:gd name="T6" fmla="*/ 196 w 196"/>
                <a:gd name="T7" fmla="*/ 1 h 547"/>
                <a:gd name="T8" fmla="*/ 192 w 196"/>
                <a:gd name="T9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547">
                  <a:moveTo>
                    <a:pt x="192" y="0"/>
                  </a:moveTo>
                  <a:cubicBezTo>
                    <a:pt x="0" y="545"/>
                    <a:pt x="0" y="545"/>
                    <a:pt x="0" y="545"/>
                  </a:cubicBezTo>
                  <a:cubicBezTo>
                    <a:pt x="1" y="546"/>
                    <a:pt x="2" y="546"/>
                    <a:pt x="3" y="547"/>
                  </a:cubicBezTo>
                  <a:cubicBezTo>
                    <a:pt x="196" y="1"/>
                    <a:pt x="196" y="1"/>
                    <a:pt x="196" y="1"/>
                  </a:cubicBezTo>
                  <a:cubicBezTo>
                    <a:pt x="194" y="1"/>
                    <a:pt x="193" y="0"/>
                    <a:pt x="19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49" name="Freeform 107">
              <a:extLst>
                <a:ext uri="{FF2B5EF4-FFF2-40B4-BE49-F238E27FC236}">
                  <a16:creationId xmlns:a16="http://schemas.microsoft.com/office/drawing/2014/main" id="{C5F874B2-412D-A318-9CD4-E52A309AF87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78" y="1332"/>
              <a:ext cx="811" cy="1323"/>
            </a:xfrm>
            <a:custGeom>
              <a:avLst/>
              <a:gdLst>
                <a:gd name="T0" fmla="*/ 529 w 733"/>
                <a:gd name="T1" fmla="*/ 753 h 1197"/>
                <a:gd name="T2" fmla="*/ 302 w 733"/>
                <a:gd name="T3" fmla="*/ 1195 h 1197"/>
                <a:gd name="T4" fmla="*/ 305 w 733"/>
                <a:gd name="T5" fmla="*/ 1197 h 1197"/>
                <a:gd name="T6" fmla="*/ 533 w 733"/>
                <a:gd name="T7" fmla="*/ 755 h 1197"/>
                <a:gd name="T8" fmla="*/ 529 w 733"/>
                <a:gd name="T9" fmla="*/ 753 h 1197"/>
                <a:gd name="T10" fmla="*/ 2 w 733"/>
                <a:gd name="T11" fmla="*/ 366 h 1197"/>
                <a:gd name="T12" fmla="*/ 0 w 733"/>
                <a:gd name="T13" fmla="*/ 369 h 1197"/>
                <a:gd name="T14" fmla="*/ 525 w 733"/>
                <a:gd name="T15" fmla="*/ 724 h 1197"/>
                <a:gd name="T16" fmla="*/ 528 w 733"/>
                <a:gd name="T17" fmla="*/ 721 h 1197"/>
                <a:gd name="T18" fmla="*/ 2 w 733"/>
                <a:gd name="T19" fmla="*/ 366 h 1197"/>
                <a:gd name="T20" fmla="*/ 729 w 733"/>
                <a:gd name="T21" fmla="*/ 12 h 1197"/>
                <a:gd name="T22" fmla="*/ 544 w 733"/>
                <a:gd name="T23" fmla="*/ 716 h 1197"/>
                <a:gd name="T24" fmla="*/ 548 w 733"/>
                <a:gd name="T25" fmla="*/ 716 h 1197"/>
                <a:gd name="T26" fmla="*/ 733 w 733"/>
                <a:gd name="T27" fmla="*/ 13 h 1197"/>
                <a:gd name="T28" fmla="*/ 729 w 733"/>
                <a:gd name="T29" fmla="*/ 12 h 1197"/>
                <a:gd name="T30" fmla="*/ 717 w 733"/>
                <a:gd name="T31" fmla="*/ 0 h 1197"/>
                <a:gd name="T32" fmla="*/ 1 w 733"/>
                <a:gd name="T33" fmla="*/ 345 h 1197"/>
                <a:gd name="T34" fmla="*/ 3 w 733"/>
                <a:gd name="T35" fmla="*/ 349 h 1197"/>
                <a:gd name="T36" fmla="*/ 719 w 733"/>
                <a:gd name="T37" fmla="*/ 3 h 1197"/>
                <a:gd name="T38" fmla="*/ 717 w 733"/>
                <a:gd name="T39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3" h="1197">
                  <a:moveTo>
                    <a:pt x="529" y="753"/>
                  </a:moveTo>
                  <a:cubicBezTo>
                    <a:pt x="302" y="1195"/>
                    <a:pt x="302" y="1195"/>
                    <a:pt x="302" y="1195"/>
                  </a:cubicBezTo>
                  <a:cubicBezTo>
                    <a:pt x="303" y="1196"/>
                    <a:pt x="304" y="1197"/>
                    <a:pt x="305" y="1197"/>
                  </a:cubicBezTo>
                  <a:cubicBezTo>
                    <a:pt x="533" y="755"/>
                    <a:pt x="533" y="755"/>
                    <a:pt x="533" y="755"/>
                  </a:cubicBezTo>
                  <a:cubicBezTo>
                    <a:pt x="532" y="754"/>
                    <a:pt x="530" y="753"/>
                    <a:pt x="529" y="753"/>
                  </a:cubicBezTo>
                  <a:moveTo>
                    <a:pt x="2" y="366"/>
                  </a:moveTo>
                  <a:cubicBezTo>
                    <a:pt x="1" y="367"/>
                    <a:pt x="0" y="368"/>
                    <a:pt x="0" y="369"/>
                  </a:cubicBezTo>
                  <a:cubicBezTo>
                    <a:pt x="525" y="724"/>
                    <a:pt x="525" y="724"/>
                    <a:pt x="525" y="724"/>
                  </a:cubicBezTo>
                  <a:cubicBezTo>
                    <a:pt x="526" y="723"/>
                    <a:pt x="527" y="722"/>
                    <a:pt x="528" y="721"/>
                  </a:cubicBezTo>
                  <a:cubicBezTo>
                    <a:pt x="2" y="366"/>
                    <a:pt x="2" y="366"/>
                    <a:pt x="2" y="366"/>
                  </a:cubicBezTo>
                  <a:moveTo>
                    <a:pt x="729" y="12"/>
                  </a:moveTo>
                  <a:cubicBezTo>
                    <a:pt x="544" y="716"/>
                    <a:pt x="544" y="716"/>
                    <a:pt x="544" y="716"/>
                  </a:cubicBezTo>
                  <a:cubicBezTo>
                    <a:pt x="546" y="716"/>
                    <a:pt x="547" y="716"/>
                    <a:pt x="548" y="716"/>
                  </a:cubicBezTo>
                  <a:cubicBezTo>
                    <a:pt x="733" y="13"/>
                    <a:pt x="733" y="13"/>
                    <a:pt x="733" y="13"/>
                  </a:cubicBezTo>
                  <a:cubicBezTo>
                    <a:pt x="732" y="13"/>
                    <a:pt x="731" y="12"/>
                    <a:pt x="729" y="12"/>
                  </a:cubicBezTo>
                  <a:moveTo>
                    <a:pt x="717" y="0"/>
                  </a:moveTo>
                  <a:cubicBezTo>
                    <a:pt x="1" y="345"/>
                    <a:pt x="1" y="345"/>
                    <a:pt x="1" y="345"/>
                  </a:cubicBezTo>
                  <a:cubicBezTo>
                    <a:pt x="2" y="346"/>
                    <a:pt x="3" y="348"/>
                    <a:pt x="3" y="349"/>
                  </a:cubicBezTo>
                  <a:cubicBezTo>
                    <a:pt x="719" y="3"/>
                    <a:pt x="719" y="3"/>
                    <a:pt x="719" y="3"/>
                  </a:cubicBezTo>
                  <a:cubicBezTo>
                    <a:pt x="718" y="2"/>
                    <a:pt x="718" y="1"/>
                    <a:pt x="7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0" name="Freeform 108">
              <a:extLst>
                <a:ext uri="{FF2B5EF4-FFF2-40B4-BE49-F238E27FC236}">
                  <a16:creationId xmlns:a16="http://schemas.microsoft.com/office/drawing/2014/main" id="{4C77CB61-93FB-4717-B3B4-34F07F6C47B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06" y="1334"/>
              <a:ext cx="1004" cy="2056"/>
            </a:xfrm>
            <a:custGeom>
              <a:avLst/>
              <a:gdLst>
                <a:gd name="T0" fmla="*/ 4 w 907"/>
                <a:gd name="T1" fmla="*/ 1232 h 1859"/>
                <a:gd name="T2" fmla="*/ 0 w 907"/>
                <a:gd name="T3" fmla="*/ 1233 h 1859"/>
                <a:gd name="T4" fmla="*/ 155 w 907"/>
                <a:gd name="T5" fmla="*/ 1859 h 1859"/>
                <a:gd name="T6" fmla="*/ 158 w 907"/>
                <a:gd name="T7" fmla="*/ 1858 h 1859"/>
                <a:gd name="T8" fmla="*/ 4 w 907"/>
                <a:gd name="T9" fmla="*/ 1232 h 1859"/>
                <a:gd name="T10" fmla="*/ 18 w 907"/>
                <a:gd name="T11" fmla="*/ 1212 h 1859"/>
                <a:gd name="T12" fmla="*/ 18 w 907"/>
                <a:gd name="T13" fmla="*/ 1216 h 1859"/>
                <a:gd name="T14" fmla="*/ 273 w 907"/>
                <a:gd name="T15" fmla="*/ 1229 h 1859"/>
                <a:gd name="T16" fmla="*/ 274 w 907"/>
                <a:gd name="T17" fmla="*/ 1225 h 1859"/>
                <a:gd name="T18" fmla="*/ 18 w 907"/>
                <a:gd name="T19" fmla="*/ 1212 h 1859"/>
                <a:gd name="T20" fmla="*/ 249 w 907"/>
                <a:gd name="T21" fmla="*/ 754 h 1859"/>
                <a:gd name="T22" fmla="*/ 246 w 907"/>
                <a:gd name="T23" fmla="*/ 755 h 1859"/>
                <a:gd name="T24" fmla="*/ 245 w 907"/>
                <a:gd name="T25" fmla="*/ 755 h 1859"/>
                <a:gd name="T26" fmla="*/ 290 w 907"/>
                <a:gd name="T27" fmla="*/ 1207 h 1859"/>
                <a:gd name="T28" fmla="*/ 293 w 907"/>
                <a:gd name="T29" fmla="*/ 1207 h 1859"/>
                <a:gd name="T30" fmla="*/ 294 w 907"/>
                <a:gd name="T31" fmla="*/ 1207 h 1859"/>
                <a:gd name="T32" fmla="*/ 249 w 907"/>
                <a:gd name="T33" fmla="*/ 754 h 1859"/>
                <a:gd name="T34" fmla="*/ 906 w 907"/>
                <a:gd name="T35" fmla="*/ 304 h 1859"/>
                <a:gd name="T36" fmla="*/ 906 w 907"/>
                <a:gd name="T37" fmla="*/ 305 h 1859"/>
                <a:gd name="T38" fmla="*/ 906 w 907"/>
                <a:gd name="T39" fmla="*/ 306 h 1859"/>
                <a:gd name="T40" fmla="*/ 907 w 907"/>
                <a:gd name="T41" fmla="*/ 305 h 1859"/>
                <a:gd name="T42" fmla="*/ 906 w 907"/>
                <a:gd name="T43" fmla="*/ 304 h 1859"/>
                <a:gd name="T44" fmla="*/ 458 w 907"/>
                <a:gd name="T45" fmla="*/ 0 h 1859"/>
                <a:gd name="T46" fmla="*/ 456 w 907"/>
                <a:gd name="T47" fmla="*/ 4 h 1859"/>
                <a:gd name="T48" fmla="*/ 900 w 907"/>
                <a:gd name="T49" fmla="*/ 305 h 1859"/>
                <a:gd name="T50" fmla="*/ 259 w 907"/>
                <a:gd name="T51" fmla="*/ 719 h 1859"/>
                <a:gd name="T52" fmla="*/ 262 w 907"/>
                <a:gd name="T53" fmla="*/ 722 h 1859"/>
                <a:gd name="T54" fmla="*/ 902 w 907"/>
                <a:gd name="T55" fmla="*/ 308 h 1859"/>
                <a:gd name="T56" fmla="*/ 902 w 907"/>
                <a:gd name="T57" fmla="*/ 305 h 1859"/>
                <a:gd name="T58" fmla="*/ 900 w 907"/>
                <a:gd name="T59" fmla="*/ 300 h 1859"/>
                <a:gd name="T60" fmla="*/ 458 w 907"/>
                <a:gd name="T61" fmla="*/ 0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7" h="1859">
                  <a:moveTo>
                    <a:pt x="4" y="1232"/>
                  </a:moveTo>
                  <a:cubicBezTo>
                    <a:pt x="3" y="1233"/>
                    <a:pt x="1" y="1233"/>
                    <a:pt x="0" y="1233"/>
                  </a:cubicBezTo>
                  <a:cubicBezTo>
                    <a:pt x="155" y="1859"/>
                    <a:pt x="155" y="1859"/>
                    <a:pt x="155" y="1859"/>
                  </a:cubicBezTo>
                  <a:cubicBezTo>
                    <a:pt x="156" y="1859"/>
                    <a:pt x="157" y="1859"/>
                    <a:pt x="158" y="1858"/>
                  </a:cubicBezTo>
                  <a:cubicBezTo>
                    <a:pt x="4" y="1232"/>
                    <a:pt x="4" y="1232"/>
                    <a:pt x="4" y="1232"/>
                  </a:cubicBezTo>
                  <a:moveTo>
                    <a:pt x="18" y="1212"/>
                  </a:moveTo>
                  <a:cubicBezTo>
                    <a:pt x="18" y="1213"/>
                    <a:pt x="18" y="1214"/>
                    <a:pt x="18" y="1216"/>
                  </a:cubicBezTo>
                  <a:cubicBezTo>
                    <a:pt x="273" y="1229"/>
                    <a:pt x="273" y="1229"/>
                    <a:pt x="273" y="1229"/>
                  </a:cubicBezTo>
                  <a:cubicBezTo>
                    <a:pt x="273" y="1227"/>
                    <a:pt x="273" y="1226"/>
                    <a:pt x="274" y="1225"/>
                  </a:cubicBezTo>
                  <a:cubicBezTo>
                    <a:pt x="18" y="1212"/>
                    <a:pt x="18" y="1212"/>
                    <a:pt x="18" y="1212"/>
                  </a:cubicBezTo>
                  <a:moveTo>
                    <a:pt x="249" y="754"/>
                  </a:moveTo>
                  <a:cubicBezTo>
                    <a:pt x="248" y="755"/>
                    <a:pt x="247" y="755"/>
                    <a:pt x="246" y="755"/>
                  </a:cubicBezTo>
                  <a:cubicBezTo>
                    <a:pt x="246" y="755"/>
                    <a:pt x="245" y="755"/>
                    <a:pt x="245" y="755"/>
                  </a:cubicBezTo>
                  <a:cubicBezTo>
                    <a:pt x="290" y="1207"/>
                    <a:pt x="290" y="1207"/>
                    <a:pt x="290" y="1207"/>
                  </a:cubicBezTo>
                  <a:cubicBezTo>
                    <a:pt x="291" y="1207"/>
                    <a:pt x="292" y="1207"/>
                    <a:pt x="293" y="1207"/>
                  </a:cubicBezTo>
                  <a:cubicBezTo>
                    <a:pt x="293" y="1207"/>
                    <a:pt x="294" y="1207"/>
                    <a:pt x="294" y="1207"/>
                  </a:cubicBezTo>
                  <a:cubicBezTo>
                    <a:pt x="249" y="754"/>
                    <a:pt x="249" y="754"/>
                    <a:pt x="249" y="754"/>
                  </a:cubicBezTo>
                  <a:moveTo>
                    <a:pt x="906" y="304"/>
                  </a:moveTo>
                  <a:cubicBezTo>
                    <a:pt x="906" y="305"/>
                    <a:pt x="906" y="305"/>
                    <a:pt x="906" y="305"/>
                  </a:cubicBezTo>
                  <a:cubicBezTo>
                    <a:pt x="906" y="306"/>
                    <a:pt x="906" y="306"/>
                    <a:pt x="906" y="306"/>
                  </a:cubicBezTo>
                  <a:cubicBezTo>
                    <a:pt x="907" y="305"/>
                    <a:pt x="907" y="305"/>
                    <a:pt x="907" y="305"/>
                  </a:cubicBezTo>
                  <a:cubicBezTo>
                    <a:pt x="906" y="304"/>
                    <a:pt x="906" y="304"/>
                    <a:pt x="906" y="304"/>
                  </a:cubicBezTo>
                  <a:moveTo>
                    <a:pt x="458" y="0"/>
                  </a:moveTo>
                  <a:cubicBezTo>
                    <a:pt x="457" y="2"/>
                    <a:pt x="456" y="3"/>
                    <a:pt x="456" y="4"/>
                  </a:cubicBezTo>
                  <a:cubicBezTo>
                    <a:pt x="900" y="305"/>
                    <a:pt x="900" y="305"/>
                    <a:pt x="900" y="305"/>
                  </a:cubicBezTo>
                  <a:cubicBezTo>
                    <a:pt x="259" y="719"/>
                    <a:pt x="259" y="719"/>
                    <a:pt x="259" y="719"/>
                  </a:cubicBezTo>
                  <a:cubicBezTo>
                    <a:pt x="260" y="720"/>
                    <a:pt x="261" y="721"/>
                    <a:pt x="262" y="722"/>
                  </a:cubicBezTo>
                  <a:cubicBezTo>
                    <a:pt x="902" y="308"/>
                    <a:pt x="902" y="308"/>
                    <a:pt x="902" y="308"/>
                  </a:cubicBezTo>
                  <a:cubicBezTo>
                    <a:pt x="902" y="305"/>
                    <a:pt x="902" y="305"/>
                    <a:pt x="902" y="305"/>
                  </a:cubicBezTo>
                  <a:cubicBezTo>
                    <a:pt x="900" y="300"/>
                    <a:pt x="900" y="300"/>
                    <a:pt x="900" y="300"/>
                  </a:cubicBezTo>
                  <a:cubicBezTo>
                    <a:pt x="458" y="0"/>
                    <a:pt x="458" y="0"/>
                    <a:pt x="45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1" name="Freeform 109">
              <a:extLst>
                <a:ext uri="{FF2B5EF4-FFF2-40B4-BE49-F238E27FC236}">
                  <a16:creationId xmlns:a16="http://schemas.microsoft.com/office/drawing/2014/main" id="{854BFB52-4227-4E24-303A-3DC33255361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96" y="2713"/>
              <a:ext cx="533" cy="1409"/>
            </a:xfrm>
            <a:custGeom>
              <a:avLst/>
              <a:gdLst>
                <a:gd name="T0" fmla="*/ 4 w 482"/>
                <a:gd name="T1" fmla="*/ 619 h 1274"/>
                <a:gd name="T2" fmla="*/ 0 w 482"/>
                <a:gd name="T3" fmla="*/ 621 h 1274"/>
                <a:gd name="T4" fmla="*/ 258 w 482"/>
                <a:gd name="T5" fmla="*/ 1267 h 1274"/>
                <a:gd name="T6" fmla="*/ 261 w 482"/>
                <a:gd name="T7" fmla="*/ 1274 h 1274"/>
                <a:gd name="T8" fmla="*/ 262 w 482"/>
                <a:gd name="T9" fmla="*/ 1273 h 1274"/>
                <a:gd name="T10" fmla="*/ 260 w 482"/>
                <a:gd name="T11" fmla="*/ 1272 h 1274"/>
                <a:gd name="T12" fmla="*/ 261 w 482"/>
                <a:gd name="T13" fmla="*/ 1265 h 1274"/>
                <a:gd name="T14" fmla="*/ 4 w 482"/>
                <a:gd name="T15" fmla="*/ 619 h 1274"/>
                <a:gd name="T16" fmla="*/ 15 w 482"/>
                <a:gd name="T17" fmla="*/ 601 h 1274"/>
                <a:gd name="T18" fmla="*/ 14 w 482"/>
                <a:gd name="T19" fmla="*/ 605 h 1274"/>
                <a:gd name="T20" fmla="*/ 331 w 482"/>
                <a:gd name="T21" fmla="*/ 632 h 1274"/>
                <a:gd name="T22" fmla="*/ 331 w 482"/>
                <a:gd name="T23" fmla="*/ 628 h 1274"/>
                <a:gd name="T24" fmla="*/ 15 w 482"/>
                <a:gd name="T25" fmla="*/ 601 h 1274"/>
                <a:gd name="T26" fmla="*/ 478 w 482"/>
                <a:gd name="T27" fmla="*/ 0 h 1274"/>
                <a:gd name="T28" fmla="*/ 354 w 482"/>
                <a:gd name="T29" fmla="*/ 611 h 1274"/>
                <a:gd name="T30" fmla="*/ 357 w 482"/>
                <a:gd name="T31" fmla="*/ 612 h 1274"/>
                <a:gd name="T32" fmla="*/ 482 w 482"/>
                <a:gd name="T33" fmla="*/ 1 h 1274"/>
                <a:gd name="T34" fmla="*/ 478 w 482"/>
                <a:gd name="T35" fmla="*/ 0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2" h="1274">
                  <a:moveTo>
                    <a:pt x="4" y="619"/>
                  </a:moveTo>
                  <a:cubicBezTo>
                    <a:pt x="2" y="620"/>
                    <a:pt x="1" y="621"/>
                    <a:pt x="0" y="621"/>
                  </a:cubicBezTo>
                  <a:cubicBezTo>
                    <a:pt x="258" y="1267"/>
                    <a:pt x="258" y="1267"/>
                    <a:pt x="258" y="1267"/>
                  </a:cubicBezTo>
                  <a:cubicBezTo>
                    <a:pt x="261" y="1274"/>
                    <a:pt x="261" y="1274"/>
                    <a:pt x="261" y="1274"/>
                  </a:cubicBezTo>
                  <a:cubicBezTo>
                    <a:pt x="262" y="1273"/>
                    <a:pt x="262" y="1273"/>
                    <a:pt x="262" y="1273"/>
                  </a:cubicBezTo>
                  <a:cubicBezTo>
                    <a:pt x="260" y="1272"/>
                    <a:pt x="260" y="1272"/>
                    <a:pt x="260" y="1272"/>
                  </a:cubicBezTo>
                  <a:cubicBezTo>
                    <a:pt x="261" y="1265"/>
                    <a:pt x="261" y="1265"/>
                    <a:pt x="261" y="1265"/>
                  </a:cubicBezTo>
                  <a:cubicBezTo>
                    <a:pt x="4" y="619"/>
                    <a:pt x="4" y="619"/>
                    <a:pt x="4" y="619"/>
                  </a:cubicBezTo>
                  <a:moveTo>
                    <a:pt x="15" y="601"/>
                  </a:moveTo>
                  <a:cubicBezTo>
                    <a:pt x="15" y="602"/>
                    <a:pt x="15" y="604"/>
                    <a:pt x="14" y="605"/>
                  </a:cubicBezTo>
                  <a:cubicBezTo>
                    <a:pt x="331" y="632"/>
                    <a:pt x="331" y="632"/>
                    <a:pt x="331" y="632"/>
                  </a:cubicBezTo>
                  <a:cubicBezTo>
                    <a:pt x="331" y="631"/>
                    <a:pt x="331" y="629"/>
                    <a:pt x="331" y="628"/>
                  </a:cubicBezTo>
                  <a:cubicBezTo>
                    <a:pt x="15" y="601"/>
                    <a:pt x="15" y="601"/>
                    <a:pt x="15" y="601"/>
                  </a:cubicBezTo>
                  <a:moveTo>
                    <a:pt x="478" y="0"/>
                  </a:moveTo>
                  <a:cubicBezTo>
                    <a:pt x="354" y="611"/>
                    <a:pt x="354" y="611"/>
                    <a:pt x="354" y="611"/>
                  </a:cubicBezTo>
                  <a:cubicBezTo>
                    <a:pt x="355" y="612"/>
                    <a:pt x="356" y="612"/>
                    <a:pt x="357" y="612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1" y="1"/>
                    <a:pt x="479" y="1"/>
                    <a:pt x="478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2" name="Freeform 110">
              <a:extLst>
                <a:ext uri="{FF2B5EF4-FFF2-40B4-BE49-F238E27FC236}">
                  <a16:creationId xmlns:a16="http://schemas.microsoft.com/office/drawing/2014/main" id="{FB1F4692-EB68-7E27-3532-F1182C379C1F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4" y="3434"/>
              <a:ext cx="100" cy="687"/>
            </a:xfrm>
            <a:custGeom>
              <a:avLst/>
              <a:gdLst>
                <a:gd name="T0" fmla="*/ 87 w 91"/>
                <a:gd name="T1" fmla="*/ 0 h 621"/>
                <a:gd name="T2" fmla="*/ 1 w 91"/>
                <a:gd name="T3" fmla="*/ 613 h 621"/>
                <a:gd name="T4" fmla="*/ 0 w 91"/>
                <a:gd name="T5" fmla="*/ 620 h 621"/>
                <a:gd name="T6" fmla="*/ 2 w 91"/>
                <a:gd name="T7" fmla="*/ 621 h 621"/>
                <a:gd name="T8" fmla="*/ 2 w 91"/>
                <a:gd name="T9" fmla="*/ 621 h 621"/>
                <a:gd name="T10" fmla="*/ 1 w 91"/>
                <a:gd name="T11" fmla="*/ 619 h 621"/>
                <a:gd name="T12" fmla="*/ 5 w 91"/>
                <a:gd name="T13" fmla="*/ 617 h 621"/>
                <a:gd name="T14" fmla="*/ 91 w 91"/>
                <a:gd name="T15" fmla="*/ 1 h 621"/>
                <a:gd name="T16" fmla="*/ 87 w 91"/>
                <a:gd name="T17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621">
                  <a:moveTo>
                    <a:pt x="87" y="0"/>
                  </a:moveTo>
                  <a:cubicBezTo>
                    <a:pt x="1" y="613"/>
                    <a:pt x="1" y="613"/>
                    <a:pt x="1" y="613"/>
                  </a:cubicBezTo>
                  <a:cubicBezTo>
                    <a:pt x="0" y="620"/>
                    <a:pt x="0" y="620"/>
                    <a:pt x="0" y="620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2" y="621"/>
                    <a:pt x="2" y="621"/>
                    <a:pt x="2" y="621"/>
                  </a:cubicBezTo>
                  <a:cubicBezTo>
                    <a:pt x="1" y="619"/>
                    <a:pt x="1" y="619"/>
                    <a:pt x="1" y="619"/>
                  </a:cubicBezTo>
                  <a:cubicBezTo>
                    <a:pt x="5" y="617"/>
                    <a:pt x="5" y="617"/>
                    <a:pt x="5" y="6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89" y="1"/>
                    <a:pt x="88" y="0"/>
                    <a:pt x="8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3" name="Freeform 111">
              <a:extLst>
                <a:ext uri="{FF2B5EF4-FFF2-40B4-BE49-F238E27FC236}">
                  <a16:creationId xmlns:a16="http://schemas.microsoft.com/office/drawing/2014/main" id="{0A0CBD50-D9DB-704B-B1F6-875F0AF2424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85" y="3419"/>
              <a:ext cx="716" cy="703"/>
            </a:xfrm>
            <a:custGeom>
              <a:avLst/>
              <a:gdLst>
                <a:gd name="T0" fmla="*/ 645 w 647"/>
                <a:gd name="T1" fmla="*/ 250 h 636"/>
                <a:gd name="T2" fmla="*/ 4 w 647"/>
                <a:gd name="T3" fmla="*/ 631 h 636"/>
                <a:gd name="T4" fmla="*/ 0 w 647"/>
                <a:gd name="T5" fmla="*/ 633 h 636"/>
                <a:gd name="T6" fmla="*/ 1 w 647"/>
                <a:gd name="T7" fmla="*/ 635 h 636"/>
                <a:gd name="T8" fmla="*/ 2 w 647"/>
                <a:gd name="T9" fmla="*/ 636 h 636"/>
                <a:gd name="T10" fmla="*/ 5 w 647"/>
                <a:gd name="T11" fmla="*/ 635 h 636"/>
                <a:gd name="T12" fmla="*/ 647 w 647"/>
                <a:gd name="T13" fmla="*/ 253 h 636"/>
                <a:gd name="T14" fmla="*/ 645 w 647"/>
                <a:gd name="T15" fmla="*/ 250 h 636"/>
                <a:gd name="T16" fmla="*/ 110 w 647"/>
                <a:gd name="T17" fmla="*/ 0 h 636"/>
                <a:gd name="T18" fmla="*/ 108 w 647"/>
                <a:gd name="T19" fmla="*/ 4 h 636"/>
                <a:gd name="T20" fmla="*/ 644 w 647"/>
                <a:gd name="T21" fmla="*/ 235 h 636"/>
                <a:gd name="T22" fmla="*/ 646 w 647"/>
                <a:gd name="T23" fmla="*/ 231 h 636"/>
                <a:gd name="T24" fmla="*/ 110 w 647"/>
                <a:gd name="T25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7" h="636">
                  <a:moveTo>
                    <a:pt x="645" y="250"/>
                  </a:moveTo>
                  <a:cubicBezTo>
                    <a:pt x="4" y="631"/>
                    <a:pt x="4" y="631"/>
                    <a:pt x="4" y="631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1" y="635"/>
                    <a:pt x="1" y="635"/>
                    <a:pt x="1" y="635"/>
                  </a:cubicBezTo>
                  <a:cubicBezTo>
                    <a:pt x="2" y="636"/>
                    <a:pt x="2" y="636"/>
                    <a:pt x="2" y="636"/>
                  </a:cubicBezTo>
                  <a:cubicBezTo>
                    <a:pt x="5" y="635"/>
                    <a:pt x="5" y="635"/>
                    <a:pt x="5" y="635"/>
                  </a:cubicBezTo>
                  <a:cubicBezTo>
                    <a:pt x="647" y="253"/>
                    <a:pt x="647" y="253"/>
                    <a:pt x="647" y="253"/>
                  </a:cubicBezTo>
                  <a:cubicBezTo>
                    <a:pt x="646" y="252"/>
                    <a:pt x="646" y="251"/>
                    <a:pt x="645" y="250"/>
                  </a:cubicBezTo>
                  <a:moveTo>
                    <a:pt x="110" y="0"/>
                  </a:moveTo>
                  <a:cubicBezTo>
                    <a:pt x="110" y="2"/>
                    <a:pt x="109" y="3"/>
                    <a:pt x="108" y="4"/>
                  </a:cubicBezTo>
                  <a:cubicBezTo>
                    <a:pt x="644" y="235"/>
                    <a:pt x="644" y="235"/>
                    <a:pt x="644" y="235"/>
                  </a:cubicBezTo>
                  <a:cubicBezTo>
                    <a:pt x="645" y="233"/>
                    <a:pt x="645" y="232"/>
                    <a:pt x="646" y="231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4" name="Freeform 112">
              <a:extLst>
                <a:ext uri="{FF2B5EF4-FFF2-40B4-BE49-F238E27FC236}">
                  <a16:creationId xmlns:a16="http://schemas.microsoft.com/office/drawing/2014/main" id="{C9DF8828-1C92-3A75-247D-1B2EE4C9D14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239" y="2694"/>
              <a:ext cx="717" cy="971"/>
            </a:xfrm>
            <a:custGeom>
              <a:avLst/>
              <a:gdLst>
                <a:gd name="T0" fmla="*/ 647 w 648"/>
                <a:gd name="T1" fmla="*/ 135 h 878"/>
                <a:gd name="T2" fmla="*/ 647 w 648"/>
                <a:gd name="T3" fmla="*/ 137 h 878"/>
                <a:gd name="T4" fmla="*/ 648 w 648"/>
                <a:gd name="T5" fmla="*/ 135 h 878"/>
                <a:gd name="T6" fmla="*/ 647 w 648"/>
                <a:gd name="T7" fmla="*/ 135 h 878"/>
                <a:gd name="T8" fmla="*/ 4 w 648"/>
                <a:gd name="T9" fmla="*/ 15 h 878"/>
                <a:gd name="T10" fmla="*/ 0 w 648"/>
                <a:gd name="T11" fmla="*/ 17 h 878"/>
                <a:gd name="T12" fmla="*/ 423 w 648"/>
                <a:gd name="T13" fmla="*/ 878 h 878"/>
                <a:gd name="T14" fmla="*/ 427 w 648"/>
                <a:gd name="T15" fmla="*/ 877 h 878"/>
                <a:gd name="T16" fmla="*/ 4 w 648"/>
                <a:gd name="T17" fmla="*/ 15 h 878"/>
                <a:gd name="T18" fmla="*/ 14 w 648"/>
                <a:gd name="T19" fmla="*/ 0 h 878"/>
                <a:gd name="T20" fmla="*/ 13 w 648"/>
                <a:gd name="T21" fmla="*/ 4 h 878"/>
                <a:gd name="T22" fmla="*/ 643 w 648"/>
                <a:gd name="T23" fmla="*/ 138 h 878"/>
                <a:gd name="T24" fmla="*/ 437 w 648"/>
                <a:gd name="T25" fmla="*/ 876 h 878"/>
                <a:gd name="T26" fmla="*/ 441 w 648"/>
                <a:gd name="T27" fmla="*/ 877 h 878"/>
                <a:gd name="T28" fmla="*/ 646 w 648"/>
                <a:gd name="T29" fmla="*/ 140 h 878"/>
                <a:gd name="T30" fmla="*/ 638 w 648"/>
                <a:gd name="T31" fmla="*/ 133 h 878"/>
                <a:gd name="T32" fmla="*/ 14 w 648"/>
                <a:gd name="T3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8" h="878">
                  <a:moveTo>
                    <a:pt x="647" y="135"/>
                  </a:moveTo>
                  <a:cubicBezTo>
                    <a:pt x="647" y="137"/>
                    <a:pt x="647" y="137"/>
                    <a:pt x="647" y="137"/>
                  </a:cubicBezTo>
                  <a:cubicBezTo>
                    <a:pt x="648" y="135"/>
                    <a:pt x="648" y="135"/>
                    <a:pt x="648" y="135"/>
                  </a:cubicBezTo>
                  <a:cubicBezTo>
                    <a:pt x="647" y="135"/>
                    <a:pt x="647" y="135"/>
                    <a:pt x="647" y="135"/>
                  </a:cubicBezTo>
                  <a:moveTo>
                    <a:pt x="4" y="15"/>
                  </a:moveTo>
                  <a:cubicBezTo>
                    <a:pt x="3" y="16"/>
                    <a:pt x="2" y="16"/>
                    <a:pt x="0" y="17"/>
                  </a:cubicBezTo>
                  <a:cubicBezTo>
                    <a:pt x="423" y="878"/>
                    <a:pt x="423" y="878"/>
                    <a:pt x="423" y="878"/>
                  </a:cubicBezTo>
                  <a:cubicBezTo>
                    <a:pt x="424" y="878"/>
                    <a:pt x="425" y="877"/>
                    <a:pt x="427" y="877"/>
                  </a:cubicBezTo>
                  <a:cubicBezTo>
                    <a:pt x="4" y="15"/>
                    <a:pt x="4" y="15"/>
                    <a:pt x="4" y="15"/>
                  </a:cubicBezTo>
                  <a:moveTo>
                    <a:pt x="14" y="0"/>
                  </a:moveTo>
                  <a:cubicBezTo>
                    <a:pt x="13" y="1"/>
                    <a:pt x="13" y="3"/>
                    <a:pt x="13" y="4"/>
                  </a:cubicBezTo>
                  <a:cubicBezTo>
                    <a:pt x="643" y="138"/>
                    <a:pt x="643" y="138"/>
                    <a:pt x="643" y="138"/>
                  </a:cubicBezTo>
                  <a:cubicBezTo>
                    <a:pt x="437" y="876"/>
                    <a:pt x="437" y="876"/>
                    <a:pt x="437" y="876"/>
                  </a:cubicBezTo>
                  <a:cubicBezTo>
                    <a:pt x="439" y="876"/>
                    <a:pt x="440" y="876"/>
                    <a:pt x="441" y="877"/>
                  </a:cubicBezTo>
                  <a:cubicBezTo>
                    <a:pt x="646" y="140"/>
                    <a:pt x="646" y="140"/>
                    <a:pt x="646" y="140"/>
                  </a:cubicBezTo>
                  <a:cubicBezTo>
                    <a:pt x="638" y="133"/>
                    <a:pt x="638" y="133"/>
                    <a:pt x="638" y="133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5" name="Freeform 113">
              <a:extLst>
                <a:ext uri="{FF2B5EF4-FFF2-40B4-BE49-F238E27FC236}">
                  <a16:creationId xmlns:a16="http://schemas.microsoft.com/office/drawing/2014/main" id="{F1719AA4-A95D-F264-1228-19D909DC3A8F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4" y="687"/>
              <a:ext cx="845" cy="2163"/>
            </a:xfrm>
            <a:custGeom>
              <a:avLst/>
              <a:gdLst>
                <a:gd name="T0" fmla="*/ 405 w 764"/>
                <a:gd name="T1" fmla="*/ 0 h 1956"/>
                <a:gd name="T2" fmla="*/ 403 w 764"/>
                <a:gd name="T3" fmla="*/ 4 h 1956"/>
                <a:gd name="T4" fmla="*/ 760 w 764"/>
                <a:gd name="T5" fmla="*/ 256 h 1956"/>
                <a:gd name="T6" fmla="*/ 643 w 764"/>
                <a:gd name="T7" fmla="*/ 881 h 1956"/>
                <a:gd name="T8" fmla="*/ 646 w 764"/>
                <a:gd name="T9" fmla="*/ 889 h 1956"/>
                <a:gd name="T10" fmla="*/ 642 w 764"/>
                <a:gd name="T11" fmla="*/ 890 h 1956"/>
                <a:gd name="T12" fmla="*/ 642 w 764"/>
                <a:gd name="T13" fmla="*/ 890 h 1956"/>
                <a:gd name="T14" fmla="*/ 642 w 764"/>
                <a:gd name="T15" fmla="*/ 893 h 1956"/>
                <a:gd name="T16" fmla="*/ 684 w 764"/>
                <a:gd name="T17" fmla="*/ 1947 h 1956"/>
                <a:gd name="T18" fmla="*/ 3 w 764"/>
                <a:gd name="T19" fmla="*/ 1330 h 1956"/>
                <a:gd name="T20" fmla="*/ 0 w 764"/>
                <a:gd name="T21" fmla="*/ 1333 h 1956"/>
                <a:gd name="T22" fmla="*/ 679 w 764"/>
                <a:gd name="T23" fmla="*/ 1948 h 1956"/>
                <a:gd name="T24" fmla="*/ 687 w 764"/>
                <a:gd name="T25" fmla="*/ 1955 h 1956"/>
                <a:gd name="T26" fmla="*/ 688 w 764"/>
                <a:gd name="T27" fmla="*/ 1956 h 1956"/>
                <a:gd name="T28" fmla="*/ 688 w 764"/>
                <a:gd name="T29" fmla="*/ 1952 h 1956"/>
                <a:gd name="T30" fmla="*/ 688 w 764"/>
                <a:gd name="T31" fmla="*/ 1950 h 1956"/>
                <a:gd name="T32" fmla="*/ 646 w 764"/>
                <a:gd name="T33" fmla="*/ 891 h 1956"/>
                <a:gd name="T34" fmla="*/ 646 w 764"/>
                <a:gd name="T35" fmla="*/ 890 h 1956"/>
                <a:gd name="T36" fmla="*/ 646 w 764"/>
                <a:gd name="T37" fmla="*/ 889 h 1956"/>
                <a:gd name="T38" fmla="*/ 764 w 764"/>
                <a:gd name="T39" fmla="*/ 255 h 1956"/>
                <a:gd name="T40" fmla="*/ 764 w 764"/>
                <a:gd name="T41" fmla="*/ 254 h 1956"/>
                <a:gd name="T42" fmla="*/ 405 w 764"/>
                <a:gd name="T43" fmla="*/ 0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64" h="1956">
                  <a:moveTo>
                    <a:pt x="405" y="0"/>
                  </a:moveTo>
                  <a:cubicBezTo>
                    <a:pt x="404" y="1"/>
                    <a:pt x="404" y="2"/>
                    <a:pt x="403" y="4"/>
                  </a:cubicBezTo>
                  <a:cubicBezTo>
                    <a:pt x="760" y="256"/>
                    <a:pt x="760" y="256"/>
                    <a:pt x="760" y="256"/>
                  </a:cubicBezTo>
                  <a:cubicBezTo>
                    <a:pt x="643" y="881"/>
                    <a:pt x="643" y="881"/>
                    <a:pt x="643" y="881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0"/>
                    <a:pt x="642" y="890"/>
                    <a:pt x="642" y="890"/>
                  </a:cubicBezTo>
                  <a:cubicBezTo>
                    <a:pt x="642" y="893"/>
                    <a:pt x="642" y="893"/>
                    <a:pt x="642" y="893"/>
                  </a:cubicBezTo>
                  <a:cubicBezTo>
                    <a:pt x="684" y="1947"/>
                    <a:pt x="684" y="1947"/>
                    <a:pt x="684" y="1947"/>
                  </a:cubicBezTo>
                  <a:cubicBezTo>
                    <a:pt x="3" y="1330"/>
                    <a:pt x="3" y="1330"/>
                    <a:pt x="3" y="1330"/>
                  </a:cubicBezTo>
                  <a:cubicBezTo>
                    <a:pt x="2" y="1331"/>
                    <a:pt x="1" y="1332"/>
                    <a:pt x="0" y="1333"/>
                  </a:cubicBezTo>
                  <a:cubicBezTo>
                    <a:pt x="679" y="1948"/>
                    <a:pt x="679" y="1948"/>
                    <a:pt x="679" y="1948"/>
                  </a:cubicBezTo>
                  <a:cubicBezTo>
                    <a:pt x="687" y="1955"/>
                    <a:pt x="687" y="1955"/>
                    <a:pt x="687" y="1955"/>
                  </a:cubicBezTo>
                  <a:cubicBezTo>
                    <a:pt x="688" y="1956"/>
                    <a:pt x="688" y="1956"/>
                    <a:pt x="688" y="1956"/>
                  </a:cubicBezTo>
                  <a:cubicBezTo>
                    <a:pt x="688" y="1952"/>
                    <a:pt x="688" y="1952"/>
                    <a:pt x="688" y="1952"/>
                  </a:cubicBezTo>
                  <a:cubicBezTo>
                    <a:pt x="688" y="1950"/>
                    <a:pt x="688" y="1950"/>
                    <a:pt x="688" y="1950"/>
                  </a:cubicBezTo>
                  <a:cubicBezTo>
                    <a:pt x="646" y="891"/>
                    <a:pt x="646" y="891"/>
                    <a:pt x="646" y="891"/>
                  </a:cubicBezTo>
                  <a:cubicBezTo>
                    <a:pt x="646" y="890"/>
                    <a:pt x="646" y="890"/>
                    <a:pt x="646" y="890"/>
                  </a:cubicBezTo>
                  <a:cubicBezTo>
                    <a:pt x="646" y="889"/>
                    <a:pt x="646" y="889"/>
                    <a:pt x="646" y="889"/>
                  </a:cubicBezTo>
                  <a:cubicBezTo>
                    <a:pt x="764" y="255"/>
                    <a:pt x="764" y="255"/>
                    <a:pt x="764" y="255"/>
                  </a:cubicBezTo>
                  <a:cubicBezTo>
                    <a:pt x="764" y="254"/>
                    <a:pt x="764" y="254"/>
                    <a:pt x="764" y="254"/>
                  </a:cubicBezTo>
                  <a:cubicBezTo>
                    <a:pt x="405" y="0"/>
                    <a:pt x="405" y="0"/>
                    <a:pt x="40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6" name="Freeform 114">
              <a:extLst>
                <a:ext uri="{FF2B5EF4-FFF2-40B4-BE49-F238E27FC236}">
                  <a16:creationId xmlns:a16="http://schemas.microsoft.com/office/drawing/2014/main" id="{594A2969-694E-0BB8-25DC-768D8235C98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27" y="698"/>
              <a:ext cx="282" cy="973"/>
            </a:xfrm>
            <a:custGeom>
              <a:avLst/>
              <a:gdLst>
                <a:gd name="T0" fmla="*/ 3 w 255"/>
                <a:gd name="T1" fmla="*/ 0 h 880"/>
                <a:gd name="T2" fmla="*/ 0 w 255"/>
                <a:gd name="T3" fmla="*/ 2 h 880"/>
                <a:gd name="T4" fmla="*/ 249 w 255"/>
                <a:gd name="T5" fmla="*/ 875 h 880"/>
                <a:gd name="T6" fmla="*/ 251 w 255"/>
                <a:gd name="T7" fmla="*/ 880 h 880"/>
                <a:gd name="T8" fmla="*/ 251 w 255"/>
                <a:gd name="T9" fmla="*/ 880 h 880"/>
                <a:gd name="T10" fmla="*/ 255 w 255"/>
                <a:gd name="T11" fmla="*/ 879 h 880"/>
                <a:gd name="T12" fmla="*/ 252 w 255"/>
                <a:gd name="T13" fmla="*/ 871 h 880"/>
                <a:gd name="T14" fmla="*/ 3 w 255"/>
                <a:gd name="T15" fmla="*/ 0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880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249" y="875"/>
                    <a:pt x="249" y="875"/>
                    <a:pt x="249" y="875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1" y="880"/>
                    <a:pt x="251" y="880"/>
                    <a:pt x="251" y="880"/>
                  </a:cubicBezTo>
                  <a:cubicBezTo>
                    <a:pt x="255" y="879"/>
                    <a:pt x="255" y="879"/>
                    <a:pt x="255" y="879"/>
                  </a:cubicBezTo>
                  <a:cubicBezTo>
                    <a:pt x="252" y="871"/>
                    <a:pt x="252" y="871"/>
                    <a:pt x="252" y="87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7" name="Freeform 115">
              <a:extLst>
                <a:ext uri="{FF2B5EF4-FFF2-40B4-BE49-F238E27FC236}">
                  <a16:creationId xmlns:a16="http://schemas.microsoft.com/office/drawing/2014/main" id="{0B8AA20D-ADFC-3D44-7D70-8AA1202D7F47}"/>
                </a:ext>
              </a:extLst>
            </p:cNvPr>
            <p:cNvSpPr>
              <a:spLocks/>
            </p:cNvSpPr>
            <p:nvPr/>
          </p:nvSpPr>
          <p:spPr bwMode="gray">
            <a:xfrm>
              <a:off x="3974" y="1106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2 h 41"/>
                <a:gd name="T6" fmla="*/ 21 w 42"/>
                <a:gd name="T7" fmla="*/ 41 h 41"/>
                <a:gd name="T8" fmla="*/ 22 w 42"/>
                <a:gd name="T9" fmla="*/ 41 h 41"/>
                <a:gd name="T10" fmla="*/ 34 w 42"/>
                <a:gd name="T11" fmla="*/ 37 h 41"/>
                <a:gd name="T12" fmla="*/ 37 w 42"/>
                <a:gd name="T13" fmla="*/ 34 h 41"/>
                <a:gd name="T14" fmla="*/ 41 w 42"/>
                <a:gd name="T15" fmla="*/ 25 h 41"/>
                <a:gd name="T16" fmla="*/ 42 w 42"/>
                <a:gd name="T17" fmla="*/ 21 h 41"/>
                <a:gd name="T18" fmla="*/ 42 w 42"/>
                <a:gd name="T19" fmla="*/ 20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8" y="1"/>
                    <a:pt x="0" y="11"/>
                    <a:pt x="0" y="22"/>
                  </a:cubicBezTo>
                  <a:cubicBezTo>
                    <a:pt x="1" y="33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7" y="41"/>
                    <a:pt x="31" y="40"/>
                    <a:pt x="34" y="37"/>
                  </a:cubicBezTo>
                  <a:cubicBezTo>
                    <a:pt x="35" y="36"/>
                    <a:pt x="36" y="35"/>
                    <a:pt x="37" y="34"/>
                  </a:cubicBezTo>
                  <a:cubicBezTo>
                    <a:pt x="39" y="32"/>
                    <a:pt x="40" y="29"/>
                    <a:pt x="41" y="25"/>
                  </a:cubicBezTo>
                  <a:cubicBezTo>
                    <a:pt x="42" y="24"/>
                    <a:pt x="42" y="23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8" name="Freeform 116">
              <a:extLst>
                <a:ext uri="{FF2B5EF4-FFF2-40B4-BE49-F238E27FC236}">
                  <a16:creationId xmlns:a16="http://schemas.microsoft.com/office/drawing/2014/main" id="{8AFE387D-B0B0-3A2D-D867-2BE04374812E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6" y="804"/>
              <a:ext cx="46" cy="47"/>
            </a:xfrm>
            <a:custGeom>
              <a:avLst/>
              <a:gdLst>
                <a:gd name="T0" fmla="*/ 22 w 42"/>
                <a:gd name="T1" fmla="*/ 0 h 42"/>
                <a:gd name="T2" fmla="*/ 20 w 42"/>
                <a:gd name="T3" fmla="*/ 0 h 42"/>
                <a:gd name="T4" fmla="*/ 1 w 42"/>
                <a:gd name="T5" fmla="*/ 22 h 42"/>
                <a:gd name="T6" fmla="*/ 22 w 42"/>
                <a:gd name="T7" fmla="*/ 42 h 42"/>
                <a:gd name="T8" fmla="*/ 23 w 42"/>
                <a:gd name="T9" fmla="*/ 42 h 42"/>
                <a:gd name="T10" fmla="*/ 36 w 42"/>
                <a:gd name="T11" fmla="*/ 36 h 42"/>
                <a:gd name="T12" fmla="*/ 39 w 42"/>
                <a:gd name="T13" fmla="*/ 33 h 42"/>
                <a:gd name="T14" fmla="*/ 42 w 42"/>
                <a:gd name="T15" fmla="*/ 20 h 42"/>
                <a:gd name="T16" fmla="*/ 42 w 42"/>
                <a:gd name="T17" fmla="*/ 16 h 42"/>
                <a:gd name="T18" fmla="*/ 40 w 42"/>
                <a:gd name="T19" fmla="*/ 12 h 42"/>
                <a:gd name="T20" fmla="*/ 22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2" y="33"/>
                    <a:pt x="11" y="42"/>
                    <a:pt x="22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8" y="41"/>
                    <a:pt x="33" y="39"/>
                    <a:pt x="36" y="36"/>
                  </a:cubicBezTo>
                  <a:cubicBezTo>
                    <a:pt x="37" y="35"/>
                    <a:pt x="38" y="34"/>
                    <a:pt x="39" y="33"/>
                  </a:cubicBezTo>
                  <a:cubicBezTo>
                    <a:pt x="41" y="29"/>
                    <a:pt x="42" y="25"/>
                    <a:pt x="42" y="20"/>
                  </a:cubicBezTo>
                  <a:cubicBezTo>
                    <a:pt x="42" y="19"/>
                    <a:pt x="42" y="17"/>
                    <a:pt x="42" y="16"/>
                  </a:cubicBezTo>
                  <a:cubicBezTo>
                    <a:pt x="41" y="15"/>
                    <a:pt x="41" y="13"/>
                    <a:pt x="40" y="12"/>
                  </a:cubicBezTo>
                  <a:cubicBezTo>
                    <a:pt x="37" y="5"/>
                    <a:pt x="30" y="0"/>
                    <a:pt x="2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9" name="Freeform 117">
              <a:extLst>
                <a:ext uri="{FF2B5EF4-FFF2-40B4-BE49-F238E27FC236}">
                  <a16:creationId xmlns:a16="http://schemas.microsoft.com/office/drawing/2014/main" id="{550BFD3A-3597-7341-4C9E-8B82050DE29F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2" y="658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13 w 42"/>
                <a:gd name="T7" fmla="*/ 1 h 41"/>
                <a:gd name="T8" fmla="*/ 0 w 42"/>
                <a:gd name="T9" fmla="*/ 22 h 41"/>
                <a:gd name="T10" fmla="*/ 0 w 42"/>
                <a:gd name="T11" fmla="*/ 23 h 41"/>
                <a:gd name="T12" fmla="*/ 1 w 42"/>
                <a:gd name="T13" fmla="*/ 27 h 41"/>
                <a:gd name="T14" fmla="*/ 14 w 42"/>
                <a:gd name="T15" fmla="*/ 40 h 41"/>
                <a:gd name="T16" fmla="*/ 18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6 w 42"/>
                <a:gd name="T23" fmla="*/ 40 h 41"/>
                <a:gd name="T24" fmla="*/ 30 w 42"/>
                <a:gd name="T25" fmla="*/ 39 h 41"/>
                <a:gd name="T26" fmla="*/ 41 w 42"/>
                <a:gd name="T27" fmla="*/ 22 h 41"/>
                <a:gd name="T28" fmla="*/ 41 w 42"/>
                <a:gd name="T29" fmla="*/ 19 h 41"/>
                <a:gd name="T30" fmla="*/ 41 w 42"/>
                <a:gd name="T31" fmla="*/ 18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5" y="5"/>
                    <a:pt x="0" y="13"/>
                    <a:pt x="0" y="22"/>
                  </a:cubicBezTo>
                  <a:cubicBezTo>
                    <a:pt x="0" y="22"/>
                    <a:pt x="0" y="23"/>
                    <a:pt x="0" y="23"/>
                  </a:cubicBezTo>
                  <a:cubicBezTo>
                    <a:pt x="1" y="25"/>
                    <a:pt x="1" y="26"/>
                    <a:pt x="1" y="27"/>
                  </a:cubicBezTo>
                  <a:cubicBezTo>
                    <a:pt x="3" y="33"/>
                    <a:pt x="8" y="38"/>
                    <a:pt x="14" y="40"/>
                  </a:cubicBezTo>
                  <a:cubicBezTo>
                    <a:pt x="15" y="40"/>
                    <a:pt x="17" y="41"/>
                    <a:pt x="18" y="41"/>
                  </a:cubicBezTo>
                  <a:cubicBezTo>
                    <a:pt x="19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5" y="41"/>
                    <a:pt x="26" y="40"/>
                  </a:cubicBezTo>
                  <a:cubicBezTo>
                    <a:pt x="27" y="40"/>
                    <a:pt x="28" y="40"/>
                    <a:pt x="30" y="39"/>
                  </a:cubicBezTo>
                  <a:cubicBezTo>
                    <a:pt x="36" y="36"/>
                    <a:pt x="41" y="30"/>
                    <a:pt x="41" y="22"/>
                  </a:cubicBezTo>
                  <a:cubicBezTo>
                    <a:pt x="42" y="21"/>
                    <a:pt x="42" y="20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0" y="8"/>
                    <a:pt x="3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0" name="Freeform 118">
              <a:extLst>
                <a:ext uri="{FF2B5EF4-FFF2-40B4-BE49-F238E27FC236}">
                  <a16:creationId xmlns:a16="http://schemas.microsoft.com/office/drawing/2014/main" id="{AAA0DE27-3379-69B5-5C6F-4CDB01CEBBA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" y="655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8 w 41"/>
                <a:gd name="T5" fmla="*/ 3 h 41"/>
                <a:gd name="T6" fmla="*/ 5 w 41"/>
                <a:gd name="T7" fmla="*/ 6 h 41"/>
                <a:gd name="T8" fmla="*/ 0 w 41"/>
                <a:gd name="T9" fmla="*/ 17 h 41"/>
                <a:gd name="T10" fmla="*/ 0 w 41"/>
                <a:gd name="T11" fmla="*/ 21 h 41"/>
                <a:gd name="T12" fmla="*/ 0 w 41"/>
                <a:gd name="T13" fmla="*/ 21 h 41"/>
                <a:gd name="T14" fmla="*/ 11 w 41"/>
                <a:gd name="T15" fmla="*/ 39 h 41"/>
                <a:gd name="T16" fmla="*/ 15 w 41"/>
                <a:gd name="T17" fmla="*/ 40 h 41"/>
                <a:gd name="T18" fmla="*/ 20 w 41"/>
                <a:gd name="T19" fmla="*/ 41 h 41"/>
                <a:gd name="T20" fmla="*/ 22 w 41"/>
                <a:gd name="T21" fmla="*/ 41 h 41"/>
                <a:gd name="T22" fmla="*/ 25 w 41"/>
                <a:gd name="T23" fmla="*/ 41 h 41"/>
                <a:gd name="T24" fmla="*/ 28 w 41"/>
                <a:gd name="T25" fmla="*/ 39 h 41"/>
                <a:gd name="T26" fmla="*/ 37 w 41"/>
                <a:gd name="T27" fmla="*/ 33 h 41"/>
                <a:gd name="T28" fmla="*/ 39 w 41"/>
                <a:gd name="T29" fmla="*/ 29 h 41"/>
                <a:gd name="T30" fmla="*/ 41 w 41"/>
                <a:gd name="T31" fmla="*/ 19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0"/>
                    <a:pt x="11" y="1"/>
                    <a:pt x="8" y="3"/>
                  </a:cubicBezTo>
                  <a:cubicBezTo>
                    <a:pt x="7" y="4"/>
                    <a:pt x="6" y="5"/>
                    <a:pt x="5" y="6"/>
                  </a:cubicBezTo>
                  <a:cubicBezTo>
                    <a:pt x="3" y="9"/>
                    <a:pt x="1" y="13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9"/>
                    <a:pt x="5" y="35"/>
                    <a:pt x="11" y="39"/>
                  </a:cubicBezTo>
                  <a:cubicBezTo>
                    <a:pt x="12" y="39"/>
                    <a:pt x="13" y="40"/>
                    <a:pt x="15" y="40"/>
                  </a:cubicBezTo>
                  <a:cubicBezTo>
                    <a:pt x="16" y="41"/>
                    <a:pt x="18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3" y="41"/>
                    <a:pt x="24" y="41"/>
                    <a:pt x="25" y="41"/>
                  </a:cubicBezTo>
                  <a:cubicBezTo>
                    <a:pt x="26" y="40"/>
                    <a:pt x="27" y="40"/>
                    <a:pt x="28" y="39"/>
                  </a:cubicBezTo>
                  <a:cubicBezTo>
                    <a:pt x="32" y="38"/>
                    <a:pt x="35" y="36"/>
                    <a:pt x="37" y="33"/>
                  </a:cubicBezTo>
                  <a:cubicBezTo>
                    <a:pt x="38" y="31"/>
                    <a:pt x="38" y="30"/>
                    <a:pt x="39" y="29"/>
                  </a:cubicBezTo>
                  <a:cubicBezTo>
                    <a:pt x="40" y="26"/>
                    <a:pt x="41" y="23"/>
                    <a:pt x="41" y="19"/>
                  </a:cubicBezTo>
                  <a:cubicBezTo>
                    <a:pt x="40" y="8"/>
                    <a:pt x="3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1" name="Freeform 119">
              <a:extLst>
                <a:ext uri="{FF2B5EF4-FFF2-40B4-BE49-F238E27FC236}">
                  <a16:creationId xmlns:a16="http://schemas.microsoft.com/office/drawing/2014/main" id="{1E8C4C7B-859E-42F8-D671-3C5EF5521FF8}"/>
                </a:ext>
              </a:extLst>
            </p:cNvPr>
            <p:cNvSpPr>
              <a:spLocks/>
            </p:cNvSpPr>
            <p:nvPr/>
          </p:nvSpPr>
          <p:spPr bwMode="gray">
            <a:xfrm>
              <a:off x="5006" y="1235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8 w 42"/>
                <a:gd name="T5" fmla="*/ 5 h 41"/>
                <a:gd name="T6" fmla="*/ 5 w 42"/>
                <a:gd name="T7" fmla="*/ 8 h 41"/>
                <a:gd name="T8" fmla="*/ 1 w 42"/>
                <a:gd name="T9" fmla="*/ 16 h 41"/>
                <a:gd name="T10" fmla="*/ 0 w 42"/>
                <a:gd name="T11" fmla="*/ 20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41 w 42"/>
                <a:gd name="T23" fmla="*/ 26 h 41"/>
                <a:gd name="T24" fmla="*/ 42 w 42"/>
                <a:gd name="T25" fmla="*/ 22 h 41"/>
                <a:gd name="T26" fmla="*/ 42 w 42"/>
                <a:gd name="T27" fmla="*/ 19 h 41"/>
                <a:gd name="T28" fmla="*/ 28 w 42"/>
                <a:gd name="T29" fmla="*/ 1 h 41"/>
                <a:gd name="T30" fmla="*/ 24 w 42"/>
                <a:gd name="T31" fmla="*/ 0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3" y="10"/>
                    <a:pt x="2" y="13"/>
                    <a:pt x="1" y="16"/>
                  </a:cubicBezTo>
                  <a:cubicBezTo>
                    <a:pt x="1" y="17"/>
                    <a:pt x="0" y="19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1" y="26"/>
                    <a:pt x="2" y="30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1" y="39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1"/>
                    <a:pt x="39" y="34"/>
                    <a:pt x="41" y="26"/>
                  </a:cubicBezTo>
                  <a:cubicBezTo>
                    <a:pt x="41" y="25"/>
                    <a:pt x="41" y="24"/>
                    <a:pt x="42" y="22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1"/>
                    <a:pt x="35" y="4"/>
                    <a:pt x="28" y="1"/>
                  </a:cubicBezTo>
                  <a:cubicBezTo>
                    <a:pt x="26" y="1"/>
                    <a:pt x="25" y="0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2" name="Freeform 120">
              <a:extLst>
                <a:ext uri="{FF2B5EF4-FFF2-40B4-BE49-F238E27FC236}">
                  <a16:creationId xmlns:a16="http://schemas.microsoft.com/office/drawing/2014/main" id="{4F1222FF-065A-2ED3-7683-BBFF3F135EE1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0" y="1301"/>
              <a:ext cx="45" cy="45"/>
            </a:xfrm>
            <a:custGeom>
              <a:avLst/>
              <a:gdLst>
                <a:gd name="T0" fmla="*/ 21 w 41"/>
                <a:gd name="T1" fmla="*/ 0 h 41"/>
                <a:gd name="T2" fmla="*/ 19 w 41"/>
                <a:gd name="T3" fmla="*/ 0 h 41"/>
                <a:gd name="T4" fmla="*/ 16 w 41"/>
                <a:gd name="T5" fmla="*/ 0 h 41"/>
                <a:gd name="T6" fmla="*/ 12 w 41"/>
                <a:gd name="T7" fmla="*/ 2 h 41"/>
                <a:gd name="T8" fmla="*/ 1 w 41"/>
                <a:gd name="T9" fmla="*/ 15 h 41"/>
                <a:gd name="T10" fmla="*/ 0 w 41"/>
                <a:gd name="T11" fmla="*/ 19 h 41"/>
                <a:gd name="T12" fmla="*/ 0 w 41"/>
                <a:gd name="T13" fmla="*/ 22 h 41"/>
                <a:gd name="T14" fmla="*/ 1 w 41"/>
                <a:gd name="T15" fmla="*/ 28 h 41"/>
                <a:gd name="T16" fmla="*/ 3 w 41"/>
                <a:gd name="T17" fmla="*/ 31 h 41"/>
                <a:gd name="T18" fmla="*/ 13 w 41"/>
                <a:gd name="T19" fmla="*/ 40 h 41"/>
                <a:gd name="T20" fmla="*/ 17 w 41"/>
                <a:gd name="T21" fmla="*/ 41 h 41"/>
                <a:gd name="T22" fmla="*/ 21 w 41"/>
                <a:gd name="T23" fmla="*/ 41 h 41"/>
                <a:gd name="T24" fmla="*/ 22 w 41"/>
                <a:gd name="T25" fmla="*/ 41 h 41"/>
                <a:gd name="T26" fmla="*/ 37 w 41"/>
                <a:gd name="T27" fmla="*/ 34 h 41"/>
                <a:gd name="T28" fmla="*/ 39 w 41"/>
                <a:gd name="T29" fmla="*/ 30 h 41"/>
                <a:gd name="T30" fmla="*/ 41 w 41"/>
                <a:gd name="T31" fmla="*/ 19 h 41"/>
                <a:gd name="T32" fmla="*/ 29 w 41"/>
                <a:gd name="T33" fmla="*/ 2 h 41"/>
                <a:gd name="T34" fmla="*/ 26 w 41"/>
                <a:gd name="T35" fmla="*/ 0 h 41"/>
                <a:gd name="T36" fmla="*/ 21 w 41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" h="41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4" y="1"/>
                    <a:pt x="13" y="1"/>
                    <a:pt x="12" y="2"/>
                  </a:cubicBezTo>
                  <a:cubicBezTo>
                    <a:pt x="6" y="4"/>
                    <a:pt x="2" y="9"/>
                    <a:pt x="1" y="15"/>
                  </a:cubicBezTo>
                  <a:cubicBezTo>
                    <a:pt x="0" y="16"/>
                    <a:pt x="0" y="17"/>
                    <a:pt x="0" y="19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4"/>
                    <a:pt x="1" y="26"/>
                    <a:pt x="1" y="28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5" y="35"/>
                    <a:pt x="9" y="38"/>
                    <a:pt x="13" y="40"/>
                  </a:cubicBezTo>
                  <a:cubicBezTo>
                    <a:pt x="15" y="40"/>
                    <a:pt x="16" y="41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8" y="41"/>
                    <a:pt x="33" y="38"/>
                    <a:pt x="37" y="34"/>
                  </a:cubicBezTo>
                  <a:cubicBezTo>
                    <a:pt x="37" y="33"/>
                    <a:pt x="38" y="32"/>
                    <a:pt x="39" y="30"/>
                  </a:cubicBezTo>
                  <a:cubicBezTo>
                    <a:pt x="41" y="27"/>
                    <a:pt x="41" y="23"/>
                    <a:pt x="41" y="19"/>
                  </a:cubicBezTo>
                  <a:cubicBezTo>
                    <a:pt x="41" y="11"/>
                    <a:pt x="36" y="5"/>
                    <a:pt x="29" y="2"/>
                  </a:cubicBezTo>
                  <a:cubicBezTo>
                    <a:pt x="28" y="1"/>
                    <a:pt x="27" y="1"/>
                    <a:pt x="26" y="0"/>
                  </a:cubicBezTo>
                  <a:cubicBezTo>
                    <a:pt x="24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3" name="Freeform 121">
              <a:extLst>
                <a:ext uri="{FF2B5EF4-FFF2-40B4-BE49-F238E27FC236}">
                  <a16:creationId xmlns:a16="http://schemas.microsoft.com/office/drawing/2014/main" id="{C99333EC-1EE4-4420-605F-2633EF001ED9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7" y="1702"/>
              <a:ext cx="45" cy="47"/>
            </a:xfrm>
            <a:custGeom>
              <a:avLst/>
              <a:gdLst>
                <a:gd name="T0" fmla="*/ 21 w 41"/>
                <a:gd name="T1" fmla="*/ 0 h 42"/>
                <a:gd name="T2" fmla="*/ 19 w 41"/>
                <a:gd name="T3" fmla="*/ 0 h 42"/>
                <a:gd name="T4" fmla="*/ 8 w 41"/>
                <a:gd name="T5" fmla="*/ 5 h 42"/>
                <a:gd name="T6" fmla="*/ 5 w 41"/>
                <a:gd name="T7" fmla="*/ 7 h 42"/>
                <a:gd name="T8" fmla="*/ 0 w 41"/>
                <a:gd name="T9" fmla="*/ 22 h 42"/>
                <a:gd name="T10" fmla="*/ 1 w 41"/>
                <a:gd name="T11" fmla="*/ 27 h 42"/>
                <a:gd name="T12" fmla="*/ 2 w 41"/>
                <a:gd name="T13" fmla="*/ 31 h 42"/>
                <a:gd name="T14" fmla="*/ 7 w 41"/>
                <a:gd name="T15" fmla="*/ 37 h 42"/>
                <a:gd name="T16" fmla="*/ 11 w 41"/>
                <a:gd name="T17" fmla="*/ 39 h 42"/>
                <a:gd name="T18" fmla="*/ 21 w 41"/>
                <a:gd name="T19" fmla="*/ 42 h 42"/>
                <a:gd name="T20" fmla="*/ 22 w 41"/>
                <a:gd name="T21" fmla="*/ 42 h 42"/>
                <a:gd name="T22" fmla="*/ 26 w 41"/>
                <a:gd name="T23" fmla="*/ 41 h 42"/>
                <a:gd name="T24" fmla="*/ 29 w 41"/>
                <a:gd name="T25" fmla="*/ 40 h 42"/>
                <a:gd name="T26" fmla="*/ 37 w 41"/>
                <a:gd name="T27" fmla="*/ 34 h 42"/>
                <a:gd name="T28" fmla="*/ 39 w 41"/>
                <a:gd name="T29" fmla="*/ 31 h 42"/>
                <a:gd name="T30" fmla="*/ 41 w 41"/>
                <a:gd name="T31" fmla="*/ 20 h 42"/>
                <a:gd name="T32" fmla="*/ 40 w 41"/>
                <a:gd name="T33" fmla="*/ 14 h 42"/>
                <a:gd name="T34" fmla="*/ 38 w 41"/>
                <a:gd name="T35" fmla="*/ 10 h 42"/>
                <a:gd name="T36" fmla="*/ 37 w 41"/>
                <a:gd name="T37" fmla="*/ 8 h 42"/>
                <a:gd name="T38" fmla="*/ 34 w 41"/>
                <a:gd name="T39" fmla="*/ 5 h 42"/>
                <a:gd name="T40" fmla="*/ 21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5" y="1"/>
                    <a:pt x="11" y="2"/>
                    <a:pt x="8" y="5"/>
                  </a:cubicBezTo>
                  <a:cubicBezTo>
                    <a:pt x="7" y="6"/>
                    <a:pt x="6" y="6"/>
                    <a:pt x="5" y="7"/>
                  </a:cubicBezTo>
                  <a:cubicBezTo>
                    <a:pt x="2" y="11"/>
                    <a:pt x="0" y="17"/>
                    <a:pt x="0" y="22"/>
                  </a:cubicBezTo>
                  <a:cubicBezTo>
                    <a:pt x="0" y="24"/>
                    <a:pt x="0" y="26"/>
                    <a:pt x="1" y="27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4" y="33"/>
                    <a:pt x="5" y="35"/>
                    <a:pt x="7" y="37"/>
                  </a:cubicBezTo>
                  <a:cubicBezTo>
                    <a:pt x="8" y="38"/>
                    <a:pt x="10" y="39"/>
                    <a:pt x="11" y="39"/>
                  </a:cubicBezTo>
                  <a:cubicBezTo>
                    <a:pt x="14" y="41"/>
                    <a:pt x="17" y="42"/>
                    <a:pt x="21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4" y="41"/>
                    <a:pt x="26" y="41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2" y="38"/>
                    <a:pt x="35" y="37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8"/>
                    <a:pt x="41" y="24"/>
                    <a:pt x="41" y="20"/>
                  </a:cubicBezTo>
                  <a:cubicBezTo>
                    <a:pt x="41" y="18"/>
                    <a:pt x="41" y="16"/>
                    <a:pt x="40" y="14"/>
                  </a:cubicBezTo>
                  <a:cubicBezTo>
                    <a:pt x="40" y="13"/>
                    <a:pt x="39" y="11"/>
                    <a:pt x="38" y="10"/>
                  </a:cubicBezTo>
                  <a:cubicBezTo>
                    <a:pt x="38" y="9"/>
                    <a:pt x="37" y="9"/>
                    <a:pt x="37" y="8"/>
                  </a:cubicBezTo>
                  <a:cubicBezTo>
                    <a:pt x="36" y="7"/>
                    <a:pt x="35" y="6"/>
                    <a:pt x="34" y="5"/>
                  </a:cubicBezTo>
                  <a:cubicBezTo>
                    <a:pt x="30" y="2"/>
                    <a:pt x="26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4" name="Freeform 122">
              <a:extLst>
                <a:ext uri="{FF2B5EF4-FFF2-40B4-BE49-F238E27FC236}">
                  <a16:creationId xmlns:a16="http://schemas.microsoft.com/office/drawing/2014/main" id="{BED7A31C-32AF-12F4-291E-066038E27475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4" y="2124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7 w 42"/>
                <a:gd name="T5" fmla="*/ 5 h 41"/>
                <a:gd name="T6" fmla="*/ 4 w 42"/>
                <a:gd name="T7" fmla="*/ 8 h 41"/>
                <a:gd name="T8" fmla="*/ 0 w 42"/>
                <a:gd name="T9" fmla="*/ 21 h 41"/>
                <a:gd name="T10" fmla="*/ 8 w 42"/>
                <a:gd name="T11" fmla="*/ 37 h 41"/>
                <a:gd name="T12" fmla="*/ 12 w 42"/>
                <a:gd name="T13" fmla="*/ 39 h 41"/>
                <a:gd name="T14" fmla="*/ 21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5 w 42"/>
                <a:gd name="T21" fmla="*/ 40 h 41"/>
                <a:gd name="T22" fmla="*/ 36 w 42"/>
                <a:gd name="T23" fmla="*/ 34 h 41"/>
                <a:gd name="T24" fmla="*/ 39 w 42"/>
                <a:gd name="T25" fmla="*/ 31 h 41"/>
                <a:gd name="T26" fmla="*/ 42 w 42"/>
                <a:gd name="T27" fmla="*/ 19 h 41"/>
                <a:gd name="T28" fmla="*/ 38 w 42"/>
                <a:gd name="T29" fmla="*/ 8 h 41"/>
                <a:gd name="T30" fmla="*/ 35 w 42"/>
                <a:gd name="T31" fmla="*/ 5 h 41"/>
                <a:gd name="T32" fmla="*/ 27 w 42"/>
                <a:gd name="T33" fmla="*/ 0 h 41"/>
                <a:gd name="T34" fmla="*/ 23 w 42"/>
                <a:gd name="T35" fmla="*/ 0 h 41"/>
                <a:gd name="T36" fmla="*/ 21 w 42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5" y="0"/>
                    <a:pt x="10" y="2"/>
                    <a:pt x="7" y="5"/>
                  </a:cubicBezTo>
                  <a:cubicBezTo>
                    <a:pt x="6" y="6"/>
                    <a:pt x="5" y="7"/>
                    <a:pt x="4" y="8"/>
                  </a:cubicBezTo>
                  <a:cubicBezTo>
                    <a:pt x="1" y="12"/>
                    <a:pt x="0" y="16"/>
                    <a:pt x="0" y="21"/>
                  </a:cubicBezTo>
                  <a:cubicBezTo>
                    <a:pt x="1" y="28"/>
                    <a:pt x="4" y="33"/>
                    <a:pt x="8" y="37"/>
                  </a:cubicBezTo>
                  <a:cubicBezTo>
                    <a:pt x="9" y="37"/>
                    <a:pt x="11" y="38"/>
                    <a:pt x="12" y="39"/>
                  </a:cubicBezTo>
                  <a:cubicBezTo>
                    <a:pt x="15" y="40"/>
                    <a:pt x="18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3" y="41"/>
                    <a:pt x="24" y="41"/>
                    <a:pt x="25" y="40"/>
                  </a:cubicBezTo>
                  <a:cubicBezTo>
                    <a:pt x="30" y="40"/>
                    <a:pt x="34" y="37"/>
                    <a:pt x="36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1" y="27"/>
                    <a:pt x="42" y="23"/>
                    <a:pt x="42" y="19"/>
                  </a:cubicBezTo>
                  <a:cubicBezTo>
                    <a:pt x="41" y="15"/>
                    <a:pt x="40" y="11"/>
                    <a:pt x="38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3"/>
                    <a:pt x="30" y="1"/>
                    <a:pt x="27" y="0"/>
                  </a:cubicBezTo>
                  <a:cubicBezTo>
                    <a:pt x="26" y="0"/>
                    <a:pt x="25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5" name="Freeform 123">
              <a:extLst>
                <a:ext uri="{FF2B5EF4-FFF2-40B4-BE49-F238E27FC236}">
                  <a16:creationId xmlns:a16="http://schemas.microsoft.com/office/drawing/2014/main" id="{54F22F16-F3DD-941F-7959-5209D905BE63}"/>
                </a:ext>
              </a:extLst>
            </p:cNvPr>
            <p:cNvSpPr>
              <a:spLocks/>
            </p:cNvSpPr>
            <p:nvPr/>
          </p:nvSpPr>
          <p:spPr bwMode="gray">
            <a:xfrm>
              <a:off x="4158" y="2263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5 w 42"/>
                <a:gd name="T5" fmla="*/ 1 h 41"/>
                <a:gd name="T6" fmla="*/ 11 w 42"/>
                <a:gd name="T7" fmla="*/ 2 h 41"/>
                <a:gd name="T8" fmla="*/ 0 w 42"/>
                <a:gd name="T9" fmla="*/ 22 h 41"/>
                <a:gd name="T10" fmla="*/ 3 w 42"/>
                <a:gd name="T11" fmla="*/ 31 h 41"/>
                <a:gd name="T12" fmla="*/ 5 w 42"/>
                <a:gd name="T13" fmla="*/ 34 h 41"/>
                <a:gd name="T14" fmla="*/ 12 w 42"/>
                <a:gd name="T15" fmla="*/ 39 h 41"/>
                <a:gd name="T16" fmla="*/ 16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38 w 42"/>
                <a:gd name="T23" fmla="*/ 32 h 41"/>
                <a:gd name="T24" fmla="*/ 40 w 42"/>
                <a:gd name="T25" fmla="*/ 29 h 41"/>
                <a:gd name="T26" fmla="*/ 41 w 42"/>
                <a:gd name="T27" fmla="*/ 19 h 41"/>
                <a:gd name="T28" fmla="*/ 34 w 42"/>
                <a:gd name="T29" fmla="*/ 5 h 41"/>
                <a:gd name="T30" fmla="*/ 31 w 42"/>
                <a:gd name="T31" fmla="*/ 2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4" y="1"/>
                    <a:pt x="12" y="2"/>
                    <a:pt x="11" y="2"/>
                  </a:cubicBezTo>
                  <a:cubicBezTo>
                    <a:pt x="4" y="6"/>
                    <a:pt x="0" y="13"/>
                    <a:pt x="0" y="22"/>
                  </a:cubicBezTo>
                  <a:cubicBezTo>
                    <a:pt x="0" y="25"/>
                    <a:pt x="1" y="28"/>
                    <a:pt x="3" y="31"/>
                  </a:cubicBezTo>
                  <a:cubicBezTo>
                    <a:pt x="4" y="32"/>
                    <a:pt x="4" y="33"/>
                    <a:pt x="5" y="34"/>
                  </a:cubicBezTo>
                  <a:cubicBezTo>
                    <a:pt x="7" y="36"/>
                    <a:pt x="10" y="38"/>
                    <a:pt x="12" y="39"/>
                  </a:cubicBezTo>
                  <a:cubicBezTo>
                    <a:pt x="14" y="40"/>
                    <a:pt x="15" y="40"/>
                    <a:pt x="16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9" y="41"/>
                    <a:pt x="34" y="37"/>
                    <a:pt x="38" y="32"/>
                  </a:cubicBezTo>
                  <a:cubicBezTo>
                    <a:pt x="39" y="31"/>
                    <a:pt x="39" y="30"/>
                    <a:pt x="40" y="29"/>
                  </a:cubicBezTo>
                  <a:cubicBezTo>
                    <a:pt x="41" y="26"/>
                    <a:pt x="42" y="23"/>
                    <a:pt x="41" y="19"/>
                  </a:cubicBezTo>
                  <a:cubicBezTo>
                    <a:pt x="41" y="13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8" y="1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6" name="Freeform 124">
              <a:extLst>
                <a:ext uri="{FF2B5EF4-FFF2-40B4-BE49-F238E27FC236}">
                  <a16:creationId xmlns:a16="http://schemas.microsoft.com/office/drawing/2014/main" id="{2785F3C2-C3B6-C3F8-0EA7-303E4F3D06C4}"/>
                </a:ext>
              </a:extLst>
            </p:cNvPr>
            <p:cNvSpPr>
              <a:spLocks/>
            </p:cNvSpPr>
            <p:nvPr/>
          </p:nvSpPr>
          <p:spPr bwMode="gray">
            <a:xfrm>
              <a:off x="4037" y="2626"/>
              <a:ext cx="45" cy="45"/>
            </a:xfrm>
            <a:custGeom>
              <a:avLst/>
              <a:gdLst>
                <a:gd name="T0" fmla="*/ 20 w 41"/>
                <a:gd name="T1" fmla="*/ 0 h 41"/>
                <a:gd name="T2" fmla="*/ 19 w 41"/>
                <a:gd name="T3" fmla="*/ 0 h 41"/>
                <a:gd name="T4" fmla="*/ 0 w 41"/>
                <a:gd name="T5" fmla="*/ 20 h 41"/>
                <a:gd name="T6" fmla="*/ 0 w 41"/>
                <a:gd name="T7" fmla="*/ 22 h 41"/>
                <a:gd name="T8" fmla="*/ 0 w 41"/>
                <a:gd name="T9" fmla="*/ 24 h 41"/>
                <a:gd name="T10" fmla="*/ 20 w 41"/>
                <a:gd name="T11" fmla="*/ 41 h 41"/>
                <a:gd name="T12" fmla="*/ 22 w 41"/>
                <a:gd name="T13" fmla="*/ 41 h 41"/>
                <a:gd name="T14" fmla="*/ 23 w 41"/>
                <a:gd name="T15" fmla="*/ 41 h 41"/>
                <a:gd name="T16" fmla="*/ 27 w 41"/>
                <a:gd name="T17" fmla="*/ 40 h 41"/>
                <a:gd name="T18" fmla="*/ 34 w 41"/>
                <a:gd name="T19" fmla="*/ 36 h 41"/>
                <a:gd name="T20" fmla="*/ 36 w 41"/>
                <a:gd name="T21" fmla="*/ 33 h 41"/>
                <a:gd name="T22" fmla="*/ 41 w 41"/>
                <a:gd name="T23" fmla="*/ 20 h 41"/>
                <a:gd name="T24" fmla="*/ 41 w 41"/>
                <a:gd name="T25" fmla="*/ 19 h 41"/>
                <a:gd name="T26" fmla="*/ 41 w 41"/>
                <a:gd name="T27" fmla="*/ 16 h 41"/>
                <a:gd name="T28" fmla="*/ 28 w 41"/>
                <a:gd name="T29" fmla="*/ 1 h 41"/>
                <a:gd name="T30" fmla="*/ 24 w 41"/>
                <a:gd name="T31" fmla="*/ 0 h 41"/>
                <a:gd name="T32" fmla="*/ 20 w 41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1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8" y="0"/>
                    <a:pt x="0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0" y="41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5" y="41"/>
                    <a:pt x="26" y="40"/>
                    <a:pt x="27" y="40"/>
                  </a:cubicBezTo>
                  <a:cubicBezTo>
                    <a:pt x="30" y="39"/>
                    <a:pt x="32" y="38"/>
                    <a:pt x="34" y="36"/>
                  </a:cubicBezTo>
                  <a:cubicBezTo>
                    <a:pt x="35" y="35"/>
                    <a:pt x="36" y="35"/>
                    <a:pt x="36" y="33"/>
                  </a:cubicBezTo>
                  <a:cubicBezTo>
                    <a:pt x="39" y="30"/>
                    <a:pt x="41" y="25"/>
                    <a:pt x="41" y="20"/>
                  </a:cubicBezTo>
                  <a:cubicBezTo>
                    <a:pt x="41" y="20"/>
                    <a:pt x="41" y="20"/>
                    <a:pt x="41" y="19"/>
                  </a:cubicBezTo>
                  <a:cubicBezTo>
                    <a:pt x="41" y="18"/>
                    <a:pt x="41" y="17"/>
                    <a:pt x="41" y="16"/>
                  </a:cubicBezTo>
                  <a:cubicBezTo>
                    <a:pt x="39" y="9"/>
                    <a:pt x="34" y="4"/>
                    <a:pt x="28" y="1"/>
                  </a:cubicBezTo>
                  <a:cubicBezTo>
                    <a:pt x="27" y="1"/>
                    <a:pt x="26" y="0"/>
                    <a:pt x="24" y="0"/>
                  </a:cubicBezTo>
                  <a:cubicBezTo>
                    <a:pt x="23" y="0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7" name="Freeform 125">
              <a:extLst>
                <a:ext uri="{FF2B5EF4-FFF2-40B4-BE49-F238E27FC236}">
                  <a16:creationId xmlns:a16="http://schemas.microsoft.com/office/drawing/2014/main" id="{4E2549DC-21DE-4BB7-551D-926828306CC5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0" y="2652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6 w 42"/>
                <a:gd name="T5" fmla="*/ 1 h 41"/>
                <a:gd name="T6" fmla="*/ 12 w 42"/>
                <a:gd name="T7" fmla="*/ 2 h 41"/>
                <a:gd name="T8" fmla="*/ 4 w 42"/>
                <a:gd name="T9" fmla="*/ 9 h 41"/>
                <a:gd name="T10" fmla="*/ 2 w 42"/>
                <a:gd name="T11" fmla="*/ 13 h 41"/>
                <a:gd name="T12" fmla="*/ 1 w 42"/>
                <a:gd name="T13" fmla="*/ 18 h 41"/>
                <a:gd name="T14" fmla="*/ 1 w 42"/>
                <a:gd name="T15" fmla="*/ 22 h 41"/>
                <a:gd name="T16" fmla="*/ 1 w 42"/>
                <a:gd name="T17" fmla="*/ 22 h 41"/>
                <a:gd name="T18" fmla="*/ 13 w 42"/>
                <a:gd name="T19" fmla="*/ 40 h 41"/>
                <a:gd name="T20" fmla="*/ 17 w 42"/>
                <a:gd name="T21" fmla="*/ 41 h 41"/>
                <a:gd name="T22" fmla="*/ 21 w 42"/>
                <a:gd name="T23" fmla="*/ 41 h 41"/>
                <a:gd name="T24" fmla="*/ 22 w 42"/>
                <a:gd name="T25" fmla="*/ 41 h 41"/>
                <a:gd name="T26" fmla="*/ 24 w 42"/>
                <a:gd name="T27" fmla="*/ 41 h 41"/>
                <a:gd name="T28" fmla="*/ 28 w 42"/>
                <a:gd name="T29" fmla="*/ 40 h 41"/>
                <a:gd name="T30" fmla="*/ 42 w 42"/>
                <a:gd name="T31" fmla="*/ 24 h 41"/>
                <a:gd name="T32" fmla="*/ 42 w 42"/>
                <a:gd name="T33" fmla="*/ 20 h 41"/>
                <a:gd name="T34" fmla="*/ 42 w 42"/>
                <a:gd name="T35" fmla="*/ 19 h 41"/>
                <a:gd name="T36" fmla="*/ 32 w 42"/>
                <a:gd name="T37" fmla="*/ 3 h 41"/>
                <a:gd name="T38" fmla="*/ 29 w 42"/>
                <a:gd name="T39" fmla="*/ 1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1"/>
                    <a:pt x="13" y="1"/>
                    <a:pt x="12" y="2"/>
                  </a:cubicBezTo>
                  <a:cubicBezTo>
                    <a:pt x="9" y="4"/>
                    <a:pt x="6" y="6"/>
                    <a:pt x="4" y="9"/>
                  </a:cubicBezTo>
                  <a:cubicBezTo>
                    <a:pt x="3" y="10"/>
                    <a:pt x="3" y="11"/>
                    <a:pt x="2" y="13"/>
                  </a:cubicBezTo>
                  <a:cubicBezTo>
                    <a:pt x="1" y="14"/>
                    <a:pt x="1" y="16"/>
                    <a:pt x="1" y="18"/>
                  </a:cubicBezTo>
                  <a:cubicBezTo>
                    <a:pt x="0" y="19"/>
                    <a:pt x="0" y="20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30"/>
                    <a:pt x="6" y="37"/>
                    <a:pt x="13" y="40"/>
                  </a:cubicBezTo>
                  <a:cubicBezTo>
                    <a:pt x="14" y="40"/>
                    <a:pt x="16" y="41"/>
                    <a:pt x="17" y="41"/>
                  </a:cubicBezTo>
                  <a:cubicBezTo>
                    <a:pt x="18" y="41"/>
                    <a:pt x="20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3" y="41"/>
                    <a:pt x="24" y="41"/>
                    <a:pt x="24" y="41"/>
                  </a:cubicBezTo>
                  <a:cubicBezTo>
                    <a:pt x="25" y="41"/>
                    <a:pt x="27" y="41"/>
                    <a:pt x="28" y="40"/>
                  </a:cubicBezTo>
                  <a:cubicBezTo>
                    <a:pt x="35" y="38"/>
                    <a:pt x="40" y="31"/>
                    <a:pt x="42" y="24"/>
                  </a:cubicBezTo>
                  <a:cubicBezTo>
                    <a:pt x="42" y="22"/>
                    <a:pt x="42" y="21"/>
                    <a:pt x="42" y="20"/>
                  </a:cubicBezTo>
                  <a:cubicBezTo>
                    <a:pt x="42" y="20"/>
                    <a:pt x="42" y="19"/>
                    <a:pt x="42" y="19"/>
                  </a:cubicBezTo>
                  <a:cubicBezTo>
                    <a:pt x="41" y="13"/>
                    <a:pt x="38" y="7"/>
                    <a:pt x="32" y="3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6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8" name="Freeform 126">
              <a:extLst>
                <a:ext uri="{FF2B5EF4-FFF2-40B4-BE49-F238E27FC236}">
                  <a16:creationId xmlns:a16="http://schemas.microsoft.com/office/drawing/2014/main" id="{3AFD6D39-D100-E36D-3774-0447FCF896CC}"/>
                </a:ext>
              </a:extLst>
            </p:cNvPr>
            <p:cNvSpPr>
              <a:spLocks/>
            </p:cNvSpPr>
            <p:nvPr/>
          </p:nvSpPr>
          <p:spPr bwMode="gray">
            <a:xfrm>
              <a:off x="5208" y="2669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1 w 42"/>
                <a:gd name="T3" fmla="*/ 0 h 41"/>
                <a:gd name="T4" fmla="*/ 20 w 42"/>
                <a:gd name="T5" fmla="*/ 0 h 41"/>
                <a:gd name="T6" fmla="*/ 17 w 42"/>
                <a:gd name="T7" fmla="*/ 0 h 41"/>
                <a:gd name="T8" fmla="*/ 1 w 42"/>
                <a:gd name="T9" fmla="*/ 18 h 41"/>
                <a:gd name="T10" fmla="*/ 0 w 42"/>
                <a:gd name="T11" fmla="*/ 22 h 41"/>
                <a:gd name="T12" fmla="*/ 0 w 42"/>
                <a:gd name="T13" fmla="*/ 22 h 41"/>
                <a:gd name="T14" fmla="*/ 15 w 42"/>
                <a:gd name="T15" fmla="*/ 40 h 41"/>
                <a:gd name="T16" fmla="*/ 19 w 42"/>
                <a:gd name="T17" fmla="*/ 41 h 41"/>
                <a:gd name="T18" fmla="*/ 21 w 42"/>
                <a:gd name="T19" fmla="*/ 41 h 41"/>
                <a:gd name="T20" fmla="*/ 22 w 42"/>
                <a:gd name="T21" fmla="*/ 41 h 41"/>
                <a:gd name="T22" fmla="*/ 28 w 42"/>
                <a:gd name="T23" fmla="*/ 40 h 41"/>
                <a:gd name="T24" fmla="*/ 32 w 42"/>
                <a:gd name="T25" fmla="*/ 38 h 41"/>
                <a:gd name="T26" fmla="*/ 41 w 42"/>
                <a:gd name="T27" fmla="*/ 27 h 41"/>
                <a:gd name="T28" fmla="*/ 42 w 42"/>
                <a:gd name="T29" fmla="*/ 23 h 41"/>
                <a:gd name="T30" fmla="*/ 42 w 42"/>
                <a:gd name="T31" fmla="*/ 19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8" y="2"/>
                    <a:pt x="2" y="9"/>
                    <a:pt x="1" y="18"/>
                  </a:cubicBezTo>
                  <a:cubicBezTo>
                    <a:pt x="0" y="19"/>
                    <a:pt x="0" y="2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31"/>
                    <a:pt x="7" y="38"/>
                    <a:pt x="15" y="40"/>
                  </a:cubicBezTo>
                  <a:cubicBezTo>
                    <a:pt x="16" y="41"/>
                    <a:pt x="18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30" y="39"/>
                    <a:pt x="31" y="39"/>
                    <a:pt x="32" y="38"/>
                  </a:cubicBezTo>
                  <a:cubicBezTo>
                    <a:pt x="36" y="36"/>
                    <a:pt x="39" y="32"/>
                    <a:pt x="41" y="27"/>
                  </a:cubicBezTo>
                  <a:cubicBezTo>
                    <a:pt x="41" y="26"/>
                    <a:pt x="41" y="24"/>
                    <a:pt x="42" y="23"/>
                  </a:cubicBezTo>
                  <a:cubicBezTo>
                    <a:pt x="42" y="22"/>
                    <a:pt x="42" y="21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69" name="Freeform 127">
              <a:extLst>
                <a:ext uri="{FF2B5EF4-FFF2-40B4-BE49-F238E27FC236}">
                  <a16:creationId xmlns:a16="http://schemas.microsoft.com/office/drawing/2014/main" id="{389B36D8-5C2D-A74E-B829-18FEDD8CB50A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6" y="3662"/>
              <a:ext cx="47" cy="46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14 w 42"/>
                <a:gd name="T5" fmla="*/ 2 h 42"/>
                <a:gd name="T6" fmla="*/ 10 w 42"/>
                <a:gd name="T7" fmla="*/ 3 h 42"/>
                <a:gd name="T8" fmla="*/ 3 w 42"/>
                <a:gd name="T9" fmla="*/ 11 h 42"/>
                <a:gd name="T10" fmla="*/ 1 w 42"/>
                <a:gd name="T11" fmla="*/ 15 h 42"/>
                <a:gd name="T12" fmla="*/ 0 w 42"/>
                <a:gd name="T13" fmla="*/ 22 h 42"/>
                <a:gd name="T14" fmla="*/ 2 w 42"/>
                <a:gd name="T15" fmla="*/ 30 h 42"/>
                <a:gd name="T16" fmla="*/ 4 w 42"/>
                <a:gd name="T17" fmla="*/ 33 h 42"/>
                <a:gd name="T18" fmla="*/ 21 w 42"/>
                <a:gd name="T19" fmla="*/ 42 h 42"/>
                <a:gd name="T20" fmla="*/ 22 w 42"/>
                <a:gd name="T21" fmla="*/ 42 h 42"/>
                <a:gd name="T22" fmla="*/ 42 w 42"/>
                <a:gd name="T23" fmla="*/ 20 h 42"/>
                <a:gd name="T24" fmla="*/ 28 w 42"/>
                <a:gd name="T25" fmla="*/ 2 h 42"/>
                <a:gd name="T26" fmla="*/ 24 w 42"/>
                <a:gd name="T27" fmla="*/ 1 h 42"/>
                <a:gd name="T28" fmla="*/ 21 w 42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1"/>
                    <a:pt x="16" y="1"/>
                    <a:pt x="14" y="2"/>
                  </a:cubicBezTo>
                  <a:cubicBezTo>
                    <a:pt x="12" y="2"/>
                    <a:pt x="11" y="3"/>
                    <a:pt x="10" y="3"/>
                  </a:cubicBezTo>
                  <a:cubicBezTo>
                    <a:pt x="7" y="5"/>
                    <a:pt x="4" y="8"/>
                    <a:pt x="3" y="11"/>
                  </a:cubicBezTo>
                  <a:cubicBezTo>
                    <a:pt x="2" y="12"/>
                    <a:pt x="2" y="13"/>
                    <a:pt x="1" y="15"/>
                  </a:cubicBezTo>
                  <a:cubicBezTo>
                    <a:pt x="0" y="17"/>
                    <a:pt x="0" y="20"/>
                    <a:pt x="0" y="22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3" y="31"/>
                    <a:pt x="3" y="32"/>
                    <a:pt x="4" y="33"/>
                  </a:cubicBezTo>
                  <a:cubicBezTo>
                    <a:pt x="8" y="38"/>
                    <a:pt x="14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3" y="41"/>
                    <a:pt x="42" y="31"/>
                    <a:pt x="42" y="20"/>
                  </a:cubicBezTo>
                  <a:cubicBezTo>
                    <a:pt x="41" y="11"/>
                    <a:pt x="36" y="5"/>
                    <a:pt x="28" y="2"/>
                  </a:cubicBezTo>
                  <a:cubicBezTo>
                    <a:pt x="27" y="1"/>
                    <a:pt x="26" y="1"/>
                    <a:pt x="24" y="1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0" name="Freeform 128">
              <a:extLst>
                <a:ext uri="{FF2B5EF4-FFF2-40B4-BE49-F238E27FC236}">
                  <a16:creationId xmlns:a16="http://schemas.microsoft.com/office/drawing/2014/main" id="{8077EBF3-C6E7-11B6-342B-31F982F96D25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2" y="3389"/>
              <a:ext cx="46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7 w 41"/>
                <a:gd name="T5" fmla="*/ 0 h 42"/>
                <a:gd name="T6" fmla="*/ 14 w 41"/>
                <a:gd name="T7" fmla="*/ 1 h 42"/>
                <a:gd name="T8" fmla="*/ 0 w 41"/>
                <a:gd name="T9" fmla="*/ 17 h 42"/>
                <a:gd name="T10" fmla="*/ 0 w 41"/>
                <a:gd name="T11" fmla="*/ 21 h 42"/>
                <a:gd name="T12" fmla="*/ 0 w 41"/>
                <a:gd name="T13" fmla="*/ 22 h 42"/>
                <a:gd name="T14" fmla="*/ 16 w 41"/>
                <a:gd name="T15" fmla="*/ 41 h 42"/>
                <a:gd name="T16" fmla="*/ 20 w 41"/>
                <a:gd name="T17" fmla="*/ 42 h 42"/>
                <a:gd name="T18" fmla="*/ 20 w 41"/>
                <a:gd name="T19" fmla="*/ 42 h 42"/>
                <a:gd name="T20" fmla="*/ 22 w 41"/>
                <a:gd name="T21" fmla="*/ 42 h 42"/>
                <a:gd name="T22" fmla="*/ 38 w 41"/>
                <a:gd name="T23" fmla="*/ 31 h 42"/>
                <a:gd name="T24" fmla="*/ 40 w 41"/>
                <a:gd name="T25" fmla="*/ 27 h 42"/>
                <a:gd name="T26" fmla="*/ 41 w 41"/>
                <a:gd name="T27" fmla="*/ 20 h 42"/>
                <a:gd name="T28" fmla="*/ 26 w 41"/>
                <a:gd name="T29" fmla="*/ 1 h 42"/>
                <a:gd name="T30" fmla="*/ 23 w 41"/>
                <a:gd name="T31" fmla="*/ 0 h 42"/>
                <a:gd name="T32" fmla="*/ 20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7" y="4"/>
                    <a:pt x="1" y="10"/>
                    <a:pt x="0" y="17"/>
                  </a:cubicBezTo>
                  <a:cubicBezTo>
                    <a:pt x="0" y="18"/>
                    <a:pt x="0" y="20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31"/>
                    <a:pt x="7" y="39"/>
                    <a:pt x="16" y="41"/>
                  </a:cubicBezTo>
                  <a:cubicBezTo>
                    <a:pt x="17" y="41"/>
                    <a:pt x="18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9" y="41"/>
                    <a:pt x="35" y="37"/>
                    <a:pt x="38" y="31"/>
                  </a:cubicBezTo>
                  <a:cubicBezTo>
                    <a:pt x="39" y="30"/>
                    <a:pt x="40" y="29"/>
                    <a:pt x="40" y="27"/>
                  </a:cubicBezTo>
                  <a:cubicBezTo>
                    <a:pt x="41" y="25"/>
                    <a:pt x="41" y="22"/>
                    <a:pt x="41" y="20"/>
                  </a:cubicBezTo>
                  <a:cubicBezTo>
                    <a:pt x="41" y="11"/>
                    <a:pt x="34" y="4"/>
                    <a:pt x="26" y="1"/>
                  </a:cubicBezTo>
                  <a:cubicBezTo>
                    <a:pt x="25" y="1"/>
                    <a:pt x="24" y="1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1" name="Freeform 129">
              <a:extLst>
                <a:ext uri="{FF2B5EF4-FFF2-40B4-BE49-F238E27FC236}">
                  <a16:creationId xmlns:a16="http://schemas.microsoft.com/office/drawing/2014/main" id="{502EFDEA-0AB0-4830-00D3-EE45FB4C8650}"/>
                </a:ext>
              </a:extLst>
            </p:cNvPr>
            <p:cNvSpPr>
              <a:spLocks/>
            </p:cNvSpPr>
            <p:nvPr/>
          </p:nvSpPr>
          <p:spPr bwMode="gray">
            <a:xfrm>
              <a:off x="4666" y="3354"/>
              <a:ext cx="47" cy="47"/>
            </a:xfrm>
            <a:custGeom>
              <a:avLst/>
              <a:gdLst>
                <a:gd name="T0" fmla="*/ 21 w 42"/>
                <a:gd name="T1" fmla="*/ 0 h 42"/>
                <a:gd name="T2" fmla="*/ 20 w 42"/>
                <a:gd name="T3" fmla="*/ 0 h 42"/>
                <a:gd name="T4" fmla="*/ 9 w 42"/>
                <a:gd name="T5" fmla="*/ 4 h 42"/>
                <a:gd name="T6" fmla="*/ 6 w 42"/>
                <a:gd name="T7" fmla="*/ 7 h 42"/>
                <a:gd name="T8" fmla="*/ 0 w 42"/>
                <a:gd name="T9" fmla="*/ 22 h 42"/>
                <a:gd name="T10" fmla="*/ 1 w 42"/>
                <a:gd name="T11" fmla="*/ 26 h 42"/>
                <a:gd name="T12" fmla="*/ 2 w 42"/>
                <a:gd name="T13" fmla="*/ 30 h 42"/>
                <a:gd name="T14" fmla="*/ 21 w 42"/>
                <a:gd name="T15" fmla="*/ 42 h 42"/>
                <a:gd name="T16" fmla="*/ 22 w 42"/>
                <a:gd name="T17" fmla="*/ 42 h 42"/>
                <a:gd name="T18" fmla="*/ 27 w 42"/>
                <a:gd name="T19" fmla="*/ 41 h 42"/>
                <a:gd name="T20" fmla="*/ 31 w 42"/>
                <a:gd name="T21" fmla="*/ 39 h 42"/>
                <a:gd name="T22" fmla="*/ 41 w 42"/>
                <a:gd name="T23" fmla="*/ 25 h 42"/>
                <a:gd name="T24" fmla="*/ 42 w 42"/>
                <a:gd name="T25" fmla="*/ 21 h 42"/>
                <a:gd name="T26" fmla="*/ 42 w 42"/>
                <a:gd name="T27" fmla="*/ 20 h 42"/>
                <a:gd name="T28" fmla="*/ 29 w 42"/>
                <a:gd name="T29" fmla="*/ 2 h 42"/>
                <a:gd name="T30" fmla="*/ 25 w 42"/>
                <a:gd name="T31" fmla="*/ 1 h 42"/>
                <a:gd name="T32" fmla="*/ 21 w 42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6" y="1"/>
                    <a:pt x="12" y="2"/>
                    <a:pt x="9" y="4"/>
                  </a:cubicBezTo>
                  <a:cubicBezTo>
                    <a:pt x="8" y="5"/>
                    <a:pt x="7" y="6"/>
                    <a:pt x="6" y="7"/>
                  </a:cubicBezTo>
                  <a:cubicBezTo>
                    <a:pt x="2" y="11"/>
                    <a:pt x="0" y="16"/>
                    <a:pt x="0" y="22"/>
                  </a:cubicBezTo>
                  <a:cubicBezTo>
                    <a:pt x="0" y="24"/>
                    <a:pt x="1" y="25"/>
                    <a:pt x="1" y="26"/>
                  </a:cubicBezTo>
                  <a:cubicBezTo>
                    <a:pt x="1" y="28"/>
                    <a:pt x="2" y="29"/>
                    <a:pt x="2" y="30"/>
                  </a:cubicBezTo>
                  <a:cubicBezTo>
                    <a:pt x="6" y="37"/>
                    <a:pt x="13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24" y="42"/>
                    <a:pt x="25" y="41"/>
                    <a:pt x="27" y="41"/>
                  </a:cubicBezTo>
                  <a:cubicBezTo>
                    <a:pt x="28" y="41"/>
                    <a:pt x="29" y="40"/>
                    <a:pt x="31" y="39"/>
                  </a:cubicBezTo>
                  <a:cubicBezTo>
                    <a:pt x="36" y="37"/>
                    <a:pt x="40" y="31"/>
                    <a:pt x="41" y="25"/>
                  </a:cubicBezTo>
                  <a:cubicBezTo>
                    <a:pt x="42" y="24"/>
                    <a:pt x="42" y="22"/>
                    <a:pt x="42" y="21"/>
                  </a:cubicBezTo>
                  <a:cubicBezTo>
                    <a:pt x="42" y="21"/>
                    <a:pt x="42" y="20"/>
                    <a:pt x="42" y="20"/>
                  </a:cubicBezTo>
                  <a:cubicBezTo>
                    <a:pt x="41" y="12"/>
                    <a:pt x="36" y="5"/>
                    <a:pt x="29" y="2"/>
                  </a:cubicBezTo>
                  <a:cubicBezTo>
                    <a:pt x="28" y="1"/>
                    <a:pt x="26" y="1"/>
                    <a:pt x="25" y="1"/>
                  </a:cubicBezTo>
                  <a:cubicBezTo>
                    <a:pt x="24" y="1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2" name="Freeform 130">
              <a:extLst>
                <a:ext uri="{FF2B5EF4-FFF2-40B4-BE49-F238E27FC236}">
                  <a16:creationId xmlns:a16="http://schemas.microsoft.com/office/drawing/2014/main" id="{282F26DC-77B5-54DB-D044-3331B4A86E95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1" y="3519"/>
              <a:ext cx="45" cy="47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8 w 41"/>
                <a:gd name="T5" fmla="*/ 1 h 42"/>
                <a:gd name="T6" fmla="*/ 14 w 41"/>
                <a:gd name="T7" fmla="*/ 1 h 42"/>
                <a:gd name="T8" fmla="*/ 8 w 41"/>
                <a:gd name="T9" fmla="*/ 5 h 42"/>
                <a:gd name="T10" fmla="*/ 5 w 41"/>
                <a:gd name="T11" fmla="*/ 7 h 42"/>
                <a:gd name="T12" fmla="*/ 3 w 41"/>
                <a:gd name="T13" fmla="*/ 10 h 42"/>
                <a:gd name="T14" fmla="*/ 1 w 41"/>
                <a:gd name="T15" fmla="*/ 13 h 42"/>
                <a:gd name="T16" fmla="*/ 0 w 41"/>
                <a:gd name="T17" fmla="*/ 17 h 42"/>
                <a:gd name="T18" fmla="*/ 0 w 41"/>
                <a:gd name="T19" fmla="*/ 21 h 42"/>
                <a:gd name="T20" fmla="*/ 0 w 41"/>
                <a:gd name="T21" fmla="*/ 22 h 42"/>
                <a:gd name="T22" fmla="*/ 1 w 41"/>
                <a:gd name="T23" fmla="*/ 28 h 42"/>
                <a:gd name="T24" fmla="*/ 2 w 41"/>
                <a:gd name="T25" fmla="*/ 31 h 42"/>
                <a:gd name="T26" fmla="*/ 20 w 41"/>
                <a:gd name="T27" fmla="*/ 42 h 42"/>
                <a:gd name="T28" fmla="*/ 21 w 41"/>
                <a:gd name="T29" fmla="*/ 42 h 42"/>
                <a:gd name="T30" fmla="*/ 35 w 41"/>
                <a:gd name="T31" fmla="*/ 35 h 42"/>
                <a:gd name="T32" fmla="*/ 38 w 41"/>
                <a:gd name="T33" fmla="*/ 32 h 42"/>
                <a:gd name="T34" fmla="*/ 41 w 41"/>
                <a:gd name="T35" fmla="*/ 20 h 42"/>
                <a:gd name="T36" fmla="*/ 40 w 41"/>
                <a:gd name="T37" fmla="*/ 16 h 42"/>
                <a:gd name="T38" fmla="*/ 39 w 41"/>
                <a:gd name="T39" fmla="*/ 12 h 42"/>
                <a:gd name="T40" fmla="*/ 20 w 41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19" y="0"/>
                    <a:pt x="19" y="0"/>
                  </a:cubicBezTo>
                  <a:cubicBezTo>
                    <a:pt x="19" y="0"/>
                    <a:pt x="18" y="0"/>
                    <a:pt x="18" y="1"/>
                  </a:cubicBezTo>
                  <a:cubicBezTo>
                    <a:pt x="17" y="1"/>
                    <a:pt x="15" y="1"/>
                    <a:pt x="14" y="1"/>
                  </a:cubicBezTo>
                  <a:cubicBezTo>
                    <a:pt x="12" y="2"/>
                    <a:pt x="10" y="3"/>
                    <a:pt x="8" y="5"/>
                  </a:cubicBezTo>
                  <a:cubicBezTo>
                    <a:pt x="7" y="5"/>
                    <a:pt x="6" y="6"/>
                    <a:pt x="5" y="7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2" y="11"/>
                    <a:pt x="2" y="12"/>
                    <a:pt x="1" y="13"/>
                  </a:cubicBezTo>
                  <a:cubicBezTo>
                    <a:pt x="1" y="14"/>
                    <a:pt x="0" y="16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4"/>
                    <a:pt x="0" y="26"/>
                    <a:pt x="1" y="28"/>
                  </a:cubicBezTo>
                  <a:cubicBezTo>
                    <a:pt x="1" y="29"/>
                    <a:pt x="2" y="30"/>
                    <a:pt x="2" y="31"/>
                  </a:cubicBezTo>
                  <a:cubicBezTo>
                    <a:pt x="6" y="38"/>
                    <a:pt x="13" y="42"/>
                    <a:pt x="20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7" y="41"/>
                    <a:pt x="32" y="39"/>
                    <a:pt x="35" y="35"/>
                  </a:cubicBezTo>
                  <a:cubicBezTo>
                    <a:pt x="36" y="34"/>
                    <a:pt x="37" y="33"/>
                    <a:pt x="38" y="32"/>
                  </a:cubicBezTo>
                  <a:cubicBezTo>
                    <a:pt x="40" y="29"/>
                    <a:pt x="41" y="24"/>
                    <a:pt x="41" y="20"/>
                  </a:cubicBezTo>
                  <a:cubicBezTo>
                    <a:pt x="41" y="18"/>
                    <a:pt x="41" y="17"/>
                    <a:pt x="40" y="16"/>
                  </a:cubicBezTo>
                  <a:cubicBezTo>
                    <a:pt x="40" y="14"/>
                    <a:pt x="39" y="13"/>
                    <a:pt x="39" y="12"/>
                  </a:cubicBezTo>
                  <a:cubicBezTo>
                    <a:pt x="35" y="5"/>
                    <a:pt x="28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3" name="Freeform 131">
              <a:extLst>
                <a:ext uri="{FF2B5EF4-FFF2-40B4-BE49-F238E27FC236}">
                  <a16:creationId xmlns:a16="http://schemas.microsoft.com/office/drawing/2014/main" id="{6BB5EDF0-0421-5A31-E937-63D0FD0BE62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17" y="3441"/>
              <a:ext cx="45" cy="46"/>
            </a:xfrm>
            <a:custGeom>
              <a:avLst/>
              <a:gdLst>
                <a:gd name="T0" fmla="*/ 21 w 41"/>
                <a:gd name="T1" fmla="*/ 0 h 42"/>
                <a:gd name="T2" fmla="*/ 20 w 41"/>
                <a:gd name="T3" fmla="*/ 0 h 42"/>
                <a:gd name="T4" fmla="*/ 18 w 41"/>
                <a:gd name="T5" fmla="*/ 0 h 42"/>
                <a:gd name="T6" fmla="*/ 13 w 41"/>
                <a:gd name="T7" fmla="*/ 2 h 42"/>
                <a:gd name="T8" fmla="*/ 10 w 41"/>
                <a:gd name="T9" fmla="*/ 4 h 42"/>
                <a:gd name="T10" fmla="*/ 0 w 41"/>
                <a:gd name="T11" fmla="*/ 20 h 42"/>
                <a:gd name="T12" fmla="*/ 0 w 41"/>
                <a:gd name="T13" fmla="*/ 22 h 42"/>
                <a:gd name="T14" fmla="*/ 0 w 41"/>
                <a:gd name="T15" fmla="*/ 24 h 42"/>
                <a:gd name="T16" fmla="*/ 9 w 41"/>
                <a:gd name="T17" fmla="*/ 38 h 42"/>
                <a:gd name="T18" fmla="*/ 13 w 41"/>
                <a:gd name="T19" fmla="*/ 40 h 42"/>
                <a:gd name="T20" fmla="*/ 21 w 41"/>
                <a:gd name="T21" fmla="*/ 42 h 42"/>
                <a:gd name="T22" fmla="*/ 22 w 41"/>
                <a:gd name="T23" fmla="*/ 42 h 42"/>
                <a:gd name="T24" fmla="*/ 41 w 41"/>
                <a:gd name="T25" fmla="*/ 25 h 42"/>
                <a:gd name="T26" fmla="*/ 41 w 41"/>
                <a:gd name="T27" fmla="*/ 21 h 42"/>
                <a:gd name="T28" fmla="*/ 41 w 41"/>
                <a:gd name="T29" fmla="*/ 20 h 42"/>
                <a:gd name="T30" fmla="*/ 22 w 41"/>
                <a:gd name="T31" fmla="*/ 0 h 42"/>
                <a:gd name="T32" fmla="*/ 21 w 41"/>
                <a:gd name="T3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2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7" y="1"/>
                    <a:pt x="15" y="1"/>
                    <a:pt x="13" y="2"/>
                  </a:cubicBezTo>
                  <a:cubicBezTo>
                    <a:pt x="12" y="2"/>
                    <a:pt x="11" y="3"/>
                    <a:pt x="10" y="4"/>
                  </a:cubicBezTo>
                  <a:cubicBezTo>
                    <a:pt x="4" y="7"/>
                    <a:pt x="0" y="13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1" y="30"/>
                    <a:pt x="4" y="35"/>
                    <a:pt x="9" y="38"/>
                  </a:cubicBezTo>
                  <a:cubicBezTo>
                    <a:pt x="10" y="39"/>
                    <a:pt x="11" y="39"/>
                    <a:pt x="13" y="40"/>
                  </a:cubicBezTo>
                  <a:cubicBezTo>
                    <a:pt x="15" y="41"/>
                    <a:pt x="18" y="42"/>
                    <a:pt x="21" y="42"/>
                  </a:cubicBezTo>
                  <a:cubicBezTo>
                    <a:pt x="21" y="42"/>
                    <a:pt x="22" y="42"/>
                    <a:pt x="22" y="42"/>
                  </a:cubicBezTo>
                  <a:cubicBezTo>
                    <a:pt x="31" y="41"/>
                    <a:pt x="39" y="34"/>
                    <a:pt x="41" y="25"/>
                  </a:cubicBezTo>
                  <a:cubicBezTo>
                    <a:pt x="41" y="24"/>
                    <a:pt x="41" y="23"/>
                    <a:pt x="41" y="21"/>
                  </a:cubicBezTo>
                  <a:cubicBezTo>
                    <a:pt x="41" y="21"/>
                    <a:pt x="41" y="20"/>
                    <a:pt x="41" y="20"/>
                  </a:cubicBezTo>
                  <a:cubicBezTo>
                    <a:pt x="41" y="9"/>
                    <a:pt x="33" y="1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4" name="Freeform 132">
              <a:extLst>
                <a:ext uri="{FF2B5EF4-FFF2-40B4-BE49-F238E27FC236}">
                  <a16:creationId xmlns:a16="http://schemas.microsoft.com/office/drawing/2014/main" id="{DA2EB92B-BDE1-13E8-F251-F012322A35FF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1" y="347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9 w 42"/>
                <a:gd name="T5" fmla="*/ 0 h 41"/>
                <a:gd name="T6" fmla="*/ 0 w 42"/>
                <a:gd name="T7" fmla="*/ 20 h 41"/>
                <a:gd name="T8" fmla="*/ 0 w 42"/>
                <a:gd name="T9" fmla="*/ 22 h 41"/>
                <a:gd name="T10" fmla="*/ 0 w 42"/>
                <a:gd name="T11" fmla="*/ 24 h 41"/>
                <a:gd name="T12" fmla="*/ 21 w 42"/>
                <a:gd name="T13" fmla="*/ 41 h 41"/>
                <a:gd name="T14" fmla="*/ 22 w 42"/>
                <a:gd name="T15" fmla="*/ 41 h 41"/>
                <a:gd name="T16" fmla="*/ 42 w 42"/>
                <a:gd name="T17" fmla="*/ 21 h 41"/>
                <a:gd name="T18" fmla="*/ 42 w 42"/>
                <a:gd name="T19" fmla="*/ 19 h 41"/>
                <a:gd name="T20" fmla="*/ 41 w 42"/>
                <a:gd name="T21" fmla="*/ 17 h 41"/>
                <a:gd name="T22" fmla="*/ 34 w 42"/>
                <a:gd name="T23" fmla="*/ 5 h 41"/>
                <a:gd name="T24" fmla="*/ 31 w 42"/>
                <a:gd name="T25" fmla="*/ 2 h 41"/>
                <a:gd name="T26" fmla="*/ 23 w 42"/>
                <a:gd name="T27" fmla="*/ 0 h 41"/>
                <a:gd name="T28" fmla="*/ 21 w 42"/>
                <a:gd name="T2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9" y="1"/>
                    <a:pt x="1" y="9"/>
                    <a:pt x="0" y="20"/>
                  </a:cubicBezTo>
                  <a:cubicBezTo>
                    <a:pt x="0" y="20"/>
                    <a:pt x="0" y="21"/>
                    <a:pt x="0" y="22"/>
                  </a:cubicBezTo>
                  <a:cubicBezTo>
                    <a:pt x="0" y="22"/>
                    <a:pt x="0" y="23"/>
                    <a:pt x="0" y="24"/>
                  </a:cubicBezTo>
                  <a:cubicBezTo>
                    <a:pt x="2" y="34"/>
                    <a:pt x="1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3" y="40"/>
                    <a:pt x="41" y="32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9"/>
                    <a:pt x="41" y="18"/>
                    <a:pt x="41" y="17"/>
                  </a:cubicBezTo>
                  <a:cubicBezTo>
                    <a:pt x="41" y="12"/>
                    <a:pt x="38" y="8"/>
                    <a:pt x="34" y="5"/>
                  </a:cubicBezTo>
                  <a:cubicBezTo>
                    <a:pt x="33" y="4"/>
                    <a:pt x="32" y="3"/>
                    <a:pt x="31" y="2"/>
                  </a:cubicBezTo>
                  <a:cubicBezTo>
                    <a:pt x="29" y="1"/>
                    <a:pt x="26" y="0"/>
                    <a:pt x="23" y="0"/>
                  </a:cubicBezTo>
                  <a:cubicBezTo>
                    <a:pt x="22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5" name="Freeform 133">
              <a:extLst>
                <a:ext uri="{FF2B5EF4-FFF2-40B4-BE49-F238E27FC236}">
                  <a16:creationId xmlns:a16="http://schemas.microsoft.com/office/drawing/2014/main" id="{A952121C-FA20-F71F-8E52-B12D60C7841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44" y="3970"/>
              <a:ext cx="46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7 w 42"/>
                <a:gd name="T5" fmla="*/ 0 h 41"/>
                <a:gd name="T6" fmla="*/ 0 w 42"/>
                <a:gd name="T7" fmla="*/ 21 h 41"/>
                <a:gd name="T8" fmla="*/ 21 w 42"/>
                <a:gd name="T9" fmla="*/ 41 h 41"/>
                <a:gd name="T10" fmla="*/ 22 w 42"/>
                <a:gd name="T11" fmla="*/ 41 h 41"/>
                <a:gd name="T12" fmla="*/ 41 w 42"/>
                <a:gd name="T13" fmla="*/ 27 h 41"/>
                <a:gd name="T14" fmla="*/ 42 w 42"/>
                <a:gd name="T15" fmla="*/ 23 h 41"/>
                <a:gd name="T16" fmla="*/ 42 w 42"/>
                <a:gd name="T17" fmla="*/ 19 h 41"/>
                <a:gd name="T18" fmla="*/ 37 w 42"/>
                <a:gd name="T19" fmla="*/ 7 h 41"/>
                <a:gd name="T20" fmla="*/ 34 w 42"/>
                <a:gd name="T21" fmla="*/ 4 h 41"/>
                <a:gd name="T22" fmla="*/ 21 w 42"/>
                <a:gd name="T23" fmla="*/ 0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7" y="2"/>
                    <a:pt x="0" y="11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31" y="40"/>
                    <a:pt x="38" y="34"/>
                    <a:pt x="41" y="27"/>
                  </a:cubicBezTo>
                  <a:cubicBezTo>
                    <a:pt x="41" y="25"/>
                    <a:pt x="41" y="24"/>
                    <a:pt x="42" y="23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1" y="14"/>
                    <a:pt x="39" y="10"/>
                    <a:pt x="37" y="7"/>
                  </a:cubicBezTo>
                  <a:cubicBezTo>
                    <a:pt x="36" y="6"/>
                    <a:pt x="35" y="5"/>
                    <a:pt x="34" y="4"/>
                  </a:cubicBezTo>
                  <a:cubicBezTo>
                    <a:pt x="30" y="1"/>
                    <a:pt x="26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6" name="Freeform 134">
              <a:extLst>
                <a:ext uri="{FF2B5EF4-FFF2-40B4-BE49-F238E27FC236}">
                  <a16:creationId xmlns:a16="http://schemas.microsoft.com/office/drawing/2014/main" id="{C3A40806-B9AC-75FF-0C72-DCF47EA7410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97" y="3488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3 h 41"/>
                <a:gd name="T8" fmla="*/ 5 w 42"/>
                <a:gd name="T9" fmla="*/ 8 h 41"/>
                <a:gd name="T10" fmla="*/ 2 w 42"/>
                <a:gd name="T11" fmla="*/ 11 h 41"/>
                <a:gd name="T12" fmla="*/ 0 w 42"/>
                <a:gd name="T13" fmla="*/ 22 h 41"/>
                <a:gd name="T14" fmla="*/ 5 w 42"/>
                <a:gd name="T15" fmla="*/ 34 h 41"/>
                <a:gd name="T16" fmla="*/ 8 w 42"/>
                <a:gd name="T17" fmla="*/ 37 h 41"/>
                <a:gd name="T18" fmla="*/ 21 w 42"/>
                <a:gd name="T19" fmla="*/ 41 h 41"/>
                <a:gd name="T20" fmla="*/ 22 w 42"/>
                <a:gd name="T21" fmla="*/ 41 h 41"/>
                <a:gd name="T22" fmla="*/ 30 w 42"/>
                <a:gd name="T23" fmla="*/ 39 h 41"/>
                <a:gd name="T24" fmla="*/ 34 w 42"/>
                <a:gd name="T25" fmla="*/ 37 h 41"/>
                <a:gd name="T26" fmla="*/ 42 w 42"/>
                <a:gd name="T27" fmla="*/ 21 h 41"/>
                <a:gd name="T28" fmla="*/ 42 w 42"/>
                <a:gd name="T29" fmla="*/ 19 h 41"/>
                <a:gd name="T30" fmla="*/ 41 w 42"/>
                <a:gd name="T31" fmla="*/ 17 h 41"/>
                <a:gd name="T32" fmla="*/ 37 w 42"/>
                <a:gd name="T33" fmla="*/ 8 h 41"/>
                <a:gd name="T34" fmla="*/ 35 w 42"/>
                <a:gd name="T35" fmla="*/ 5 h 41"/>
                <a:gd name="T36" fmla="*/ 28 w 42"/>
                <a:gd name="T37" fmla="*/ 1 h 41"/>
                <a:gd name="T38" fmla="*/ 25 w 42"/>
                <a:gd name="T39" fmla="*/ 0 h 41"/>
                <a:gd name="T40" fmla="*/ 21 w 42"/>
                <a:gd name="T4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2" y="2"/>
                    <a:pt x="11" y="3"/>
                    <a:pt x="9" y="3"/>
                  </a:cubicBezTo>
                  <a:cubicBezTo>
                    <a:pt x="8" y="5"/>
                    <a:pt x="6" y="6"/>
                    <a:pt x="5" y="8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1" y="15"/>
                    <a:pt x="0" y="18"/>
                    <a:pt x="0" y="22"/>
                  </a:cubicBezTo>
                  <a:cubicBezTo>
                    <a:pt x="1" y="27"/>
                    <a:pt x="3" y="31"/>
                    <a:pt x="5" y="34"/>
                  </a:cubicBezTo>
                  <a:cubicBezTo>
                    <a:pt x="6" y="35"/>
                    <a:pt x="7" y="36"/>
                    <a:pt x="8" y="37"/>
                  </a:cubicBezTo>
                  <a:cubicBezTo>
                    <a:pt x="12" y="40"/>
                    <a:pt x="16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5" y="41"/>
                    <a:pt x="28" y="40"/>
                    <a:pt x="30" y="39"/>
                  </a:cubicBezTo>
                  <a:cubicBezTo>
                    <a:pt x="31" y="39"/>
                    <a:pt x="33" y="38"/>
                    <a:pt x="34" y="37"/>
                  </a:cubicBezTo>
                  <a:cubicBezTo>
                    <a:pt x="38" y="33"/>
                    <a:pt x="41" y="28"/>
                    <a:pt x="42" y="21"/>
                  </a:cubicBezTo>
                  <a:cubicBezTo>
                    <a:pt x="42" y="21"/>
                    <a:pt x="42" y="20"/>
                    <a:pt x="42" y="19"/>
                  </a:cubicBezTo>
                  <a:cubicBezTo>
                    <a:pt x="42" y="19"/>
                    <a:pt x="42" y="18"/>
                    <a:pt x="41" y="17"/>
                  </a:cubicBezTo>
                  <a:cubicBezTo>
                    <a:pt x="41" y="14"/>
                    <a:pt x="39" y="11"/>
                    <a:pt x="37" y="8"/>
                  </a:cubicBezTo>
                  <a:cubicBezTo>
                    <a:pt x="37" y="7"/>
                    <a:pt x="36" y="6"/>
                    <a:pt x="35" y="5"/>
                  </a:cubicBezTo>
                  <a:cubicBezTo>
                    <a:pt x="33" y="4"/>
                    <a:pt x="31" y="2"/>
                    <a:pt x="28" y="1"/>
                  </a:cubicBezTo>
                  <a:cubicBezTo>
                    <a:pt x="27" y="1"/>
                    <a:pt x="26" y="1"/>
                    <a:pt x="25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7" name="Freeform 135">
              <a:extLst>
                <a:ext uri="{FF2B5EF4-FFF2-40B4-BE49-F238E27FC236}">
                  <a16:creationId xmlns:a16="http://schemas.microsoft.com/office/drawing/2014/main" id="{802459B3-F7D0-FDCB-A253-B9744682527B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1" y="3159"/>
              <a:ext cx="45" cy="46"/>
            </a:xfrm>
            <a:custGeom>
              <a:avLst/>
              <a:gdLst>
                <a:gd name="T0" fmla="*/ 20 w 41"/>
                <a:gd name="T1" fmla="*/ 0 h 42"/>
                <a:gd name="T2" fmla="*/ 19 w 41"/>
                <a:gd name="T3" fmla="*/ 0 h 42"/>
                <a:gd name="T4" fmla="*/ 1 w 41"/>
                <a:gd name="T5" fmla="*/ 14 h 42"/>
                <a:gd name="T6" fmla="*/ 0 w 41"/>
                <a:gd name="T7" fmla="*/ 18 h 42"/>
                <a:gd name="T8" fmla="*/ 0 w 41"/>
                <a:gd name="T9" fmla="*/ 22 h 42"/>
                <a:gd name="T10" fmla="*/ 20 w 41"/>
                <a:gd name="T11" fmla="*/ 42 h 42"/>
                <a:gd name="T12" fmla="*/ 20 w 41"/>
                <a:gd name="T13" fmla="*/ 42 h 42"/>
                <a:gd name="T14" fmla="*/ 22 w 41"/>
                <a:gd name="T15" fmla="*/ 42 h 42"/>
                <a:gd name="T16" fmla="*/ 24 w 41"/>
                <a:gd name="T17" fmla="*/ 41 h 42"/>
                <a:gd name="T18" fmla="*/ 37 w 41"/>
                <a:gd name="T19" fmla="*/ 34 h 42"/>
                <a:gd name="T20" fmla="*/ 39 w 41"/>
                <a:gd name="T21" fmla="*/ 31 h 42"/>
                <a:gd name="T22" fmla="*/ 41 w 41"/>
                <a:gd name="T23" fmla="*/ 20 h 42"/>
                <a:gd name="T24" fmla="*/ 30 w 41"/>
                <a:gd name="T25" fmla="*/ 3 h 42"/>
                <a:gd name="T26" fmla="*/ 26 w 41"/>
                <a:gd name="T27" fmla="*/ 1 h 42"/>
                <a:gd name="T28" fmla="*/ 20 w 41"/>
                <a:gd name="T2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42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1" y="1"/>
                    <a:pt x="4" y="6"/>
                    <a:pt x="1" y="14"/>
                  </a:cubicBezTo>
                  <a:cubicBezTo>
                    <a:pt x="1" y="15"/>
                    <a:pt x="0" y="16"/>
                    <a:pt x="0" y="18"/>
                  </a:cubicBezTo>
                  <a:cubicBezTo>
                    <a:pt x="0" y="19"/>
                    <a:pt x="0" y="21"/>
                    <a:pt x="0" y="22"/>
                  </a:cubicBezTo>
                  <a:cubicBezTo>
                    <a:pt x="0" y="33"/>
                    <a:pt x="9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3" y="42"/>
                    <a:pt x="23" y="42"/>
                    <a:pt x="24" y="41"/>
                  </a:cubicBezTo>
                  <a:cubicBezTo>
                    <a:pt x="29" y="40"/>
                    <a:pt x="34" y="38"/>
                    <a:pt x="37" y="34"/>
                  </a:cubicBezTo>
                  <a:cubicBezTo>
                    <a:pt x="37" y="33"/>
                    <a:pt x="38" y="32"/>
                    <a:pt x="39" y="31"/>
                  </a:cubicBezTo>
                  <a:cubicBezTo>
                    <a:pt x="40" y="27"/>
                    <a:pt x="41" y="24"/>
                    <a:pt x="41" y="20"/>
                  </a:cubicBezTo>
                  <a:cubicBezTo>
                    <a:pt x="41" y="12"/>
                    <a:pt x="36" y="6"/>
                    <a:pt x="30" y="3"/>
                  </a:cubicBezTo>
                  <a:cubicBezTo>
                    <a:pt x="29" y="2"/>
                    <a:pt x="27" y="1"/>
                    <a:pt x="26" y="1"/>
                  </a:cubicBezTo>
                  <a:cubicBezTo>
                    <a:pt x="24" y="1"/>
                    <a:pt x="22" y="0"/>
                    <a:pt x="2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8" name="Freeform 136">
              <a:extLst>
                <a:ext uri="{FF2B5EF4-FFF2-40B4-BE49-F238E27FC236}">
                  <a16:creationId xmlns:a16="http://schemas.microsoft.com/office/drawing/2014/main" id="{04F28873-3A9C-16FA-1B37-C332B0D490F2}"/>
                </a:ext>
              </a:extLst>
            </p:cNvPr>
            <p:cNvSpPr>
              <a:spLocks/>
            </p:cNvSpPr>
            <p:nvPr/>
          </p:nvSpPr>
          <p:spPr bwMode="gray">
            <a:xfrm>
              <a:off x="2312" y="2776"/>
              <a:ext cx="48" cy="46"/>
            </a:xfrm>
            <a:custGeom>
              <a:avLst/>
              <a:gdLst>
                <a:gd name="T0" fmla="*/ 21 w 43"/>
                <a:gd name="T1" fmla="*/ 0 h 42"/>
                <a:gd name="T2" fmla="*/ 20 w 43"/>
                <a:gd name="T3" fmla="*/ 0 h 42"/>
                <a:gd name="T4" fmla="*/ 1 w 43"/>
                <a:gd name="T5" fmla="*/ 22 h 42"/>
                <a:gd name="T6" fmla="*/ 1 w 43"/>
                <a:gd name="T7" fmla="*/ 25 h 42"/>
                <a:gd name="T8" fmla="*/ 3 w 43"/>
                <a:gd name="T9" fmla="*/ 29 h 42"/>
                <a:gd name="T10" fmla="*/ 13 w 43"/>
                <a:gd name="T11" fmla="*/ 40 h 42"/>
                <a:gd name="T12" fmla="*/ 17 w 43"/>
                <a:gd name="T13" fmla="*/ 41 h 42"/>
                <a:gd name="T14" fmla="*/ 21 w 43"/>
                <a:gd name="T15" fmla="*/ 42 h 42"/>
                <a:gd name="T16" fmla="*/ 23 w 43"/>
                <a:gd name="T17" fmla="*/ 42 h 42"/>
                <a:gd name="T18" fmla="*/ 30 w 43"/>
                <a:gd name="T19" fmla="*/ 40 h 42"/>
                <a:gd name="T20" fmla="*/ 33 w 43"/>
                <a:gd name="T21" fmla="*/ 38 h 42"/>
                <a:gd name="T22" fmla="*/ 42 w 43"/>
                <a:gd name="T23" fmla="*/ 20 h 42"/>
                <a:gd name="T24" fmla="*/ 21 w 43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42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1"/>
                    <a:pt x="1" y="22"/>
                  </a:cubicBezTo>
                  <a:cubicBezTo>
                    <a:pt x="1" y="23"/>
                    <a:pt x="1" y="24"/>
                    <a:pt x="1" y="25"/>
                  </a:cubicBezTo>
                  <a:cubicBezTo>
                    <a:pt x="2" y="27"/>
                    <a:pt x="2" y="28"/>
                    <a:pt x="3" y="29"/>
                  </a:cubicBezTo>
                  <a:cubicBezTo>
                    <a:pt x="5" y="34"/>
                    <a:pt x="8" y="38"/>
                    <a:pt x="13" y="40"/>
                  </a:cubicBezTo>
                  <a:cubicBezTo>
                    <a:pt x="14" y="40"/>
                    <a:pt x="15" y="41"/>
                    <a:pt x="17" y="41"/>
                  </a:cubicBezTo>
                  <a:cubicBezTo>
                    <a:pt x="18" y="41"/>
                    <a:pt x="20" y="42"/>
                    <a:pt x="21" y="42"/>
                  </a:cubicBezTo>
                  <a:cubicBezTo>
                    <a:pt x="22" y="42"/>
                    <a:pt x="22" y="42"/>
                    <a:pt x="23" y="42"/>
                  </a:cubicBezTo>
                  <a:cubicBezTo>
                    <a:pt x="25" y="41"/>
                    <a:pt x="28" y="41"/>
                    <a:pt x="30" y="40"/>
                  </a:cubicBezTo>
                  <a:cubicBezTo>
                    <a:pt x="31" y="39"/>
                    <a:pt x="32" y="39"/>
                    <a:pt x="33" y="38"/>
                  </a:cubicBezTo>
                  <a:cubicBezTo>
                    <a:pt x="39" y="34"/>
                    <a:pt x="43" y="27"/>
                    <a:pt x="42" y="20"/>
                  </a:cubicBezTo>
                  <a:cubicBezTo>
                    <a:pt x="41" y="9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79" name="Freeform 137">
              <a:extLst>
                <a:ext uri="{FF2B5EF4-FFF2-40B4-BE49-F238E27FC236}">
                  <a16:creationId xmlns:a16="http://schemas.microsoft.com/office/drawing/2014/main" id="{D0A88960-AD3A-4DD5-B38F-4D5FA86B7765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6" y="2423"/>
              <a:ext cx="47" cy="46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 w 42"/>
                <a:gd name="T5" fmla="*/ 22 h 41"/>
                <a:gd name="T6" fmla="*/ 14 w 42"/>
                <a:gd name="T7" fmla="*/ 40 h 41"/>
                <a:gd name="T8" fmla="*/ 18 w 42"/>
                <a:gd name="T9" fmla="*/ 41 h 41"/>
                <a:gd name="T10" fmla="*/ 19 w 42"/>
                <a:gd name="T11" fmla="*/ 41 h 41"/>
                <a:gd name="T12" fmla="*/ 21 w 42"/>
                <a:gd name="T13" fmla="*/ 41 h 41"/>
                <a:gd name="T14" fmla="*/ 23 w 42"/>
                <a:gd name="T15" fmla="*/ 41 h 41"/>
                <a:gd name="T16" fmla="*/ 23 w 42"/>
                <a:gd name="T17" fmla="*/ 41 h 41"/>
                <a:gd name="T18" fmla="*/ 29 w 42"/>
                <a:gd name="T19" fmla="*/ 40 h 41"/>
                <a:gd name="T20" fmla="*/ 33 w 42"/>
                <a:gd name="T21" fmla="*/ 38 h 41"/>
                <a:gd name="T22" fmla="*/ 42 w 42"/>
                <a:gd name="T23" fmla="*/ 19 h 41"/>
                <a:gd name="T24" fmla="*/ 21 w 42"/>
                <a:gd name="T2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1" y="0"/>
                    <a:pt x="20" y="0"/>
                  </a:cubicBezTo>
                  <a:cubicBezTo>
                    <a:pt x="9" y="1"/>
                    <a:pt x="0" y="10"/>
                    <a:pt x="1" y="22"/>
                  </a:cubicBezTo>
                  <a:cubicBezTo>
                    <a:pt x="1" y="30"/>
                    <a:pt x="7" y="37"/>
                    <a:pt x="14" y="40"/>
                  </a:cubicBezTo>
                  <a:cubicBezTo>
                    <a:pt x="15" y="40"/>
                    <a:pt x="16" y="41"/>
                    <a:pt x="18" y="41"/>
                  </a:cubicBezTo>
                  <a:cubicBezTo>
                    <a:pt x="18" y="41"/>
                    <a:pt x="19" y="41"/>
                    <a:pt x="19" y="41"/>
                  </a:cubicBezTo>
                  <a:cubicBezTo>
                    <a:pt x="20" y="41"/>
                    <a:pt x="21" y="41"/>
                    <a:pt x="21" y="41"/>
                  </a:cubicBezTo>
                  <a:cubicBezTo>
                    <a:pt x="22" y="41"/>
                    <a:pt x="22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5" y="41"/>
                    <a:pt x="27" y="40"/>
                    <a:pt x="29" y="40"/>
                  </a:cubicBezTo>
                  <a:cubicBezTo>
                    <a:pt x="30" y="39"/>
                    <a:pt x="31" y="39"/>
                    <a:pt x="33" y="38"/>
                  </a:cubicBezTo>
                  <a:cubicBezTo>
                    <a:pt x="39" y="34"/>
                    <a:pt x="42" y="27"/>
                    <a:pt x="42" y="19"/>
                  </a:cubicBezTo>
                  <a:cubicBezTo>
                    <a:pt x="41" y="8"/>
                    <a:pt x="32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0" name="Freeform 138">
              <a:extLst>
                <a:ext uri="{FF2B5EF4-FFF2-40B4-BE49-F238E27FC236}">
                  <a16:creationId xmlns:a16="http://schemas.microsoft.com/office/drawing/2014/main" id="{4D8CDE13-F534-4C85-D9ED-BDEB80DE02FD}"/>
                </a:ext>
              </a:extLst>
            </p:cNvPr>
            <p:cNvSpPr>
              <a:spLocks/>
            </p:cNvSpPr>
            <p:nvPr/>
          </p:nvSpPr>
          <p:spPr bwMode="gray">
            <a:xfrm>
              <a:off x="4021" y="1928"/>
              <a:ext cx="47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21 w 42"/>
                <a:gd name="T7" fmla="*/ 41 h 41"/>
                <a:gd name="T8" fmla="*/ 22 w 42"/>
                <a:gd name="T9" fmla="*/ 41 h 41"/>
                <a:gd name="T10" fmla="*/ 28 w 42"/>
                <a:gd name="T11" fmla="*/ 40 h 41"/>
                <a:gd name="T12" fmla="*/ 31 w 42"/>
                <a:gd name="T13" fmla="*/ 38 h 41"/>
                <a:gd name="T14" fmla="*/ 41 w 42"/>
                <a:gd name="T15" fmla="*/ 19 h 41"/>
                <a:gd name="T16" fmla="*/ 39 w 42"/>
                <a:gd name="T17" fmla="*/ 11 h 41"/>
                <a:gd name="T18" fmla="*/ 37 w 42"/>
                <a:gd name="T19" fmla="*/ 7 h 41"/>
                <a:gd name="T20" fmla="*/ 21 w 42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1" y="32"/>
                    <a:pt x="1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4" y="41"/>
                    <a:pt x="26" y="40"/>
                    <a:pt x="28" y="40"/>
                  </a:cubicBezTo>
                  <a:cubicBezTo>
                    <a:pt x="29" y="39"/>
                    <a:pt x="30" y="39"/>
                    <a:pt x="31" y="38"/>
                  </a:cubicBezTo>
                  <a:cubicBezTo>
                    <a:pt x="38" y="34"/>
                    <a:pt x="42" y="27"/>
                    <a:pt x="41" y="19"/>
                  </a:cubicBezTo>
                  <a:cubicBezTo>
                    <a:pt x="41" y="16"/>
                    <a:pt x="40" y="13"/>
                    <a:pt x="39" y="11"/>
                  </a:cubicBezTo>
                  <a:cubicBezTo>
                    <a:pt x="39" y="10"/>
                    <a:pt x="38" y="8"/>
                    <a:pt x="37" y="7"/>
                  </a:cubicBezTo>
                  <a:cubicBezTo>
                    <a:pt x="33" y="3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1" name="Freeform 139">
              <a:extLst>
                <a:ext uri="{FF2B5EF4-FFF2-40B4-BE49-F238E27FC236}">
                  <a16:creationId xmlns:a16="http://schemas.microsoft.com/office/drawing/2014/main" id="{32DD3768-DFA3-107A-49BC-71993321B3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05" y="2732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0 w 42"/>
                <a:gd name="T5" fmla="*/ 21 h 41"/>
                <a:gd name="T6" fmla="*/ 4 w 42"/>
                <a:gd name="T7" fmla="*/ 33 h 41"/>
                <a:gd name="T8" fmla="*/ 7 w 42"/>
                <a:gd name="T9" fmla="*/ 36 h 41"/>
                <a:gd name="T10" fmla="*/ 7 w 42"/>
                <a:gd name="T11" fmla="*/ 36 h 41"/>
                <a:gd name="T12" fmla="*/ 11 w 42"/>
                <a:gd name="T13" fmla="*/ 38 h 41"/>
                <a:gd name="T14" fmla="*/ 19 w 42"/>
                <a:gd name="T15" fmla="*/ 41 h 41"/>
                <a:gd name="T16" fmla="*/ 21 w 42"/>
                <a:gd name="T17" fmla="*/ 41 h 41"/>
                <a:gd name="T18" fmla="*/ 22 w 42"/>
                <a:gd name="T19" fmla="*/ 41 h 41"/>
                <a:gd name="T20" fmla="*/ 23 w 42"/>
                <a:gd name="T21" fmla="*/ 41 h 41"/>
                <a:gd name="T22" fmla="*/ 33 w 42"/>
                <a:gd name="T23" fmla="*/ 37 h 41"/>
                <a:gd name="T24" fmla="*/ 36 w 42"/>
                <a:gd name="T25" fmla="*/ 34 h 41"/>
                <a:gd name="T26" fmla="*/ 41 w 42"/>
                <a:gd name="T27" fmla="*/ 19 h 41"/>
                <a:gd name="T28" fmla="*/ 41 w 42"/>
                <a:gd name="T29" fmla="*/ 18 h 41"/>
                <a:gd name="T30" fmla="*/ 41 w 42"/>
                <a:gd name="T31" fmla="*/ 18 h 41"/>
                <a:gd name="T32" fmla="*/ 41 w 42"/>
                <a:gd name="T33" fmla="*/ 14 h 41"/>
                <a:gd name="T34" fmla="*/ 39 w 42"/>
                <a:gd name="T35" fmla="*/ 10 h 41"/>
                <a:gd name="T36" fmla="*/ 36 w 42"/>
                <a:gd name="T37" fmla="*/ 7 h 41"/>
                <a:gd name="T38" fmla="*/ 21 w 42"/>
                <a:gd name="T3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8" y="0"/>
                    <a:pt x="0" y="10"/>
                    <a:pt x="0" y="21"/>
                  </a:cubicBezTo>
                  <a:cubicBezTo>
                    <a:pt x="0" y="26"/>
                    <a:pt x="2" y="30"/>
                    <a:pt x="4" y="33"/>
                  </a:cubicBezTo>
                  <a:cubicBezTo>
                    <a:pt x="5" y="34"/>
                    <a:pt x="6" y="35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9" y="37"/>
                    <a:pt x="10" y="38"/>
                    <a:pt x="11" y="38"/>
                  </a:cubicBezTo>
                  <a:cubicBezTo>
                    <a:pt x="13" y="40"/>
                    <a:pt x="16" y="41"/>
                    <a:pt x="19" y="41"/>
                  </a:cubicBezTo>
                  <a:cubicBezTo>
                    <a:pt x="20" y="41"/>
                    <a:pt x="20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2" y="41"/>
                    <a:pt x="23" y="41"/>
                    <a:pt x="23" y="41"/>
                  </a:cubicBezTo>
                  <a:cubicBezTo>
                    <a:pt x="27" y="40"/>
                    <a:pt x="30" y="39"/>
                    <a:pt x="33" y="37"/>
                  </a:cubicBezTo>
                  <a:cubicBezTo>
                    <a:pt x="34" y="36"/>
                    <a:pt x="35" y="35"/>
                    <a:pt x="36" y="34"/>
                  </a:cubicBezTo>
                  <a:cubicBezTo>
                    <a:pt x="40" y="30"/>
                    <a:pt x="42" y="25"/>
                    <a:pt x="41" y="19"/>
                  </a:cubicBezTo>
                  <a:cubicBezTo>
                    <a:pt x="41" y="19"/>
                    <a:pt x="41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7"/>
                    <a:pt x="41" y="15"/>
                    <a:pt x="41" y="14"/>
                  </a:cubicBezTo>
                  <a:cubicBezTo>
                    <a:pt x="40" y="13"/>
                    <a:pt x="40" y="11"/>
                    <a:pt x="39" y="10"/>
                  </a:cubicBezTo>
                  <a:cubicBezTo>
                    <a:pt x="38" y="9"/>
                    <a:pt x="37" y="8"/>
                    <a:pt x="36" y="7"/>
                  </a:cubicBezTo>
                  <a:cubicBezTo>
                    <a:pt x="33" y="2"/>
                    <a:pt x="27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2" name="Freeform 140">
              <a:extLst>
                <a:ext uri="{FF2B5EF4-FFF2-40B4-BE49-F238E27FC236}">
                  <a16:creationId xmlns:a16="http://schemas.microsoft.com/office/drawing/2014/main" id="{D609506E-EBAA-FCC7-1250-42ADC364476B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5" y="3024"/>
              <a:ext cx="46" cy="45"/>
            </a:xfrm>
            <a:custGeom>
              <a:avLst/>
              <a:gdLst>
                <a:gd name="T0" fmla="*/ 21 w 42"/>
                <a:gd name="T1" fmla="*/ 0 h 41"/>
                <a:gd name="T2" fmla="*/ 20 w 42"/>
                <a:gd name="T3" fmla="*/ 0 h 41"/>
                <a:gd name="T4" fmla="*/ 13 w 42"/>
                <a:gd name="T5" fmla="*/ 2 h 41"/>
                <a:gd name="T6" fmla="*/ 9 w 42"/>
                <a:gd name="T7" fmla="*/ 4 h 41"/>
                <a:gd name="T8" fmla="*/ 1 w 42"/>
                <a:gd name="T9" fmla="*/ 22 h 41"/>
                <a:gd name="T10" fmla="*/ 6 w 42"/>
                <a:gd name="T11" fmla="*/ 35 h 41"/>
                <a:gd name="T12" fmla="*/ 9 w 42"/>
                <a:gd name="T13" fmla="*/ 37 h 41"/>
                <a:gd name="T14" fmla="*/ 21 w 42"/>
                <a:gd name="T15" fmla="*/ 41 h 41"/>
                <a:gd name="T16" fmla="*/ 22 w 42"/>
                <a:gd name="T17" fmla="*/ 41 h 41"/>
                <a:gd name="T18" fmla="*/ 28 w 42"/>
                <a:gd name="T19" fmla="*/ 40 h 41"/>
                <a:gd name="T20" fmla="*/ 31 w 42"/>
                <a:gd name="T21" fmla="*/ 39 h 41"/>
                <a:gd name="T22" fmla="*/ 39 w 42"/>
                <a:gd name="T23" fmla="*/ 32 h 41"/>
                <a:gd name="T24" fmla="*/ 40 w 42"/>
                <a:gd name="T25" fmla="*/ 28 h 41"/>
                <a:gd name="T26" fmla="*/ 42 w 42"/>
                <a:gd name="T27" fmla="*/ 19 h 41"/>
                <a:gd name="T28" fmla="*/ 33 w 42"/>
                <a:gd name="T29" fmla="*/ 3 h 41"/>
                <a:gd name="T30" fmla="*/ 29 w 42"/>
                <a:gd name="T31" fmla="*/ 1 h 41"/>
                <a:gd name="T32" fmla="*/ 21 w 42"/>
                <a:gd name="T3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7" y="0"/>
                    <a:pt x="15" y="1"/>
                    <a:pt x="13" y="2"/>
                  </a:cubicBezTo>
                  <a:cubicBezTo>
                    <a:pt x="11" y="2"/>
                    <a:pt x="10" y="3"/>
                    <a:pt x="9" y="4"/>
                  </a:cubicBezTo>
                  <a:cubicBezTo>
                    <a:pt x="4" y="8"/>
                    <a:pt x="0" y="14"/>
                    <a:pt x="1" y="22"/>
                  </a:cubicBezTo>
                  <a:cubicBezTo>
                    <a:pt x="1" y="27"/>
                    <a:pt x="3" y="31"/>
                    <a:pt x="6" y="35"/>
                  </a:cubicBezTo>
                  <a:cubicBezTo>
                    <a:pt x="7" y="36"/>
                    <a:pt x="8" y="36"/>
                    <a:pt x="9" y="37"/>
                  </a:cubicBezTo>
                  <a:cubicBezTo>
                    <a:pt x="12" y="40"/>
                    <a:pt x="17" y="41"/>
                    <a:pt x="2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4" y="41"/>
                    <a:pt x="26" y="41"/>
                    <a:pt x="28" y="40"/>
                  </a:cubicBezTo>
                  <a:cubicBezTo>
                    <a:pt x="29" y="40"/>
                    <a:pt x="30" y="39"/>
                    <a:pt x="31" y="39"/>
                  </a:cubicBezTo>
                  <a:cubicBezTo>
                    <a:pt x="34" y="37"/>
                    <a:pt x="37" y="35"/>
                    <a:pt x="39" y="32"/>
                  </a:cubicBezTo>
                  <a:cubicBezTo>
                    <a:pt x="39" y="31"/>
                    <a:pt x="40" y="29"/>
                    <a:pt x="40" y="28"/>
                  </a:cubicBezTo>
                  <a:cubicBezTo>
                    <a:pt x="41" y="25"/>
                    <a:pt x="42" y="22"/>
                    <a:pt x="42" y="19"/>
                  </a:cubicBezTo>
                  <a:cubicBezTo>
                    <a:pt x="41" y="13"/>
                    <a:pt x="38" y="7"/>
                    <a:pt x="33" y="3"/>
                  </a:cubicBezTo>
                  <a:cubicBezTo>
                    <a:pt x="32" y="3"/>
                    <a:pt x="30" y="2"/>
                    <a:pt x="29" y="1"/>
                  </a:cubicBezTo>
                  <a:cubicBezTo>
                    <a:pt x="27" y="0"/>
                    <a:pt x="24" y="0"/>
                    <a:pt x="2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3" name="Freeform 141">
              <a:extLst>
                <a:ext uri="{FF2B5EF4-FFF2-40B4-BE49-F238E27FC236}">
                  <a16:creationId xmlns:a16="http://schemas.microsoft.com/office/drawing/2014/main" id="{706A3889-094C-3763-A3FA-712A9D1380A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26" y="747"/>
              <a:ext cx="702" cy="1213"/>
            </a:xfrm>
            <a:custGeom>
              <a:avLst/>
              <a:gdLst>
                <a:gd name="T0" fmla="*/ 702 w 702"/>
                <a:gd name="T1" fmla="*/ 0 h 1213"/>
                <a:gd name="T2" fmla="*/ 269 w 702"/>
                <a:gd name="T3" fmla="*/ 1213 h 1213"/>
                <a:gd name="T4" fmla="*/ 0 w 702"/>
                <a:gd name="T5" fmla="*/ 613 h 1213"/>
                <a:gd name="T6" fmla="*/ 1 w 702"/>
                <a:gd name="T7" fmla="*/ 612 h 1213"/>
                <a:gd name="T8" fmla="*/ 702 w 702"/>
                <a:gd name="T9" fmla="*/ 0 h 1213"/>
                <a:gd name="T10" fmla="*/ 268 w 702"/>
                <a:gd name="T11" fmla="*/ 1201 h 1213"/>
                <a:gd name="T12" fmla="*/ 692 w 702"/>
                <a:gd name="T13" fmla="*/ 15 h 1213"/>
                <a:gd name="T14" fmla="*/ 5 w 702"/>
                <a:gd name="T15" fmla="*/ 614 h 1213"/>
                <a:gd name="T16" fmla="*/ 268 w 702"/>
                <a:gd name="T17" fmla="*/ 1201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1213">
                  <a:moveTo>
                    <a:pt x="702" y="0"/>
                  </a:moveTo>
                  <a:lnTo>
                    <a:pt x="269" y="1213"/>
                  </a:lnTo>
                  <a:lnTo>
                    <a:pt x="0" y="613"/>
                  </a:lnTo>
                  <a:lnTo>
                    <a:pt x="1" y="612"/>
                  </a:lnTo>
                  <a:lnTo>
                    <a:pt x="702" y="0"/>
                  </a:lnTo>
                  <a:close/>
                  <a:moveTo>
                    <a:pt x="268" y="1201"/>
                  </a:moveTo>
                  <a:lnTo>
                    <a:pt x="692" y="15"/>
                  </a:lnTo>
                  <a:lnTo>
                    <a:pt x="5" y="614"/>
                  </a:lnTo>
                  <a:lnTo>
                    <a:pt x="268" y="12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4" name="Freeform 142">
              <a:extLst>
                <a:ext uri="{FF2B5EF4-FFF2-40B4-BE49-F238E27FC236}">
                  <a16:creationId xmlns:a16="http://schemas.microsoft.com/office/drawing/2014/main" id="{70A338D3-46A7-6886-AD43-90AD83D798CE}"/>
                </a:ext>
              </a:extLst>
            </p:cNvPr>
            <p:cNvSpPr>
              <a:spLocks/>
            </p:cNvSpPr>
            <p:nvPr/>
          </p:nvSpPr>
          <p:spPr bwMode="gray">
            <a:xfrm>
              <a:off x="4569" y="1945"/>
              <a:ext cx="628" cy="898"/>
            </a:xfrm>
            <a:custGeom>
              <a:avLst/>
              <a:gdLst>
                <a:gd name="T0" fmla="*/ 628 w 628"/>
                <a:gd name="T1" fmla="*/ 0 h 898"/>
                <a:gd name="T2" fmla="*/ 564 w 628"/>
                <a:gd name="T3" fmla="*/ 802 h 898"/>
                <a:gd name="T4" fmla="*/ 560 w 628"/>
                <a:gd name="T5" fmla="*/ 802 h 898"/>
                <a:gd name="T6" fmla="*/ 623 w 628"/>
                <a:gd name="T7" fmla="*/ 16 h 898"/>
                <a:gd name="T8" fmla="*/ 1 w 628"/>
                <a:gd name="T9" fmla="*/ 898 h 898"/>
                <a:gd name="T10" fmla="*/ 0 w 628"/>
                <a:gd name="T11" fmla="*/ 9 h 898"/>
                <a:gd name="T12" fmla="*/ 4 w 628"/>
                <a:gd name="T13" fmla="*/ 9 h 898"/>
                <a:gd name="T14" fmla="*/ 6 w 628"/>
                <a:gd name="T15" fmla="*/ 884 h 898"/>
                <a:gd name="T16" fmla="*/ 628 w 628"/>
                <a:gd name="T17" fmla="*/ 0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8" h="898">
                  <a:moveTo>
                    <a:pt x="628" y="0"/>
                  </a:moveTo>
                  <a:lnTo>
                    <a:pt x="564" y="802"/>
                  </a:lnTo>
                  <a:lnTo>
                    <a:pt x="560" y="802"/>
                  </a:lnTo>
                  <a:lnTo>
                    <a:pt x="623" y="16"/>
                  </a:lnTo>
                  <a:lnTo>
                    <a:pt x="1" y="898"/>
                  </a:lnTo>
                  <a:lnTo>
                    <a:pt x="0" y="9"/>
                  </a:lnTo>
                  <a:lnTo>
                    <a:pt x="4" y="9"/>
                  </a:lnTo>
                  <a:lnTo>
                    <a:pt x="6" y="884"/>
                  </a:lnTo>
                  <a:lnTo>
                    <a:pt x="6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5" name="Freeform 143">
              <a:extLst>
                <a:ext uri="{FF2B5EF4-FFF2-40B4-BE49-F238E27FC236}">
                  <a16:creationId xmlns:a16="http://schemas.microsoft.com/office/drawing/2014/main" id="{FF2E97C1-F520-55D1-9407-62D6747DF01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67" y="1360"/>
              <a:ext cx="1061" cy="2179"/>
            </a:xfrm>
            <a:custGeom>
              <a:avLst/>
              <a:gdLst>
                <a:gd name="T0" fmla="*/ 359 w 1061"/>
                <a:gd name="T1" fmla="*/ 0 h 2179"/>
                <a:gd name="T2" fmla="*/ 364 w 1061"/>
                <a:gd name="T3" fmla="*/ 3 h 2179"/>
                <a:gd name="T4" fmla="*/ 8 w 1061"/>
                <a:gd name="T5" fmla="*/ 592 h 2179"/>
                <a:gd name="T6" fmla="*/ 628 w 1061"/>
                <a:gd name="T7" fmla="*/ 591 h 2179"/>
                <a:gd name="T8" fmla="*/ 628 w 1061"/>
                <a:gd name="T9" fmla="*/ 591 h 2179"/>
                <a:gd name="T10" fmla="*/ 1061 w 1061"/>
                <a:gd name="T11" fmla="*/ 800 h 2179"/>
                <a:gd name="T12" fmla="*/ 567 w 1061"/>
                <a:gd name="T13" fmla="*/ 1387 h 2179"/>
                <a:gd name="T14" fmla="*/ 1061 w 1061"/>
                <a:gd name="T15" fmla="*/ 2084 h 2179"/>
                <a:gd name="T16" fmla="*/ 1057 w 1061"/>
                <a:gd name="T17" fmla="*/ 2087 h 2179"/>
                <a:gd name="T18" fmla="*/ 564 w 1061"/>
                <a:gd name="T19" fmla="*/ 1391 h 2179"/>
                <a:gd name="T20" fmla="*/ 4 w 1061"/>
                <a:gd name="T21" fmla="*/ 2179 h 2179"/>
                <a:gd name="T22" fmla="*/ 3 w 1061"/>
                <a:gd name="T23" fmla="*/ 1475 h 2179"/>
                <a:gd name="T24" fmla="*/ 5 w 1061"/>
                <a:gd name="T25" fmla="*/ 1475 h 2179"/>
                <a:gd name="T26" fmla="*/ 563 w 1061"/>
                <a:gd name="T27" fmla="*/ 1385 h 2179"/>
                <a:gd name="T28" fmla="*/ 564 w 1061"/>
                <a:gd name="T29" fmla="*/ 1384 h 2179"/>
                <a:gd name="T30" fmla="*/ 564 w 1061"/>
                <a:gd name="T31" fmla="*/ 1384 h 2179"/>
                <a:gd name="T32" fmla="*/ 1054 w 1061"/>
                <a:gd name="T33" fmla="*/ 802 h 2179"/>
                <a:gd name="T34" fmla="*/ 627 w 1061"/>
                <a:gd name="T35" fmla="*/ 595 h 2179"/>
                <a:gd name="T36" fmla="*/ 0 w 1061"/>
                <a:gd name="T37" fmla="*/ 596 h 2179"/>
                <a:gd name="T38" fmla="*/ 359 w 1061"/>
                <a:gd name="T39" fmla="*/ 0 h 2179"/>
                <a:gd name="T40" fmla="*/ 9 w 1061"/>
                <a:gd name="T41" fmla="*/ 2166 h 2179"/>
                <a:gd name="T42" fmla="*/ 560 w 1061"/>
                <a:gd name="T43" fmla="*/ 1391 h 2179"/>
                <a:gd name="T44" fmla="*/ 8 w 1061"/>
                <a:gd name="T45" fmla="*/ 1478 h 2179"/>
                <a:gd name="T46" fmla="*/ 9 w 1061"/>
                <a:gd name="T47" fmla="*/ 2166 h 2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61" h="2179">
                  <a:moveTo>
                    <a:pt x="359" y="0"/>
                  </a:moveTo>
                  <a:lnTo>
                    <a:pt x="364" y="3"/>
                  </a:lnTo>
                  <a:lnTo>
                    <a:pt x="8" y="592"/>
                  </a:lnTo>
                  <a:lnTo>
                    <a:pt x="628" y="591"/>
                  </a:lnTo>
                  <a:lnTo>
                    <a:pt x="628" y="591"/>
                  </a:lnTo>
                  <a:lnTo>
                    <a:pt x="1061" y="800"/>
                  </a:lnTo>
                  <a:lnTo>
                    <a:pt x="567" y="1387"/>
                  </a:lnTo>
                  <a:lnTo>
                    <a:pt x="1061" y="2084"/>
                  </a:lnTo>
                  <a:lnTo>
                    <a:pt x="1057" y="2087"/>
                  </a:lnTo>
                  <a:lnTo>
                    <a:pt x="564" y="1391"/>
                  </a:lnTo>
                  <a:lnTo>
                    <a:pt x="4" y="2179"/>
                  </a:lnTo>
                  <a:lnTo>
                    <a:pt x="3" y="1475"/>
                  </a:lnTo>
                  <a:lnTo>
                    <a:pt x="5" y="1475"/>
                  </a:lnTo>
                  <a:lnTo>
                    <a:pt x="563" y="1385"/>
                  </a:lnTo>
                  <a:lnTo>
                    <a:pt x="564" y="1384"/>
                  </a:lnTo>
                  <a:lnTo>
                    <a:pt x="564" y="1384"/>
                  </a:lnTo>
                  <a:lnTo>
                    <a:pt x="1054" y="802"/>
                  </a:lnTo>
                  <a:lnTo>
                    <a:pt x="627" y="595"/>
                  </a:lnTo>
                  <a:lnTo>
                    <a:pt x="0" y="596"/>
                  </a:lnTo>
                  <a:lnTo>
                    <a:pt x="359" y="0"/>
                  </a:lnTo>
                  <a:close/>
                  <a:moveTo>
                    <a:pt x="9" y="2166"/>
                  </a:moveTo>
                  <a:lnTo>
                    <a:pt x="560" y="1391"/>
                  </a:lnTo>
                  <a:lnTo>
                    <a:pt x="8" y="1478"/>
                  </a:lnTo>
                  <a:lnTo>
                    <a:pt x="9" y="216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6" name="Freeform 144">
              <a:extLst>
                <a:ext uri="{FF2B5EF4-FFF2-40B4-BE49-F238E27FC236}">
                  <a16:creationId xmlns:a16="http://schemas.microsoft.com/office/drawing/2014/main" id="{1802D0D0-6188-4131-C7EF-D49EB2EDC42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37" y="2747"/>
              <a:ext cx="1696" cy="1554"/>
            </a:xfrm>
            <a:custGeom>
              <a:avLst/>
              <a:gdLst>
                <a:gd name="T0" fmla="*/ 1692 w 1696"/>
                <a:gd name="T1" fmla="*/ 0 h 1554"/>
                <a:gd name="T2" fmla="*/ 1696 w 1696"/>
                <a:gd name="T3" fmla="*/ 0 h 1554"/>
                <a:gd name="T4" fmla="*/ 1664 w 1696"/>
                <a:gd name="T5" fmla="*/ 553 h 1554"/>
                <a:gd name="T6" fmla="*/ 1663 w 1696"/>
                <a:gd name="T7" fmla="*/ 554 h 1554"/>
                <a:gd name="T8" fmla="*/ 1138 w 1696"/>
                <a:gd name="T9" fmla="*/ 788 h 1554"/>
                <a:gd name="T10" fmla="*/ 652 w 1696"/>
                <a:gd name="T11" fmla="*/ 976 h 1554"/>
                <a:gd name="T12" fmla="*/ 390 w 1696"/>
                <a:gd name="T13" fmla="*/ 1554 h 1554"/>
                <a:gd name="T14" fmla="*/ 0 w 1696"/>
                <a:gd name="T15" fmla="*/ 828 h 1554"/>
                <a:gd name="T16" fmla="*/ 3 w 1696"/>
                <a:gd name="T17" fmla="*/ 826 h 1554"/>
                <a:gd name="T18" fmla="*/ 1142 w 1696"/>
                <a:gd name="T19" fmla="*/ 83 h 1554"/>
                <a:gd name="T20" fmla="*/ 655 w 1696"/>
                <a:gd name="T21" fmla="*/ 969 h 1554"/>
                <a:gd name="T22" fmla="*/ 1135 w 1696"/>
                <a:gd name="T23" fmla="*/ 783 h 1554"/>
                <a:gd name="T24" fmla="*/ 1661 w 1696"/>
                <a:gd name="T25" fmla="*/ 550 h 1554"/>
                <a:gd name="T26" fmla="*/ 1692 w 1696"/>
                <a:gd name="T27" fmla="*/ 0 h 1554"/>
                <a:gd name="T28" fmla="*/ 645 w 1696"/>
                <a:gd name="T29" fmla="*/ 978 h 1554"/>
                <a:gd name="T30" fmla="*/ 1129 w 1696"/>
                <a:gd name="T31" fmla="*/ 96 h 1554"/>
                <a:gd name="T32" fmla="*/ 7 w 1696"/>
                <a:gd name="T33" fmla="*/ 830 h 1554"/>
                <a:gd name="T34" fmla="*/ 389 w 1696"/>
                <a:gd name="T35" fmla="*/ 1544 h 1554"/>
                <a:gd name="T36" fmla="*/ 645 w 1696"/>
                <a:gd name="T37" fmla="*/ 978 h 1554"/>
                <a:gd name="T38" fmla="*/ 645 w 1696"/>
                <a:gd name="T39" fmla="*/ 978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6" h="1554">
                  <a:moveTo>
                    <a:pt x="1692" y="0"/>
                  </a:moveTo>
                  <a:lnTo>
                    <a:pt x="1696" y="0"/>
                  </a:lnTo>
                  <a:lnTo>
                    <a:pt x="1664" y="553"/>
                  </a:lnTo>
                  <a:lnTo>
                    <a:pt x="1663" y="554"/>
                  </a:lnTo>
                  <a:lnTo>
                    <a:pt x="1138" y="788"/>
                  </a:lnTo>
                  <a:lnTo>
                    <a:pt x="652" y="976"/>
                  </a:lnTo>
                  <a:lnTo>
                    <a:pt x="390" y="1554"/>
                  </a:lnTo>
                  <a:lnTo>
                    <a:pt x="0" y="828"/>
                  </a:lnTo>
                  <a:lnTo>
                    <a:pt x="3" y="826"/>
                  </a:lnTo>
                  <a:lnTo>
                    <a:pt x="1142" y="83"/>
                  </a:lnTo>
                  <a:lnTo>
                    <a:pt x="655" y="969"/>
                  </a:lnTo>
                  <a:lnTo>
                    <a:pt x="1135" y="783"/>
                  </a:lnTo>
                  <a:lnTo>
                    <a:pt x="1661" y="550"/>
                  </a:lnTo>
                  <a:lnTo>
                    <a:pt x="1692" y="0"/>
                  </a:lnTo>
                  <a:close/>
                  <a:moveTo>
                    <a:pt x="645" y="978"/>
                  </a:moveTo>
                  <a:lnTo>
                    <a:pt x="1129" y="96"/>
                  </a:lnTo>
                  <a:lnTo>
                    <a:pt x="7" y="830"/>
                  </a:lnTo>
                  <a:lnTo>
                    <a:pt x="389" y="1544"/>
                  </a:lnTo>
                  <a:lnTo>
                    <a:pt x="645" y="978"/>
                  </a:lnTo>
                  <a:lnTo>
                    <a:pt x="645" y="9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7" name="Freeform 145">
              <a:extLst>
                <a:ext uri="{FF2B5EF4-FFF2-40B4-BE49-F238E27FC236}">
                  <a16:creationId xmlns:a16="http://schemas.microsoft.com/office/drawing/2014/main" id="{6552EF97-E5FE-447F-1BD4-8FB6DD0A8B0B}"/>
                </a:ext>
              </a:extLst>
            </p:cNvPr>
            <p:cNvSpPr>
              <a:spLocks/>
            </p:cNvSpPr>
            <p:nvPr/>
          </p:nvSpPr>
          <p:spPr bwMode="gray">
            <a:xfrm>
              <a:off x="4571" y="3296"/>
              <a:ext cx="1056" cy="645"/>
            </a:xfrm>
            <a:custGeom>
              <a:avLst/>
              <a:gdLst>
                <a:gd name="T0" fmla="*/ 527 w 1056"/>
                <a:gd name="T1" fmla="*/ 0 h 645"/>
                <a:gd name="T2" fmla="*/ 529 w 1056"/>
                <a:gd name="T3" fmla="*/ 1 h 645"/>
                <a:gd name="T4" fmla="*/ 1056 w 1056"/>
                <a:gd name="T5" fmla="*/ 147 h 645"/>
                <a:gd name="T6" fmla="*/ 1054 w 1056"/>
                <a:gd name="T7" fmla="*/ 151 h 645"/>
                <a:gd name="T8" fmla="*/ 530 w 1056"/>
                <a:gd name="T9" fmla="*/ 5 h 645"/>
                <a:gd name="T10" fmla="*/ 300 w 1056"/>
                <a:gd name="T11" fmla="*/ 645 h 645"/>
                <a:gd name="T12" fmla="*/ 0 w 1056"/>
                <a:gd name="T13" fmla="*/ 238 h 645"/>
                <a:gd name="T14" fmla="*/ 4 w 1056"/>
                <a:gd name="T15" fmla="*/ 235 h 645"/>
                <a:gd name="T16" fmla="*/ 299 w 1056"/>
                <a:gd name="T17" fmla="*/ 636 h 645"/>
                <a:gd name="T18" fmla="*/ 527 w 1056"/>
                <a:gd name="T1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6" h="645">
                  <a:moveTo>
                    <a:pt x="527" y="0"/>
                  </a:moveTo>
                  <a:lnTo>
                    <a:pt x="529" y="1"/>
                  </a:lnTo>
                  <a:lnTo>
                    <a:pt x="1056" y="147"/>
                  </a:lnTo>
                  <a:lnTo>
                    <a:pt x="1054" y="151"/>
                  </a:lnTo>
                  <a:lnTo>
                    <a:pt x="530" y="5"/>
                  </a:lnTo>
                  <a:lnTo>
                    <a:pt x="300" y="645"/>
                  </a:lnTo>
                  <a:lnTo>
                    <a:pt x="0" y="238"/>
                  </a:lnTo>
                  <a:lnTo>
                    <a:pt x="4" y="235"/>
                  </a:lnTo>
                  <a:lnTo>
                    <a:pt x="299" y="636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8" name="Freeform 146">
              <a:extLst>
                <a:ext uri="{FF2B5EF4-FFF2-40B4-BE49-F238E27FC236}">
                  <a16:creationId xmlns:a16="http://schemas.microsoft.com/office/drawing/2014/main" id="{29176196-9CA2-05BD-CBC6-B8433977168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3573"/>
              <a:ext cx="1438" cy="725"/>
            </a:xfrm>
            <a:custGeom>
              <a:avLst/>
              <a:gdLst>
                <a:gd name="T0" fmla="*/ 1 w 1438"/>
                <a:gd name="T1" fmla="*/ 0 h 725"/>
                <a:gd name="T2" fmla="*/ 648 w 1438"/>
                <a:gd name="T3" fmla="*/ 145 h 725"/>
                <a:gd name="T4" fmla="*/ 1438 w 1438"/>
                <a:gd name="T5" fmla="*/ 363 h 725"/>
                <a:gd name="T6" fmla="*/ 387 w 1438"/>
                <a:gd name="T7" fmla="*/ 725 h 725"/>
                <a:gd name="T8" fmla="*/ 386 w 1438"/>
                <a:gd name="T9" fmla="*/ 720 h 725"/>
                <a:gd name="T10" fmla="*/ 1423 w 1438"/>
                <a:gd name="T11" fmla="*/ 363 h 725"/>
                <a:gd name="T12" fmla="*/ 647 w 1438"/>
                <a:gd name="T13" fmla="*/ 150 h 725"/>
                <a:gd name="T14" fmla="*/ 0 w 1438"/>
                <a:gd name="T15" fmla="*/ 5 h 725"/>
                <a:gd name="T16" fmla="*/ 1 w 1438"/>
                <a:gd name="T17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8" h="725">
                  <a:moveTo>
                    <a:pt x="1" y="0"/>
                  </a:moveTo>
                  <a:lnTo>
                    <a:pt x="648" y="145"/>
                  </a:lnTo>
                  <a:lnTo>
                    <a:pt x="1438" y="363"/>
                  </a:lnTo>
                  <a:lnTo>
                    <a:pt x="387" y="725"/>
                  </a:lnTo>
                  <a:lnTo>
                    <a:pt x="386" y="720"/>
                  </a:lnTo>
                  <a:lnTo>
                    <a:pt x="1423" y="363"/>
                  </a:lnTo>
                  <a:lnTo>
                    <a:pt x="647" y="150"/>
                  </a:ln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9" name="Freeform 147">
              <a:extLst>
                <a:ext uri="{FF2B5EF4-FFF2-40B4-BE49-F238E27FC236}">
                  <a16:creationId xmlns:a16="http://schemas.microsoft.com/office/drawing/2014/main" id="{A74C598D-32D5-43C2-1DE7-11E3FAF1D1F2}"/>
                </a:ext>
              </a:extLst>
            </p:cNvPr>
            <p:cNvSpPr>
              <a:spLocks/>
            </p:cNvSpPr>
            <p:nvPr/>
          </p:nvSpPr>
          <p:spPr bwMode="gray">
            <a:xfrm>
              <a:off x="3044" y="3575"/>
              <a:ext cx="783" cy="723"/>
            </a:xfrm>
            <a:custGeom>
              <a:avLst/>
              <a:gdLst>
                <a:gd name="T0" fmla="*/ 395 w 783"/>
                <a:gd name="T1" fmla="*/ 0 h 723"/>
                <a:gd name="T2" fmla="*/ 398 w 783"/>
                <a:gd name="T3" fmla="*/ 2 h 723"/>
                <a:gd name="T4" fmla="*/ 7 w 783"/>
                <a:gd name="T5" fmla="*/ 431 h 723"/>
                <a:gd name="T6" fmla="*/ 783 w 783"/>
                <a:gd name="T7" fmla="*/ 720 h 723"/>
                <a:gd name="T8" fmla="*/ 782 w 783"/>
                <a:gd name="T9" fmla="*/ 723 h 723"/>
                <a:gd name="T10" fmla="*/ 0 w 783"/>
                <a:gd name="T11" fmla="*/ 433 h 723"/>
                <a:gd name="T12" fmla="*/ 395 w 783"/>
                <a:gd name="T13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3" h="723">
                  <a:moveTo>
                    <a:pt x="395" y="0"/>
                  </a:moveTo>
                  <a:lnTo>
                    <a:pt x="398" y="2"/>
                  </a:lnTo>
                  <a:lnTo>
                    <a:pt x="7" y="431"/>
                  </a:lnTo>
                  <a:lnTo>
                    <a:pt x="783" y="720"/>
                  </a:lnTo>
                  <a:lnTo>
                    <a:pt x="782" y="723"/>
                  </a:lnTo>
                  <a:lnTo>
                    <a:pt x="0" y="433"/>
                  </a:lnTo>
                  <a:lnTo>
                    <a:pt x="3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0" name="Freeform 148">
              <a:extLst>
                <a:ext uri="{FF2B5EF4-FFF2-40B4-BE49-F238E27FC236}">
                  <a16:creationId xmlns:a16="http://schemas.microsoft.com/office/drawing/2014/main" id="{DDA9F78A-ED0F-52F3-5452-D1A3C3789E9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82" y="2988"/>
              <a:ext cx="972" cy="1314"/>
            </a:xfrm>
            <a:custGeom>
              <a:avLst/>
              <a:gdLst>
                <a:gd name="T0" fmla="*/ 6 w 972"/>
                <a:gd name="T1" fmla="*/ 0 h 1314"/>
                <a:gd name="T2" fmla="*/ 370 w 972"/>
                <a:gd name="T3" fmla="*/ 714 h 1314"/>
                <a:gd name="T4" fmla="*/ 972 w 972"/>
                <a:gd name="T5" fmla="*/ 1019 h 1314"/>
                <a:gd name="T6" fmla="*/ 0 w 972"/>
                <a:gd name="T7" fmla="*/ 1314 h 1314"/>
                <a:gd name="T8" fmla="*/ 4 w 972"/>
                <a:gd name="T9" fmla="*/ 1310 h 1314"/>
                <a:gd name="T10" fmla="*/ 365 w 972"/>
                <a:gd name="T11" fmla="*/ 716 h 1314"/>
                <a:gd name="T12" fmla="*/ 2 w 972"/>
                <a:gd name="T13" fmla="*/ 3 h 1314"/>
                <a:gd name="T14" fmla="*/ 6 w 972"/>
                <a:gd name="T15" fmla="*/ 0 h 1314"/>
                <a:gd name="T16" fmla="*/ 959 w 972"/>
                <a:gd name="T17" fmla="*/ 1018 h 1314"/>
                <a:gd name="T18" fmla="*/ 369 w 972"/>
                <a:gd name="T19" fmla="*/ 718 h 1314"/>
                <a:gd name="T20" fmla="*/ 10 w 972"/>
                <a:gd name="T21" fmla="*/ 1307 h 1314"/>
                <a:gd name="T22" fmla="*/ 959 w 972"/>
                <a:gd name="T23" fmla="*/ 1018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2" h="1314">
                  <a:moveTo>
                    <a:pt x="6" y="0"/>
                  </a:moveTo>
                  <a:lnTo>
                    <a:pt x="370" y="714"/>
                  </a:lnTo>
                  <a:lnTo>
                    <a:pt x="972" y="1019"/>
                  </a:lnTo>
                  <a:lnTo>
                    <a:pt x="0" y="1314"/>
                  </a:lnTo>
                  <a:lnTo>
                    <a:pt x="4" y="1310"/>
                  </a:lnTo>
                  <a:lnTo>
                    <a:pt x="365" y="716"/>
                  </a:lnTo>
                  <a:lnTo>
                    <a:pt x="2" y="3"/>
                  </a:lnTo>
                  <a:lnTo>
                    <a:pt x="6" y="0"/>
                  </a:lnTo>
                  <a:close/>
                  <a:moveTo>
                    <a:pt x="959" y="1018"/>
                  </a:moveTo>
                  <a:lnTo>
                    <a:pt x="369" y="718"/>
                  </a:lnTo>
                  <a:lnTo>
                    <a:pt x="10" y="1307"/>
                  </a:lnTo>
                  <a:lnTo>
                    <a:pt x="959" y="10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1" name="Freeform 149">
              <a:extLst>
                <a:ext uri="{FF2B5EF4-FFF2-40B4-BE49-F238E27FC236}">
                  <a16:creationId xmlns:a16="http://schemas.microsoft.com/office/drawing/2014/main" id="{35E4A597-B76D-FB92-6834-B923340C0E94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3" y="3298"/>
              <a:ext cx="1029" cy="1000"/>
            </a:xfrm>
            <a:custGeom>
              <a:avLst/>
              <a:gdLst>
                <a:gd name="T0" fmla="*/ 498 w 1029"/>
                <a:gd name="T1" fmla="*/ 0 h 1000"/>
                <a:gd name="T2" fmla="*/ 1029 w 1029"/>
                <a:gd name="T3" fmla="*/ 1000 h 1000"/>
                <a:gd name="T4" fmla="*/ 268 w 1029"/>
                <a:gd name="T5" fmla="*/ 642 h 1000"/>
                <a:gd name="T6" fmla="*/ 4 w 1029"/>
                <a:gd name="T7" fmla="*/ 999 h 1000"/>
                <a:gd name="T8" fmla="*/ 0 w 1029"/>
                <a:gd name="T9" fmla="*/ 995 h 1000"/>
                <a:gd name="T10" fmla="*/ 267 w 1029"/>
                <a:gd name="T11" fmla="*/ 636 h 1000"/>
                <a:gd name="T12" fmla="*/ 268 w 1029"/>
                <a:gd name="T13" fmla="*/ 636 h 1000"/>
                <a:gd name="T14" fmla="*/ 1019 w 1029"/>
                <a:gd name="T15" fmla="*/ 991 h 1000"/>
                <a:gd name="T16" fmla="*/ 495 w 1029"/>
                <a:gd name="T17" fmla="*/ 2 h 1000"/>
                <a:gd name="T18" fmla="*/ 498 w 1029"/>
                <a:gd name="T19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9" h="1000">
                  <a:moveTo>
                    <a:pt x="498" y="0"/>
                  </a:moveTo>
                  <a:lnTo>
                    <a:pt x="1029" y="1000"/>
                  </a:lnTo>
                  <a:lnTo>
                    <a:pt x="268" y="642"/>
                  </a:lnTo>
                  <a:lnTo>
                    <a:pt x="4" y="999"/>
                  </a:lnTo>
                  <a:lnTo>
                    <a:pt x="0" y="995"/>
                  </a:lnTo>
                  <a:lnTo>
                    <a:pt x="267" y="636"/>
                  </a:lnTo>
                  <a:lnTo>
                    <a:pt x="268" y="636"/>
                  </a:lnTo>
                  <a:lnTo>
                    <a:pt x="1019" y="991"/>
                  </a:lnTo>
                  <a:lnTo>
                    <a:pt x="495" y="2"/>
                  </a:lnTo>
                  <a:lnTo>
                    <a:pt x="49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2" name="Oval 150">
              <a:extLst>
                <a:ext uri="{FF2B5EF4-FFF2-40B4-BE49-F238E27FC236}">
                  <a16:creationId xmlns:a16="http://schemas.microsoft.com/office/drawing/2014/main" id="{04117E98-7A9E-DB26-2C95-690FAB751F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05" y="1338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3" name="Oval 151">
              <a:extLst>
                <a:ext uri="{FF2B5EF4-FFF2-40B4-BE49-F238E27FC236}">
                  <a16:creationId xmlns:a16="http://schemas.microsoft.com/office/drawing/2014/main" id="{B9DF9283-BF66-4813-87E3-8C47B7DE6C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0" y="731"/>
              <a:ext cx="45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4" name="Oval 152">
              <a:extLst>
                <a:ext uri="{FF2B5EF4-FFF2-40B4-BE49-F238E27FC236}">
                  <a16:creationId xmlns:a16="http://schemas.microsoft.com/office/drawing/2014/main" id="{46F927E2-FBFA-174F-C6E5-0769B6B9515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172" y="1931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5" name="Freeform 153">
              <a:extLst>
                <a:ext uri="{FF2B5EF4-FFF2-40B4-BE49-F238E27FC236}">
                  <a16:creationId xmlns:a16="http://schemas.microsoft.com/office/drawing/2014/main" id="{A8458670-D518-A3F7-F674-34385DF86665}"/>
                </a:ext>
              </a:extLst>
            </p:cNvPr>
            <p:cNvSpPr>
              <a:spLocks/>
            </p:cNvSpPr>
            <p:nvPr/>
          </p:nvSpPr>
          <p:spPr bwMode="gray">
            <a:xfrm>
              <a:off x="5601" y="2139"/>
              <a:ext cx="47" cy="45"/>
            </a:xfrm>
            <a:custGeom>
              <a:avLst/>
              <a:gdLst>
                <a:gd name="T0" fmla="*/ 0 w 42"/>
                <a:gd name="T1" fmla="*/ 20 h 41"/>
                <a:gd name="T2" fmla="*/ 21 w 42"/>
                <a:gd name="T3" fmla="*/ 0 h 41"/>
                <a:gd name="T4" fmla="*/ 42 w 42"/>
                <a:gd name="T5" fmla="*/ 20 h 41"/>
                <a:gd name="T6" fmla="*/ 21 w 42"/>
                <a:gd name="T7" fmla="*/ 41 h 41"/>
                <a:gd name="T8" fmla="*/ 0 w 42"/>
                <a:gd name="T9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0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0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0" y="32"/>
                    <a:pt x="0" y="2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6" name="Freeform 154">
              <a:extLst>
                <a:ext uri="{FF2B5EF4-FFF2-40B4-BE49-F238E27FC236}">
                  <a16:creationId xmlns:a16="http://schemas.microsoft.com/office/drawing/2014/main" id="{FE546D1A-FCB6-FEF9-21F1-87E9CE7507C4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8" y="2724"/>
              <a:ext cx="46" cy="46"/>
            </a:xfrm>
            <a:custGeom>
              <a:avLst/>
              <a:gdLst>
                <a:gd name="T0" fmla="*/ 1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1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1" y="21"/>
                  </a:moveTo>
                  <a:cubicBezTo>
                    <a:pt x="0" y="10"/>
                    <a:pt x="10" y="0"/>
                    <a:pt x="21" y="0"/>
                  </a:cubicBezTo>
                  <a:cubicBezTo>
                    <a:pt x="33" y="0"/>
                    <a:pt x="42" y="10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1" y="32"/>
                    <a:pt x="1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7" name="Oval 155">
              <a:extLst>
                <a:ext uri="{FF2B5EF4-FFF2-40B4-BE49-F238E27FC236}">
                  <a16:creationId xmlns:a16="http://schemas.microsoft.com/office/drawing/2014/main" id="{DA714DD8-16AF-1A63-2CA0-81A2AE348C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77" y="3276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8" name="Oval 156">
              <a:extLst>
                <a:ext uri="{FF2B5EF4-FFF2-40B4-BE49-F238E27FC236}">
                  <a16:creationId xmlns:a16="http://schemas.microsoft.com/office/drawing/2014/main" id="{97D14B0C-478C-DC60-203B-DF5525F1F5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3" y="3423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99" name="Oval 157">
              <a:extLst>
                <a:ext uri="{FF2B5EF4-FFF2-40B4-BE49-F238E27FC236}">
                  <a16:creationId xmlns:a16="http://schemas.microsoft.com/office/drawing/2014/main" id="{FD9A64CA-D065-9A23-32A9-AD8FF2AAB6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04" y="4270"/>
              <a:ext cx="47" cy="47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0" name="Oval 158">
              <a:extLst>
                <a:ext uri="{FF2B5EF4-FFF2-40B4-BE49-F238E27FC236}">
                  <a16:creationId xmlns:a16="http://schemas.microsoft.com/office/drawing/2014/main" id="{AA56FD26-4EA6-7FAB-C167-550966B7D73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848" y="3913"/>
              <a:ext cx="45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1" name="Oval 159">
              <a:extLst>
                <a:ext uri="{FF2B5EF4-FFF2-40B4-BE49-F238E27FC236}">
                  <a16:creationId xmlns:a16="http://schemas.microsoft.com/office/drawing/2014/main" id="{B602A938-C83B-3CA7-DAC1-7747C69F6A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82" y="4272"/>
              <a:ext cx="47" cy="46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2" name="Oval 160">
              <a:extLst>
                <a:ext uri="{FF2B5EF4-FFF2-40B4-BE49-F238E27FC236}">
                  <a16:creationId xmlns:a16="http://schemas.microsoft.com/office/drawing/2014/main" id="{0B47A455-90C5-5D6F-C92E-94BFC2926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04" y="4274"/>
              <a:ext cx="45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3" name="Freeform 161">
              <a:extLst>
                <a:ext uri="{FF2B5EF4-FFF2-40B4-BE49-F238E27FC236}">
                  <a16:creationId xmlns:a16="http://schemas.microsoft.com/office/drawing/2014/main" id="{5B75323A-C401-D5EB-A8DD-1912B767B81D}"/>
                </a:ext>
              </a:extLst>
            </p:cNvPr>
            <p:cNvSpPr>
              <a:spLocks/>
            </p:cNvSpPr>
            <p:nvPr/>
          </p:nvSpPr>
          <p:spPr bwMode="gray">
            <a:xfrm>
              <a:off x="3025" y="3984"/>
              <a:ext cx="45" cy="45"/>
            </a:xfrm>
            <a:custGeom>
              <a:avLst/>
              <a:gdLst>
                <a:gd name="T0" fmla="*/ 0 w 41"/>
                <a:gd name="T1" fmla="*/ 21 h 41"/>
                <a:gd name="T2" fmla="*/ 20 w 41"/>
                <a:gd name="T3" fmla="*/ 0 h 41"/>
                <a:gd name="T4" fmla="*/ 41 w 41"/>
                <a:gd name="T5" fmla="*/ 21 h 41"/>
                <a:gd name="T6" fmla="*/ 21 w 41"/>
                <a:gd name="T7" fmla="*/ 41 h 41"/>
                <a:gd name="T8" fmla="*/ 0 w 41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21"/>
                  </a:move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1"/>
                    <a:pt x="21" y="41"/>
                  </a:cubicBezTo>
                  <a:cubicBezTo>
                    <a:pt x="9" y="41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4" name="Freeform 162">
              <a:extLst>
                <a:ext uri="{FF2B5EF4-FFF2-40B4-BE49-F238E27FC236}">
                  <a16:creationId xmlns:a16="http://schemas.microsoft.com/office/drawing/2014/main" id="{EFC12E01-19F5-3805-1468-D700B0A2E9D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26" y="3681"/>
              <a:ext cx="47" cy="46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3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5" name="Oval 163">
              <a:extLst>
                <a:ext uri="{FF2B5EF4-FFF2-40B4-BE49-F238E27FC236}">
                  <a16:creationId xmlns:a16="http://schemas.microsoft.com/office/drawing/2014/main" id="{F04A695D-AE91-5F82-439F-0C6BC9D532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65" y="4276"/>
              <a:ext cx="46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6" name="Freeform 164">
              <a:extLst>
                <a:ext uri="{FF2B5EF4-FFF2-40B4-BE49-F238E27FC236}">
                  <a16:creationId xmlns:a16="http://schemas.microsoft.com/office/drawing/2014/main" id="{86FB0C89-1E6A-60DE-2266-00E8CCA805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063" y="2966"/>
              <a:ext cx="46" cy="46"/>
            </a:xfrm>
            <a:custGeom>
              <a:avLst/>
              <a:gdLst>
                <a:gd name="T0" fmla="*/ 0 w 42"/>
                <a:gd name="T1" fmla="*/ 21 h 41"/>
                <a:gd name="T2" fmla="*/ 21 w 42"/>
                <a:gd name="T3" fmla="*/ 0 h 41"/>
                <a:gd name="T4" fmla="*/ 42 w 42"/>
                <a:gd name="T5" fmla="*/ 21 h 41"/>
                <a:gd name="T6" fmla="*/ 21 w 42"/>
                <a:gd name="T7" fmla="*/ 41 h 41"/>
                <a:gd name="T8" fmla="*/ 0 w 42"/>
                <a:gd name="T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1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2"/>
                    <a:pt x="33" y="41"/>
                    <a:pt x="21" y="41"/>
                  </a:cubicBezTo>
                  <a:cubicBezTo>
                    <a:pt x="10" y="41"/>
                    <a:pt x="1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7" name="Freeform 165">
              <a:extLst>
                <a:ext uri="{FF2B5EF4-FFF2-40B4-BE49-F238E27FC236}">
                  <a16:creationId xmlns:a16="http://schemas.microsoft.com/office/drawing/2014/main" id="{8EC62CE8-4BF1-B5E4-7F8B-2E0345C7664F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0" y="3509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8" name="Freeform 166">
              <a:extLst>
                <a:ext uri="{FF2B5EF4-FFF2-40B4-BE49-F238E27FC236}">
                  <a16:creationId xmlns:a16="http://schemas.microsoft.com/office/drawing/2014/main" id="{A3604DC5-4566-5063-873E-4A837F3C4352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5" y="3695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9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9" name="Freeform 167">
              <a:extLst>
                <a:ext uri="{FF2B5EF4-FFF2-40B4-BE49-F238E27FC236}">
                  <a16:creationId xmlns:a16="http://schemas.microsoft.com/office/drawing/2014/main" id="{76C8F981-FB27-1E00-7F0C-8487D4208DB8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7" y="3552"/>
              <a:ext cx="47" cy="47"/>
            </a:xfrm>
            <a:custGeom>
              <a:avLst/>
              <a:gdLst>
                <a:gd name="T0" fmla="*/ 0 w 42"/>
                <a:gd name="T1" fmla="*/ 21 h 42"/>
                <a:gd name="T2" fmla="*/ 21 w 42"/>
                <a:gd name="T3" fmla="*/ 0 h 42"/>
                <a:gd name="T4" fmla="*/ 42 w 42"/>
                <a:gd name="T5" fmla="*/ 21 h 42"/>
                <a:gd name="T6" fmla="*/ 21 w 42"/>
                <a:gd name="T7" fmla="*/ 42 h 42"/>
                <a:gd name="T8" fmla="*/ 0 w 42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cubicBezTo>
                    <a:pt x="42" y="32"/>
                    <a:pt x="32" y="42"/>
                    <a:pt x="21" y="42"/>
                  </a:cubicBezTo>
                  <a:cubicBezTo>
                    <a:pt x="10" y="42"/>
                    <a:pt x="0" y="32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0" name="Oval 168">
              <a:extLst>
                <a:ext uri="{FF2B5EF4-FFF2-40B4-BE49-F238E27FC236}">
                  <a16:creationId xmlns:a16="http://schemas.microsoft.com/office/drawing/2014/main" id="{4CE3634E-6A5A-5754-4F27-7186F2061FA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549" y="2814"/>
              <a:ext cx="47" cy="45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1" name="Freeform 169">
              <a:extLst>
                <a:ext uri="{FF2B5EF4-FFF2-40B4-BE49-F238E27FC236}">
                  <a16:creationId xmlns:a16="http://schemas.microsoft.com/office/drawing/2014/main" id="{AFC8780A-5401-52D2-337E-C58FF7874C7D}"/>
                </a:ext>
              </a:extLst>
            </p:cNvPr>
            <p:cNvSpPr>
              <a:spLocks/>
            </p:cNvSpPr>
            <p:nvPr/>
          </p:nvSpPr>
          <p:spPr bwMode="gray">
            <a:xfrm>
              <a:off x="4548" y="1931"/>
              <a:ext cx="45" cy="47"/>
            </a:xfrm>
            <a:custGeom>
              <a:avLst/>
              <a:gdLst>
                <a:gd name="T0" fmla="*/ 0 w 41"/>
                <a:gd name="T1" fmla="*/ 21 h 42"/>
                <a:gd name="T2" fmla="*/ 21 w 41"/>
                <a:gd name="T3" fmla="*/ 0 h 42"/>
                <a:gd name="T4" fmla="*/ 41 w 41"/>
                <a:gd name="T5" fmla="*/ 21 h 42"/>
                <a:gd name="T6" fmla="*/ 21 w 41"/>
                <a:gd name="T7" fmla="*/ 42 h 42"/>
                <a:gd name="T8" fmla="*/ 0 w 41"/>
                <a:gd name="T9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2">
                  <a:moveTo>
                    <a:pt x="0" y="21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1" y="10"/>
                    <a:pt x="41" y="21"/>
                  </a:cubicBezTo>
                  <a:cubicBezTo>
                    <a:pt x="41" y="32"/>
                    <a:pt x="32" y="42"/>
                    <a:pt x="21" y="42"/>
                  </a:cubicBezTo>
                  <a:cubicBezTo>
                    <a:pt x="9" y="42"/>
                    <a:pt x="0" y="33"/>
                    <a:pt x="0" y="2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247C2F-EAC2-A54D-8D6B-65A81D3BAE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0" y="0"/>
            <a:ext cx="12192000" cy="6858000"/>
          </a:xfrm>
          <a:gradFill flip="none" rotWithShape="1">
            <a:gsLst>
              <a:gs pos="0">
                <a:srgbClr val="2C826D"/>
              </a:gs>
              <a:gs pos="50000">
                <a:srgbClr val="139591">
                  <a:alpha val="84000"/>
                </a:srgbClr>
              </a:gs>
              <a:gs pos="100000">
                <a:srgbClr val="00A3AD">
                  <a:alpha val="0"/>
                </a:srgbClr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36000" tIns="36000" rIns="36000" bIns="36000" rtlCol="0" anchor="ctr">
            <a:noAutofit/>
          </a:bodyPr>
          <a:lstStyle/>
          <a:p>
            <a:r>
              <a:rPr lang="en-US"/>
              <a:t> 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4F266A3-4A2E-4BF5-EF94-21EEAAB0DC6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552352" y="2510263"/>
            <a:ext cx="8660248" cy="2135117"/>
          </a:xfrm>
        </p:spPr>
        <p:txBody>
          <a:bodyPr/>
          <a:lstStyle/>
          <a:p>
            <a:br>
              <a:rPr lang="en-US" sz="2800" spc="-20"/>
            </a:br>
            <a:r>
              <a:rPr lang="en-US" sz="2800" spc="-20"/>
              <a:t>Will there be an open source Vehicle OS?</a:t>
            </a:r>
          </a:p>
        </p:txBody>
      </p:sp>
      <p:sp>
        <p:nvSpPr>
          <p:cNvPr id="159" name="Footer Placeholder 159">
            <a:extLst>
              <a:ext uri="{FF2B5EF4-FFF2-40B4-BE49-F238E27FC236}">
                <a16:creationId xmlns:a16="http://schemas.microsoft.com/office/drawing/2014/main" id="{4764315A-28D3-4E3B-AFBC-60A5F614B4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160" name="Date Placeholder 160">
            <a:extLst>
              <a:ext uri="{FF2B5EF4-FFF2-40B4-BE49-F238E27FC236}">
                <a16:creationId xmlns:a16="http://schemas.microsoft.com/office/drawing/2014/main" id="{68076A1F-14FC-44F6-A51E-707454D5E1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3D4F3ED4-191C-472F-86C8-4CF23E78D329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1" name="Slide Number Placeholder 161">
            <a:extLst>
              <a:ext uri="{FF2B5EF4-FFF2-40B4-BE49-F238E27FC236}">
                <a16:creationId xmlns:a16="http://schemas.microsoft.com/office/drawing/2014/main" id="{4E05DCBF-2B1D-47F9-B3D4-2C1E709E73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6D7FDE4B-4C93-4440-94F4-8CB0F5BBFA1A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EE34F3-9A95-576E-B35E-24A40952DDC2}"/>
              </a:ext>
            </a:extLst>
          </p:cNvPr>
          <p:cNvCxnSpPr/>
          <p:nvPr/>
        </p:nvCxnSpPr>
        <p:spPr>
          <a:xfrm flipH="1">
            <a:off x="464289" y="2150827"/>
            <a:ext cx="1027814" cy="1609060"/>
          </a:xfrm>
          <a:prstGeom prst="line">
            <a:avLst/>
          </a:prstGeom>
          <a:ln w="254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59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Elektrobit drives the industry to open source</a:t>
            </a:r>
          </a:p>
        </p:txBody>
      </p:sp>
      <p:sp>
        <p:nvSpPr>
          <p:cNvPr id="3" name="Subtitle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Three initiatives where we lead the industry toward open, safety-critical vehicle software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F040E8-B5F2-4C79-FAD8-3E143D5CC167}"/>
              </a:ext>
            </a:extLst>
          </p:cNvPr>
          <p:cNvGrpSpPr/>
          <p:nvPr/>
        </p:nvGrpSpPr>
        <p:grpSpPr>
          <a:xfrm>
            <a:off x="560000" y="1820000"/>
            <a:ext cx="3530000" cy="3150000"/>
            <a:chOff x="560000" y="1820000"/>
            <a:chExt cx="3530000" cy="3150000"/>
          </a:xfrm>
        </p:grpSpPr>
        <p:sp>
          <p:nvSpPr>
            <p:cNvPr id="100" name="Card100"/>
            <p:cNvSpPr>
              <a:spLocks/>
            </p:cNvSpPr>
            <p:nvPr/>
          </p:nvSpPr>
          <p:spPr>
            <a:xfrm>
              <a:off x="56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1" name="Band100"/>
            <p:cNvSpPr/>
            <p:nvPr/>
          </p:nvSpPr>
          <p:spPr>
            <a:xfrm>
              <a:off x="56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00A3A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2" name="BandFix100"/>
            <p:cNvSpPr/>
            <p:nvPr/>
          </p:nvSpPr>
          <p:spPr>
            <a:xfrm>
              <a:off x="560000" y="2600000"/>
              <a:ext cx="3530000" cy="120000"/>
            </a:xfrm>
            <a:prstGeom prst="rect">
              <a:avLst/>
            </a:prstGeom>
            <a:solidFill>
              <a:srgbClr val="00A3A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3" name="Num100"/>
            <p:cNvSpPr txBox="1">
              <a:spLocks/>
            </p:cNvSpPr>
            <p:nvPr/>
          </p:nvSpPr>
          <p:spPr>
            <a:xfrm>
              <a:off x="78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01</a:t>
              </a:r>
            </a:p>
          </p:txBody>
        </p:sp>
        <p:sp>
          <p:nvSpPr>
            <p:cNvPr id="104" name="Ttl100"/>
            <p:cNvSpPr txBox="1"/>
            <p:nvPr/>
          </p:nvSpPr>
          <p:spPr>
            <a:xfrm>
              <a:off x="78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EB corbos Linux for Safety Applications</a:t>
              </a:r>
            </a:p>
          </p:txBody>
        </p:sp>
        <p:sp>
          <p:nvSpPr>
            <p:cNvPr id="105" name="Body100"/>
            <p:cNvSpPr txBox="1"/>
            <p:nvPr/>
          </p:nvSpPr>
          <p:spPr>
            <a:xfrm>
              <a:off x="78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The world’s first open-source OS assessed for automotive functional safety.</a:t>
              </a:r>
            </a:p>
          </p:txBody>
        </p:sp>
        <p:sp>
          <p:nvSpPr>
            <p:cNvPr id="106" name="Chip100_0"/>
            <p:cNvSpPr>
              <a:spLocks/>
            </p:cNvSpPr>
            <p:nvPr/>
          </p:nvSpPr>
          <p:spPr>
            <a:xfrm>
              <a:off x="78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7" name="ChipT100_0"/>
            <p:cNvSpPr txBox="1">
              <a:spLocks/>
            </p:cNvSpPr>
            <p:nvPr/>
          </p:nvSpPr>
          <p:spPr>
            <a:xfrm>
              <a:off x="92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ASIL B / SIL 2 certified</a:t>
              </a:r>
            </a:p>
          </p:txBody>
        </p:sp>
        <p:sp>
          <p:nvSpPr>
            <p:cNvPr id="108" name="Chip100_1"/>
            <p:cNvSpPr>
              <a:spLocks/>
            </p:cNvSpPr>
            <p:nvPr/>
          </p:nvSpPr>
          <p:spPr>
            <a:xfrm>
              <a:off x="78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9" name="ChipT100_1"/>
            <p:cNvSpPr txBox="1">
              <a:spLocks/>
            </p:cNvSpPr>
            <p:nvPr/>
          </p:nvSpPr>
          <p:spPr>
            <a:xfrm>
              <a:off x="92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CES 2025 Innovation Award</a:t>
              </a:r>
            </a:p>
          </p:txBody>
        </p:sp>
        <p:sp>
          <p:nvSpPr>
            <p:cNvPr id="110" name="Chip100_2"/>
            <p:cNvSpPr>
              <a:spLocks/>
            </p:cNvSpPr>
            <p:nvPr/>
          </p:nvSpPr>
          <p:spPr>
            <a:xfrm>
              <a:off x="78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1" name="ChipT100_2"/>
            <p:cNvSpPr txBox="1">
              <a:spLocks/>
            </p:cNvSpPr>
            <p:nvPr/>
          </p:nvSpPr>
          <p:spPr>
            <a:xfrm>
              <a:off x="92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Live in Mobileye Drive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BC1F6D8-6799-48B4-9FDE-49455FDECAB7}"/>
              </a:ext>
            </a:extLst>
          </p:cNvPr>
          <p:cNvGrpSpPr/>
          <p:nvPr/>
        </p:nvGrpSpPr>
        <p:grpSpPr>
          <a:xfrm>
            <a:off x="4330000" y="1820000"/>
            <a:ext cx="3530000" cy="3150000"/>
            <a:chOff x="4330000" y="1820000"/>
            <a:chExt cx="3530000" cy="3150000"/>
          </a:xfrm>
        </p:grpSpPr>
        <p:sp>
          <p:nvSpPr>
            <p:cNvPr id="120" name="Card120"/>
            <p:cNvSpPr/>
            <p:nvPr/>
          </p:nvSpPr>
          <p:spPr>
            <a:xfrm>
              <a:off x="433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1" name="Band120"/>
            <p:cNvSpPr/>
            <p:nvPr/>
          </p:nvSpPr>
          <p:spPr>
            <a:xfrm>
              <a:off x="433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00A87B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2" name="BandFix120"/>
            <p:cNvSpPr/>
            <p:nvPr/>
          </p:nvSpPr>
          <p:spPr>
            <a:xfrm>
              <a:off x="4330000" y="2600000"/>
              <a:ext cx="3530000" cy="120000"/>
            </a:xfrm>
            <a:prstGeom prst="rect">
              <a:avLst/>
            </a:prstGeom>
            <a:solidFill>
              <a:srgbClr val="00A87B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3" name="Num120"/>
            <p:cNvSpPr txBox="1">
              <a:spLocks/>
            </p:cNvSpPr>
            <p:nvPr/>
          </p:nvSpPr>
          <p:spPr>
            <a:xfrm>
              <a:off x="455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02</a:t>
              </a:r>
            </a:p>
          </p:txBody>
        </p:sp>
        <p:sp>
          <p:nvSpPr>
            <p:cNvPr id="124" name="Ttl120"/>
            <p:cNvSpPr txBox="1"/>
            <p:nvPr/>
          </p:nvSpPr>
          <p:spPr>
            <a:xfrm>
              <a:off x="455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S-CORE — an open Safe Vehicle Core</a:t>
              </a:r>
            </a:p>
          </p:txBody>
        </p:sp>
        <p:sp>
          <p:nvSpPr>
            <p:cNvPr id="125" name="Body120"/>
            <p:cNvSpPr txBox="1"/>
            <p:nvPr/>
          </p:nvSpPr>
          <p:spPr>
            <a:xfrm>
              <a:off x="455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Co-developing an open, safety-aligned vehicle core with BMW, Mercedes-Benz and Qualcomm.</a:t>
              </a:r>
            </a:p>
          </p:txBody>
        </p:sp>
        <p:sp>
          <p:nvSpPr>
            <p:cNvPr id="126" name="Chip120_0"/>
            <p:cNvSpPr>
              <a:spLocks/>
            </p:cNvSpPr>
            <p:nvPr/>
          </p:nvSpPr>
          <p:spPr>
            <a:xfrm>
              <a:off x="455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7" name="ChipT120_0"/>
            <p:cNvSpPr txBox="1">
              <a:spLocks/>
            </p:cNvSpPr>
            <p:nvPr/>
          </p:nvSpPr>
          <p:spPr>
            <a:xfrm>
              <a:off x="469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Founding member</a:t>
              </a:r>
            </a:p>
          </p:txBody>
        </p:sp>
        <p:sp>
          <p:nvSpPr>
            <p:cNvPr id="128" name="Chip120_1"/>
            <p:cNvSpPr>
              <a:spLocks/>
            </p:cNvSpPr>
            <p:nvPr/>
          </p:nvSpPr>
          <p:spPr>
            <a:xfrm>
              <a:off x="455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9" name="ChipT120_1"/>
            <p:cNvSpPr txBox="1">
              <a:spLocks/>
            </p:cNvSpPr>
            <p:nvPr/>
          </p:nvSpPr>
          <p:spPr>
            <a:xfrm>
              <a:off x="469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ISO 26262 aligned</a:t>
              </a:r>
            </a:p>
          </p:txBody>
        </p:sp>
        <p:sp>
          <p:nvSpPr>
            <p:cNvPr id="130" name="Chip120_2"/>
            <p:cNvSpPr>
              <a:spLocks/>
            </p:cNvSpPr>
            <p:nvPr/>
          </p:nvSpPr>
          <p:spPr>
            <a:xfrm>
              <a:off x="455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1" name="ChipT120_2"/>
            <p:cNvSpPr txBox="1">
              <a:spLocks/>
            </p:cNvSpPr>
            <p:nvPr/>
          </p:nvSpPr>
          <p:spPr>
            <a:xfrm>
              <a:off x="469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Shared, reusable core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12D0CA-056D-A7CE-CA96-6126534A6579}"/>
              </a:ext>
            </a:extLst>
          </p:cNvPr>
          <p:cNvGrpSpPr/>
          <p:nvPr/>
        </p:nvGrpSpPr>
        <p:grpSpPr>
          <a:xfrm>
            <a:off x="8100000" y="1820000"/>
            <a:ext cx="3530000" cy="3150000"/>
            <a:chOff x="8100000" y="1820000"/>
            <a:chExt cx="3530000" cy="3150000"/>
          </a:xfrm>
        </p:grpSpPr>
        <p:sp>
          <p:nvSpPr>
            <p:cNvPr id="140" name="Card140"/>
            <p:cNvSpPr/>
            <p:nvPr/>
          </p:nvSpPr>
          <p:spPr>
            <a:xfrm>
              <a:off x="810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1" name="Band140"/>
            <p:cNvSpPr/>
            <p:nvPr/>
          </p:nvSpPr>
          <p:spPr>
            <a:xfrm>
              <a:off x="810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1A4C4C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2" name="BandFix140"/>
            <p:cNvSpPr/>
            <p:nvPr/>
          </p:nvSpPr>
          <p:spPr>
            <a:xfrm>
              <a:off x="8100000" y="2600000"/>
              <a:ext cx="3530000" cy="120000"/>
            </a:xfrm>
            <a:prstGeom prst="rect">
              <a:avLst/>
            </a:prstGeom>
            <a:solidFill>
              <a:srgbClr val="1A4C4C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3" name="Num140"/>
            <p:cNvSpPr txBox="1">
              <a:spLocks/>
            </p:cNvSpPr>
            <p:nvPr/>
          </p:nvSpPr>
          <p:spPr>
            <a:xfrm>
              <a:off x="832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03</a:t>
              </a:r>
            </a:p>
          </p:txBody>
        </p:sp>
        <p:sp>
          <p:nvSpPr>
            <p:cNvPr id="144" name="Ttl140"/>
            <p:cNvSpPr txBox="1"/>
            <p:nvPr/>
          </p:nvSpPr>
          <p:spPr>
            <a:xfrm>
              <a:off x="832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Ankaios — open vehicle orchestration</a:t>
              </a:r>
            </a:p>
          </p:txBody>
        </p:sp>
        <p:sp>
          <p:nvSpPr>
            <p:cNvPr id="145" name="Body140"/>
            <p:cNvSpPr txBox="1"/>
            <p:nvPr/>
          </p:nvSpPr>
          <p:spPr>
            <a:xfrm>
              <a:off x="832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Our own Eclipse project orchestrating software workloads on in-vehicle high-performance computers.</a:t>
              </a:r>
            </a:p>
          </p:txBody>
        </p:sp>
        <p:sp>
          <p:nvSpPr>
            <p:cNvPr id="146" name="Chip140_0"/>
            <p:cNvSpPr>
              <a:spLocks/>
            </p:cNvSpPr>
            <p:nvPr/>
          </p:nvSpPr>
          <p:spPr>
            <a:xfrm>
              <a:off x="832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7" name="ChipT140_0"/>
            <p:cNvSpPr txBox="1">
              <a:spLocks/>
            </p:cNvSpPr>
            <p:nvPr/>
          </p:nvSpPr>
          <p:spPr>
            <a:xfrm>
              <a:off x="846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Initiated &amp; led by Elektrobit</a:t>
              </a:r>
            </a:p>
          </p:txBody>
        </p:sp>
        <p:sp>
          <p:nvSpPr>
            <p:cNvPr id="148" name="Chip140_1"/>
            <p:cNvSpPr>
              <a:spLocks/>
            </p:cNvSpPr>
            <p:nvPr/>
          </p:nvSpPr>
          <p:spPr>
            <a:xfrm>
              <a:off x="832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9" name="ChipT140_1"/>
            <p:cNvSpPr txBox="1">
              <a:spLocks/>
            </p:cNvSpPr>
            <p:nvPr/>
          </p:nvSpPr>
          <p:spPr>
            <a:xfrm>
              <a:off x="846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SDV project</a:t>
              </a:r>
            </a:p>
          </p:txBody>
        </p:sp>
        <p:sp>
          <p:nvSpPr>
            <p:cNvPr id="150" name="Chip140_2"/>
            <p:cNvSpPr>
              <a:spLocks/>
            </p:cNvSpPr>
            <p:nvPr/>
          </p:nvSpPr>
          <p:spPr>
            <a:xfrm>
              <a:off x="832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1" name="ChipT140_2"/>
            <p:cNvSpPr txBox="1">
              <a:spLocks/>
            </p:cNvSpPr>
            <p:nvPr/>
          </p:nvSpPr>
          <p:spPr>
            <a:xfrm>
              <a:off x="846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Automotive-grade, in Rust</a:t>
              </a:r>
            </a:p>
          </p:txBody>
        </p:sp>
      </p:grpSp>
      <p:sp>
        <p:nvSpPr>
          <p:cNvPr id="160" name="Concl"/>
          <p:cNvSpPr/>
          <p:nvPr/>
        </p:nvSpPr>
        <p:spPr>
          <a:xfrm>
            <a:off x="560000" y="5190000"/>
            <a:ext cx="11070000" cy="560000"/>
          </a:xfrm>
          <a:prstGeom prst="roundRect">
            <a:avLst>
              <a:gd name="adj" fmla="val 13000"/>
            </a:avLst>
          </a:prstGeom>
          <a:solidFill>
            <a:srgbClr val="00A87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61" name="ConclT"/>
          <p:cNvSpPr txBox="1">
            <a:spLocks/>
          </p:cNvSpPr>
          <p:nvPr/>
        </p:nvSpPr>
        <p:spPr>
          <a:xfrm>
            <a:off x="860000" y="5190000"/>
            <a:ext cx="10470000" cy="5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We don’t just adopt open source – we lead it.  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srgbClr val="E5F6EE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35 years in automotive, 630M+ vehicles powered.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5D986460-ECD1-4499-8D80-D580424F3033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5C0BA82F-7BCD-A92E-016D-C68C0BF556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51D08-ACCB-EB5C-E343-FB52C23F87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C5B70-3AF4-8FE0-4A4C-4C9E206F7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F2931-1667-7CDF-492F-34C28175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Elektrobit drives the industry to open source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4D0A787-1FB7-144B-84D7-ADC911AFB6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Three initiatives where we lead the industry toward open, safety-critical vehicle software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EFDA9B-0810-1777-9209-AF7D226AF10D}"/>
              </a:ext>
            </a:extLst>
          </p:cNvPr>
          <p:cNvGrpSpPr/>
          <p:nvPr/>
        </p:nvGrpSpPr>
        <p:grpSpPr>
          <a:xfrm>
            <a:off x="560000" y="1820000"/>
            <a:ext cx="3530000" cy="3150000"/>
            <a:chOff x="560000" y="1820000"/>
            <a:chExt cx="3530000" cy="3150000"/>
          </a:xfrm>
        </p:grpSpPr>
        <p:sp>
          <p:nvSpPr>
            <p:cNvPr id="100" name="Card100">
              <a:extLst>
                <a:ext uri="{FF2B5EF4-FFF2-40B4-BE49-F238E27FC236}">
                  <a16:creationId xmlns:a16="http://schemas.microsoft.com/office/drawing/2014/main" id="{A27BD0C7-99A9-6301-CB1A-87599AA4A006}"/>
                </a:ext>
              </a:extLst>
            </p:cNvPr>
            <p:cNvSpPr>
              <a:spLocks/>
            </p:cNvSpPr>
            <p:nvPr/>
          </p:nvSpPr>
          <p:spPr>
            <a:xfrm>
              <a:off x="56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1" name="Band100">
              <a:extLst>
                <a:ext uri="{FF2B5EF4-FFF2-40B4-BE49-F238E27FC236}">
                  <a16:creationId xmlns:a16="http://schemas.microsoft.com/office/drawing/2014/main" id="{AE8A4D7F-E1C7-340D-0459-BB81E5A92577}"/>
                </a:ext>
              </a:extLst>
            </p:cNvPr>
            <p:cNvSpPr/>
            <p:nvPr/>
          </p:nvSpPr>
          <p:spPr>
            <a:xfrm>
              <a:off x="56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00A3A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2" name="BandFix100">
              <a:extLst>
                <a:ext uri="{FF2B5EF4-FFF2-40B4-BE49-F238E27FC236}">
                  <a16:creationId xmlns:a16="http://schemas.microsoft.com/office/drawing/2014/main" id="{28A3A2C1-7EAE-7CEF-51F3-7D558F840165}"/>
                </a:ext>
              </a:extLst>
            </p:cNvPr>
            <p:cNvSpPr/>
            <p:nvPr/>
          </p:nvSpPr>
          <p:spPr>
            <a:xfrm>
              <a:off x="560000" y="2600000"/>
              <a:ext cx="3530000" cy="120000"/>
            </a:xfrm>
            <a:prstGeom prst="rect">
              <a:avLst/>
            </a:prstGeom>
            <a:solidFill>
              <a:srgbClr val="00A3AD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3" name="Num100">
              <a:extLst>
                <a:ext uri="{FF2B5EF4-FFF2-40B4-BE49-F238E27FC236}">
                  <a16:creationId xmlns:a16="http://schemas.microsoft.com/office/drawing/2014/main" id="{E1C6F67F-3DDC-1664-17CE-C6B5EED6702D}"/>
                </a:ext>
              </a:extLst>
            </p:cNvPr>
            <p:cNvSpPr txBox="1">
              <a:spLocks/>
            </p:cNvSpPr>
            <p:nvPr/>
          </p:nvSpPr>
          <p:spPr>
            <a:xfrm>
              <a:off x="78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01</a:t>
              </a:r>
            </a:p>
          </p:txBody>
        </p:sp>
        <p:sp>
          <p:nvSpPr>
            <p:cNvPr id="104" name="Ttl100">
              <a:extLst>
                <a:ext uri="{FF2B5EF4-FFF2-40B4-BE49-F238E27FC236}">
                  <a16:creationId xmlns:a16="http://schemas.microsoft.com/office/drawing/2014/main" id="{24883172-6A08-C9C0-6E63-414DC3E218A1}"/>
                </a:ext>
              </a:extLst>
            </p:cNvPr>
            <p:cNvSpPr txBox="1"/>
            <p:nvPr/>
          </p:nvSpPr>
          <p:spPr>
            <a:xfrm>
              <a:off x="78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EB corbos Linux for Safety Applications</a:t>
              </a:r>
            </a:p>
          </p:txBody>
        </p:sp>
        <p:sp>
          <p:nvSpPr>
            <p:cNvPr id="105" name="Body100">
              <a:extLst>
                <a:ext uri="{FF2B5EF4-FFF2-40B4-BE49-F238E27FC236}">
                  <a16:creationId xmlns:a16="http://schemas.microsoft.com/office/drawing/2014/main" id="{1E75E6D1-F783-FDB1-91C8-B3BD9C32D101}"/>
                </a:ext>
              </a:extLst>
            </p:cNvPr>
            <p:cNvSpPr txBox="1"/>
            <p:nvPr/>
          </p:nvSpPr>
          <p:spPr>
            <a:xfrm>
              <a:off x="78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The world’s first open-source OS assessed for automotive functional safety.</a:t>
              </a:r>
            </a:p>
          </p:txBody>
        </p:sp>
        <p:sp>
          <p:nvSpPr>
            <p:cNvPr id="106" name="Chip100_0">
              <a:extLst>
                <a:ext uri="{FF2B5EF4-FFF2-40B4-BE49-F238E27FC236}">
                  <a16:creationId xmlns:a16="http://schemas.microsoft.com/office/drawing/2014/main" id="{8C89AAF9-22AE-7804-5CA6-28EF30C10170}"/>
                </a:ext>
              </a:extLst>
            </p:cNvPr>
            <p:cNvSpPr>
              <a:spLocks/>
            </p:cNvSpPr>
            <p:nvPr/>
          </p:nvSpPr>
          <p:spPr>
            <a:xfrm>
              <a:off x="78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7" name="ChipT100_0">
              <a:extLst>
                <a:ext uri="{FF2B5EF4-FFF2-40B4-BE49-F238E27FC236}">
                  <a16:creationId xmlns:a16="http://schemas.microsoft.com/office/drawing/2014/main" id="{F629D9FF-1462-2A0E-AC6C-38663D9F30F3}"/>
                </a:ext>
              </a:extLst>
            </p:cNvPr>
            <p:cNvSpPr txBox="1">
              <a:spLocks/>
            </p:cNvSpPr>
            <p:nvPr/>
          </p:nvSpPr>
          <p:spPr>
            <a:xfrm>
              <a:off x="92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ASIL B / SIL 2 certified</a:t>
              </a:r>
            </a:p>
          </p:txBody>
        </p:sp>
        <p:sp>
          <p:nvSpPr>
            <p:cNvPr id="108" name="Chip100_1">
              <a:extLst>
                <a:ext uri="{FF2B5EF4-FFF2-40B4-BE49-F238E27FC236}">
                  <a16:creationId xmlns:a16="http://schemas.microsoft.com/office/drawing/2014/main" id="{C1A25014-B4C4-8015-7AF2-A1768B1B51EA}"/>
                </a:ext>
              </a:extLst>
            </p:cNvPr>
            <p:cNvSpPr>
              <a:spLocks/>
            </p:cNvSpPr>
            <p:nvPr/>
          </p:nvSpPr>
          <p:spPr>
            <a:xfrm>
              <a:off x="78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09" name="ChipT100_1">
              <a:extLst>
                <a:ext uri="{FF2B5EF4-FFF2-40B4-BE49-F238E27FC236}">
                  <a16:creationId xmlns:a16="http://schemas.microsoft.com/office/drawing/2014/main" id="{38DC62F0-733D-32E7-2A08-B7872198BF3F}"/>
                </a:ext>
              </a:extLst>
            </p:cNvPr>
            <p:cNvSpPr txBox="1">
              <a:spLocks/>
            </p:cNvSpPr>
            <p:nvPr/>
          </p:nvSpPr>
          <p:spPr>
            <a:xfrm>
              <a:off x="92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CES 2025 Innovation Award</a:t>
              </a:r>
            </a:p>
          </p:txBody>
        </p:sp>
        <p:sp>
          <p:nvSpPr>
            <p:cNvPr id="110" name="Chip100_2">
              <a:extLst>
                <a:ext uri="{FF2B5EF4-FFF2-40B4-BE49-F238E27FC236}">
                  <a16:creationId xmlns:a16="http://schemas.microsoft.com/office/drawing/2014/main" id="{6C9B9745-E9CC-DCA3-47F1-264CF8B3A866}"/>
                </a:ext>
              </a:extLst>
            </p:cNvPr>
            <p:cNvSpPr>
              <a:spLocks/>
            </p:cNvSpPr>
            <p:nvPr/>
          </p:nvSpPr>
          <p:spPr>
            <a:xfrm>
              <a:off x="78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11" name="ChipT100_2">
              <a:extLst>
                <a:ext uri="{FF2B5EF4-FFF2-40B4-BE49-F238E27FC236}">
                  <a16:creationId xmlns:a16="http://schemas.microsoft.com/office/drawing/2014/main" id="{220D7BD4-936D-499C-D50A-BDB09A37A2A1}"/>
                </a:ext>
              </a:extLst>
            </p:cNvPr>
            <p:cNvSpPr txBox="1">
              <a:spLocks/>
            </p:cNvSpPr>
            <p:nvPr/>
          </p:nvSpPr>
          <p:spPr>
            <a:xfrm>
              <a:off x="92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3AD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Live in Mobileye Drive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23441F5-B163-21B8-C2A9-C02384455B0A}"/>
              </a:ext>
            </a:extLst>
          </p:cNvPr>
          <p:cNvGrpSpPr/>
          <p:nvPr/>
        </p:nvGrpSpPr>
        <p:grpSpPr>
          <a:xfrm>
            <a:off x="4330000" y="1820000"/>
            <a:ext cx="3530000" cy="3150000"/>
            <a:chOff x="4330000" y="1820000"/>
            <a:chExt cx="3530000" cy="3150000"/>
          </a:xfrm>
        </p:grpSpPr>
        <p:sp>
          <p:nvSpPr>
            <p:cNvPr id="120" name="Card120">
              <a:extLst>
                <a:ext uri="{FF2B5EF4-FFF2-40B4-BE49-F238E27FC236}">
                  <a16:creationId xmlns:a16="http://schemas.microsoft.com/office/drawing/2014/main" id="{19766EFB-CC63-39E2-B588-E858CE3D88D1}"/>
                </a:ext>
              </a:extLst>
            </p:cNvPr>
            <p:cNvSpPr/>
            <p:nvPr/>
          </p:nvSpPr>
          <p:spPr>
            <a:xfrm>
              <a:off x="433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1" name="Band120">
              <a:extLst>
                <a:ext uri="{FF2B5EF4-FFF2-40B4-BE49-F238E27FC236}">
                  <a16:creationId xmlns:a16="http://schemas.microsoft.com/office/drawing/2014/main" id="{5559E8EB-48BA-81F4-38BD-E72537AC5A75}"/>
                </a:ext>
              </a:extLst>
            </p:cNvPr>
            <p:cNvSpPr/>
            <p:nvPr/>
          </p:nvSpPr>
          <p:spPr>
            <a:xfrm>
              <a:off x="433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00A87B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2" name="BandFix120">
              <a:extLst>
                <a:ext uri="{FF2B5EF4-FFF2-40B4-BE49-F238E27FC236}">
                  <a16:creationId xmlns:a16="http://schemas.microsoft.com/office/drawing/2014/main" id="{8EBB6C7C-E2AE-5B10-74DD-0FFC7DFD184A}"/>
                </a:ext>
              </a:extLst>
            </p:cNvPr>
            <p:cNvSpPr/>
            <p:nvPr/>
          </p:nvSpPr>
          <p:spPr>
            <a:xfrm>
              <a:off x="4330000" y="2600000"/>
              <a:ext cx="3530000" cy="120000"/>
            </a:xfrm>
            <a:prstGeom prst="rect">
              <a:avLst/>
            </a:prstGeom>
            <a:solidFill>
              <a:srgbClr val="00A87B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3" name="Num120">
              <a:extLst>
                <a:ext uri="{FF2B5EF4-FFF2-40B4-BE49-F238E27FC236}">
                  <a16:creationId xmlns:a16="http://schemas.microsoft.com/office/drawing/2014/main" id="{38E0A7B9-6CA9-9F77-86B0-AC197BABB803}"/>
                </a:ext>
              </a:extLst>
            </p:cNvPr>
            <p:cNvSpPr txBox="1">
              <a:spLocks/>
            </p:cNvSpPr>
            <p:nvPr/>
          </p:nvSpPr>
          <p:spPr>
            <a:xfrm>
              <a:off x="455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02</a:t>
              </a:r>
            </a:p>
          </p:txBody>
        </p:sp>
        <p:sp>
          <p:nvSpPr>
            <p:cNvPr id="124" name="Ttl120">
              <a:extLst>
                <a:ext uri="{FF2B5EF4-FFF2-40B4-BE49-F238E27FC236}">
                  <a16:creationId xmlns:a16="http://schemas.microsoft.com/office/drawing/2014/main" id="{43A27316-0570-0837-D3C1-8C18941798C4}"/>
                </a:ext>
              </a:extLst>
            </p:cNvPr>
            <p:cNvSpPr txBox="1"/>
            <p:nvPr/>
          </p:nvSpPr>
          <p:spPr>
            <a:xfrm>
              <a:off x="455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S-CORE — an open Safe Vehicle Core</a:t>
              </a:r>
            </a:p>
          </p:txBody>
        </p:sp>
        <p:sp>
          <p:nvSpPr>
            <p:cNvPr id="125" name="Body120">
              <a:extLst>
                <a:ext uri="{FF2B5EF4-FFF2-40B4-BE49-F238E27FC236}">
                  <a16:creationId xmlns:a16="http://schemas.microsoft.com/office/drawing/2014/main" id="{E6228531-6EBE-05AF-87AB-4427D9FCB5D5}"/>
                </a:ext>
              </a:extLst>
            </p:cNvPr>
            <p:cNvSpPr txBox="1"/>
            <p:nvPr/>
          </p:nvSpPr>
          <p:spPr>
            <a:xfrm>
              <a:off x="455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Co-developing an open, safety-aligned vehicle core with BMW, Mercedes-Benz and Qualcomm.</a:t>
              </a:r>
            </a:p>
          </p:txBody>
        </p:sp>
        <p:sp>
          <p:nvSpPr>
            <p:cNvPr id="126" name="Chip120_0">
              <a:extLst>
                <a:ext uri="{FF2B5EF4-FFF2-40B4-BE49-F238E27FC236}">
                  <a16:creationId xmlns:a16="http://schemas.microsoft.com/office/drawing/2014/main" id="{7C9A5E98-BC22-DEB2-192B-6AFD2261B99A}"/>
                </a:ext>
              </a:extLst>
            </p:cNvPr>
            <p:cNvSpPr>
              <a:spLocks/>
            </p:cNvSpPr>
            <p:nvPr/>
          </p:nvSpPr>
          <p:spPr>
            <a:xfrm>
              <a:off x="455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7" name="ChipT120_0">
              <a:extLst>
                <a:ext uri="{FF2B5EF4-FFF2-40B4-BE49-F238E27FC236}">
                  <a16:creationId xmlns:a16="http://schemas.microsoft.com/office/drawing/2014/main" id="{8F7D1A0A-CA25-8228-B382-D5EB39709079}"/>
                </a:ext>
              </a:extLst>
            </p:cNvPr>
            <p:cNvSpPr txBox="1">
              <a:spLocks/>
            </p:cNvSpPr>
            <p:nvPr/>
          </p:nvSpPr>
          <p:spPr>
            <a:xfrm>
              <a:off x="469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Founding member</a:t>
              </a:r>
            </a:p>
          </p:txBody>
        </p:sp>
        <p:sp>
          <p:nvSpPr>
            <p:cNvPr id="128" name="Chip120_1">
              <a:extLst>
                <a:ext uri="{FF2B5EF4-FFF2-40B4-BE49-F238E27FC236}">
                  <a16:creationId xmlns:a16="http://schemas.microsoft.com/office/drawing/2014/main" id="{89DDDDC2-12A4-02B9-BEFF-DC450A45E362}"/>
                </a:ext>
              </a:extLst>
            </p:cNvPr>
            <p:cNvSpPr>
              <a:spLocks/>
            </p:cNvSpPr>
            <p:nvPr/>
          </p:nvSpPr>
          <p:spPr>
            <a:xfrm>
              <a:off x="455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9" name="ChipT120_1">
              <a:extLst>
                <a:ext uri="{FF2B5EF4-FFF2-40B4-BE49-F238E27FC236}">
                  <a16:creationId xmlns:a16="http://schemas.microsoft.com/office/drawing/2014/main" id="{D2AE5237-1B40-D505-BC0A-B97E84C8FB08}"/>
                </a:ext>
              </a:extLst>
            </p:cNvPr>
            <p:cNvSpPr txBox="1">
              <a:spLocks/>
            </p:cNvSpPr>
            <p:nvPr/>
          </p:nvSpPr>
          <p:spPr>
            <a:xfrm>
              <a:off x="469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ISO 26262 aligned</a:t>
              </a:r>
            </a:p>
          </p:txBody>
        </p:sp>
        <p:sp>
          <p:nvSpPr>
            <p:cNvPr id="130" name="Chip120_2">
              <a:extLst>
                <a:ext uri="{FF2B5EF4-FFF2-40B4-BE49-F238E27FC236}">
                  <a16:creationId xmlns:a16="http://schemas.microsoft.com/office/drawing/2014/main" id="{E16F5A60-744C-F319-58A9-EAA90CC19980}"/>
                </a:ext>
              </a:extLst>
            </p:cNvPr>
            <p:cNvSpPr>
              <a:spLocks/>
            </p:cNvSpPr>
            <p:nvPr/>
          </p:nvSpPr>
          <p:spPr>
            <a:xfrm>
              <a:off x="455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00A87B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1" name="ChipT120_2">
              <a:extLst>
                <a:ext uri="{FF2B5EF4-FFF2-40B4-BE49-F238E27FC236}">
                  <a16:creationId xmlns:a16="http://schemas.microsoft.com/office/drawing/2014/main" id="{C8D0AB48-6C76-A968-4FB6-0C1775BFF529}"/>
                </a:ext>
              </a:extLst>
            </p:cNvPr>
            <p:cNvSpPr txBox="1">
              <a:spLocks/>
            </p:cNvSpPr>
            <p:nvPr/>
          </p:nvSpPr>
          <p:spPr>
            <a:xfrm>
              <a:off x="469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00A87B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Shared, reusable core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BB94D5-A495-01A8-AF11-DB8167E5157C}"/>
              </a:ext>
            </a:extLst>
          </p:cNvPr>
          <p:cNvGrpSpPr/>
          <p:nvPr/>
        </p:nvGrpSpPr>
        <p:grpSpPr>
          <a:xfrm>
            <a:off x="8100000" y="1820000"/>
            <a:ext cx="3530000" cy="3150000"/>
            <a:chOff x="8100000" y="1820000"/>
            <a:chExt cx="3530000" cy="3150000"/>
          </a:xfrm>
        </p:grpSpPr>
        <p:sp>
          <p:nvSpPr>
            <p:cNvPr id="140" name="Card140">
              <a:extLst>
                <a:ext uri="{FF2B5EF4-FFF2-40B4-BE49-F238E27FC236}">
                  <a16:creationId xmlns:a16="http://schemas.microsoft.com/office/drawing/2014/main" id="{4463E18F-05AA-BF86-1772-EE051A39B53A}"/>
                </a:ext>
              </a:extLst>
            </p:cNvPr>
            <p:cNvSpPr/>
            <p:nvPr/>
          </p:nvSpPr>
          <p:spPr>
            <a:xfrm>
              <a:off x="8100000" y="1820000"/>
              <a:ext cx="3530000" cy="31500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9525">
              <a:solidFill>
                <a:srgbClr val="D9DCDE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1" name="Band140">
              <a:extLst>
                <a:ext uri="{FF2B5EF4-FFF2-40B4-BE49-F238E27FC236}">
                  <a16:creationId xmlns:a16="http://schemas.microsoft.com/office/drawing/2014/main" id="{583E5D44-5977-F2B2-775C-1585C0299AFB}"/>
                </a:ext>
              </a:extLst>
            </p:cNvPr>
            <p:cNvSpPr/>
            <p:nvPr/>
          </p:nvSpPr>
          <p:spPr>
            <a:xfrm>
              <a:off x="8100000" y="1820000"/>
              <a:ext cx="3530000" cy="900000"/>
            </a:xfrm>
            <a:prstGeom prst="roundRect">
              <a:avLst>
                <a:gd name="adj" fmla="val 8000"/>
              </a:avLst>
            </a:prstGeom>
            <a:solidFill>
              <a:srgbClr val="1A4C4C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2" name="BandFix140">
              <a:extLst>
                <a:ext uri="{FF2B5EF4-FFF2-40B4-BE49-F238E27FC236}">
                  <a16:creationId xmlns:a16="http://schemas.microsoft.com/office/drawing/2014/main" id="{A19D32B6-A526-BE75-33A8-31A2A894BD73}"/>
                </a:ext>
              </a:extLst>
            </p:cNvPr>
            <p:cNvSpPr/>
            <p:nvPr/>
          </p:nvSpPr>
          <p:spPr>
            <a:xfrm>
              <a:off x="8100000" y="2600000"/>
              <a:ext cx="3530000" cy="120000"/>
            </a:xfrm>
            <a:prstGeom prst="rect">
              <a:avLst/>
            </a:prstGeom>
            <a:solidFill>
              <a:srgbClr val="1A4C4C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3" name="Num140">
              <a:extLst>
                <a:ext uri="{FF2B5EF4-FFF2-40B4-BE49-F238E27FC236}">
                  <a16:creationId xmlns:a16="http://schemas.microsoft.com/office/drawing/2014/main" id="{E52E2AF9-1513-3377-7455-54CAC26792EE}"/>
                </a:ext>
              </a:extLst>
            </p:cNvPr>
            <p:cNvSpPr txBox="1">
              <a:spLocks/>
            </p:cNvSpPr>
            <p:nvPr/>
          </p:nvSpPr>
          <p:spPr>
            <a:xfrm>
              <a:off x="8320000" y="1970000"/>
              <a:ext cx="1000000" cy="440000"/>
            </a:xfrm>
            <a:prstGeom prst="rect">
              <a:avLst/>
            </a:prstGeom>
            <a:noFill/>
          </p:spPr>
          <p:txBody>
            <a:bodyPr wrap="non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03</a:t>
              </a:r>
            </a:p>
          </p:txBody>
        </p:sp>
        <p:sp>
          <p:nvSpPr>
            <p:cNvPr id="144" name="Ttl140">
              <a:extLst>
                <a:ext uri="{FF2B5EF4-FFF2-40B4-BE49-F238E27FC236}">
                  <a16:creationId xmlns:a16="http://schemas.microsoft.com/office/drawing/2014/main" id="{A886BA2E-D968-1304-FBE4-4980F29CFB5C}"/>
                </a:ext>
              </a:extLst>
            </p:cNvPr>
            <p:cNvSpPr txBox="1"/>
            <p:nvPr/>
          </p:nvSpPr>
          <p:spPr>
            <a:xfrm>
              <a:off x="8320000" y="2320000"/>
              <a:ext cx="3130000" cy="3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Ankaios — open vehicle orchestration</a:t>
              </a:r>
            </a:p>
          </p:txBody>
        </p:sp>
        <p:sp>
          <p:nvSpPr>
            <p:cNvPr id="145" name="Body140">
              <a:extLst>
                <a:ext uri="{FF2B5EF4-FFF2-40B4-BE49-F238E27FC236}">
                  <a16:creationId xmlns:a16="http://schemas.microsoft.com/office/drawing/2014/main" id="{2D7CFB56-263A-5044-1D96-8A01870E9025}"/>
                </a:ext>
              </a:extLst>
            </p:cNvPr>
            <p:cNvSpPr txBox="1"/>
            <p:nvPr/>
          </p:nvSpPr>
          <p:spPr>
            <a:xfrm>
              <a:off x="8320000" y="2890000"/>
              <a:ext cx="3090000" cy="76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Our own Eclipse project orchestrating software workloads on in-vehicle high-performance computers.</a:t>
              </a:r>
            </a:p>
          </p:txBody>
        </p:sp>
        <p:sp>
          <p:nvSpPr>
            <p:cNvPr id="146" name="Chip140_0">
              <a:extLst>
                <a:ext uri="{FF2B5EF4-FFF2-40B4-BE49-F238E27FC236}">
                  <a16:creationId xmlns:a16="http://schemas.microsoft.com/office/drawing/2014/main" id="{3C65788A-7483-2DEA-8B8D-47E112284947}"/>
                </a:ext>
              </a:extLst>
            </p:cNvPr>
            <p:cNvSpPr>
              <a:spLocks/>
            </p:cNvSpPr>
            <p:nvPr/>
          </p:nvSpPr>
          <p:spPr>
            <a:xfrm>
              <a:off x="8320000" y="361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7" name="ChipT140_0">
              <a:extLst>
                <a:ext uri="{FF2B5EF4-FFF2-40B4-BE49-F238E27FC236}">
                  <a16:creationId xmlns:a16="http://schemas.microsoft.com/office/drawing/2014/main" id="{FB988A57-2E5F-312B-9817-1924DE6AC117}"/>
                </a:ext>
              </a:extLst>
            </p:cNvPr>
            <p:cNvSpPr txBox="1">
              <a:spLocks/>
            </p:cNvSpPr>
            <p:nvPr/>
          </p:nvSpPr>
          <p:spPr>
            <a:xfrm>
              <a:off x="8460000" y="361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Initiated &amp; led by Elektrobit</a:t>
              </a:r>
            </a:p>
          </p:txBody>
        </p:sp>
        <p:sp>
          <p:nvSpPr>
            <p:cNvPr id="148" name="Chip140_1">
              <a:extLst>
                <a:ext uri="{FF2B5EF4-FFF2-40B4-BE49-F238E27FC236}">
                  <a16:creationId xmlns:a16="http://schemas.microsoft.com/office/drawing/2014/main" id="{8CA563CE-DD23-B18F-0A78-A16F3397E198}"/>
                </a:ext>
              </a:extLst>
            </p:cNvPr>
            <p:cNvSpPr>
              <a:spLocks/>
            </p:cNvSpPr>
            <p:nvPr/>
          </p:nvSpPr>
          <p:spPr>
            <a:xfrm>
              <a:off x="8320000" y="403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9" name="ChipT140_1">
              <a:extLst>
                <a:ext uri="{FF2B5EF4-FFF2-40B4-BE49-F238E27FC236}">
                  <a16:creationId xmlns:a16="http://schemas.microsoft.com/office/drawing/2014/main" id="{883405E1-918C-D889-F34D-D3B5ADECB777}"/>
                </a:ext>
              </a:extLst>
            </p:cNvPr>
            <p:cNvSpPr txBox="1">
              <a:spLocks/>
            </p:cNvSpPr>
            <p:nvPr/>
          </p:nvSpPr>
          <p:spPr>
            <a:xfrm>
              <a:off x="8460000" y="403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Eclipse SDV project</a:t>
              </a:r>
            </a:p>
          </p:txBody>
        </p:sp>
        <p:sp>
          <p:nvSpPr>
            <p:cNvPr id="150" name="Chip140_2">
              <a:extLst>
                <a:ext uri="{FF2B5EF4-FFF2-40B4-BE49-F238E27FC236}">
                  <a16:creationId xmlns:a16="http://schemas.microsoft.com/office/drawing/2014/main" id="{6A766246-9BA3-58C5-E674-DDC78C7C4643}"/>
                </a:ext>
              </a:extLst>
            </p:cNvPr>
            <p:cNvSpPr>
              <a:spLocks/>
            </p:cNvSpPr>
            <p:nvPr/>
          </p:nvSpPr>
          <p:spPr>
            <a:xfrm>
              <a:off x="8320000" y="4450000"/>
              <a:ext cx="3090000" cy="320000"/>
            </a:xfrm>
            <a:prstGeom prst="roundRect">
              <a:avLst>
                <a:gd name="adj" fmla="val 40000"/>
              </a:avLst>
            </a:prstGeom>
            <a:solidFill>
              <a:srgbClr val="F2F7F8"/>
            </a:solidFill>
            <a:ln w="9525">
              <a:solidFill>
                <a:srgbClr val="1A4C4C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1" name="ChipT140_2">
              <a:extLst>
                <a:ext uri="{FF2B5EF4-FFF2-40B4-BE49-F238E27FC236}">
                  <a16:creationId xmlns:a16="http://schemas.microsoft.com/office/drawing/2014/main" id="{93E8E8B8-5EC3-E9B5-8B05-CEE3AC37DA41}"/>
                </a:ext>
              </a:extLst>
            </p:cNvPr>
            <p:cNvSpPr txBox="1">
              <a:spLocks/>
            </p:cNvSpPr>
            <p:nvPr/>
          </p:nvSpPr>
          <p:spPr>
            <a:xfrm>
              <a:off x="8460000" y="4450000"/>
              <a:ext cx="2930000" cy="320000"/>
            </a:xfrm>
            <a:prstGeom prst="rect">
              <a:avLst/>
            </a:prstGeom>
            <a:noFill/>
          </p:spPr>
          <p:txBody>
            <a:bodyPr wrap="none"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Automotive-grade, in Rust</a:t>
              </a:r>
            </a:p>
          </p:txBody>
        </p:sp>
      </p:grpSp>
      <p:sp>
        <p:nvSpPr>
          <p:cNvPr id="160" name="Concl">
            <a:extLst>
              <a:ext uri="{FF2B5EF4-FFF2-40B4-BE49-F238E27FC236}">
                <a16:creationId xmlns:a16="http://schemas.microsoft.com/office/drawing/2014/main" id="{CBC757DC-9595-9117-71E3-2800BB110696}"/>
              </a:ext>
            </a:extLst>
          </p:cNvPr>
          <p:cNvSpPr/>
          <p:nvPr/>
        </p:nvSpPr>
        <p:spPr>
          <a:xfrm>
            <a:off x="560000" y="5190000"/>
            <a:ext cx="11070000" cy="560000"/>
          </a:xfrm>
          <a:prstGeom prst="roundRect">
            <a:avLst>
              <a:gd name="adj" fmla="val 13000"/>
            </a:avLst>
          </a:prstGeom>
          <a:solidFill>
            <a:srgbClr val="00A87B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61" name="ConclT">
            <a:extLst>
              <a:ext uri="{FF2B5EF4-FFF2-40B4-BE49-F238E27FC236}">
                <a16:creationId xmlns:a16="http://schemas.microsoft.com/office/drawing/2014/main" id="{998E96A0-4AA3-8FDD-706C-8D4D2CBA0E1B}"/>
              </a:ext>
            </a:extLst>
          </p:cNvPr>
          <p:cNvSpPr txBox="1">
            <a:spLocks/>
          </p:cNvSpPr>
          <p:nvPr/>
        </p:nvSpPr>
        <p:spPr>
          <a:xfrm>
            <a:off x="860000" y="5190000"/>
            <a:ext cx="10470000" cy="5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We don’t just adopt open source – we lead it.  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srgbClr val="E5F6EE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35 years in automotive, 630M+ vehicles powered.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E0C5EB-3EBE-4EA1-2FA7-3A75F03444E3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5D986460-ECD1-4499-8D80-D580424F3033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C4F8D02B-428B-6340-57DB-79EDBA637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203D7-55BF-3755-2354-407772F19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B2D9F6-90DB-07A9-4E20-1ECCAF8E9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12" y="215684"/>
            <a:ext cx="10539433" cy="5348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EA4D60-0636-D0F9-2486-40CD2AC50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389" y="623496"/>
            <a:ext cx="7135221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0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F5B1-0C4E-3A13-C6D9-7D5229B1D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92">
            <a:extLst>
              <a:ext uri="{FF2B5EF4-FFF2-40B4-BE49-F238E27FC236}">
                <a16:creationId xmlns:a16="http://schemas.microsoft.com/office/drawing/2014/main" id="{52A5475E-E098-3343-3FB0-A86B95C861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rcRect l="23527" r="558" b="46"/>
          <a:stretch/>
        </p:blipFill>
        <p:spPr>
          <a:xfrm flipH="1">
            <a:off x="3464631" y="3173"/>
            <a:ext cx="8596735" cy="6854827"/>
          </a:xfrm>
          <a:custGeom>
            <a:avLst/>
            <a:gdLst>
              <a:gd name="connsiteX0" fmla="*/ 8047555 w 9255438"/>
              <a:gd name="connsiteY0" fmla="*/ 0 h 6854826"/>
              <a:gd name="connsiteX1" fmla="*/ 7440429 w 9255438"/>
              <a:gd name="connsiteY1" fmla="*/ 0 h 6854826"/>
              <a:gd name="connsiteX2" fmla="*/ 5401104 w 9255438"/>
              <a:gd name="connsiteY2" fmla="*/ 0 h 6854826"/>
              <a:gd name="connsiteX3" fmla="*/ 4793977 w 9255438"/>
              <a:gd name="connsiteY3" fmla="*/ 0 h 6854826"/>
              <a:gd name="connsiteX4" fmla="*/ 3246007 w 9255438"/>
              <a:gd name="connsiteY4" fmla="*/ 0 h 6854826"/>
              <a:gd name="connsiteX5" fmla="*/ 2638881 w 9255438"/>
              <a:gd name="connsiteY5" fmla="*/ 0 h 6854826"/>
              <a:gd name="connsiteX6" fmla="*/ 604587 w 9255438"/>
              <a:gd name="connsiteY6" fmla="*/ 0 h 6854826"/>
              <a:gd name="connsiteX7" fmla="*/ 0 w 9255438"/>
              <a:gd name="connsiteY7" fmla="*/ 0 h 6854826"/>
              <a:gd name="connsiteX8" fmla="*/ 0 w 9255438"/>
              <a:gd name="connsiteY8" fmla="*/ 6854826 h 6854826"/>
              <a:gd name="connsiteX9" fmla="*/ 604587 w 9255438"/>
              <a:gd name="connsiteY9" fmla="*/ 6854826 h 6854826"/>
              <a:gd name="connsiteX10" fmla="*/ 8648311 w 9255438"/>
              <a:gd name="connsiteY10" fmla="*/ 6854826 h 6854826"/>
              <a:gd name="connsiteX11" fmla="*/ 9255438 w 9255438"/>
              <a:gd name="connsiteY11" fmla="*/ 6854826 h 685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55438" h="6854826">
                <a:moveTo>
                  <a:pt x="8047555" y="0"/>
                </a:moveTo>
                <a:lnTo>
                  <a:pt x="7440429" y="0"/>
                </a:lnTo>
                <a:lnTo>
                  <a:pt x="5401104" y="0"/>
                </a:lnTo>
                <a:lnTo>
                  <a:pt x="4793977" y="0"/>
                </a:lnTo>
                <a:lnTo>
                  <a:pt x="3246007" y="0"/>
                </a:lnTo>
                <a:lnTo>
                  <a:pt x="2638881" y="0"/>
                </a:lnTo>
                <a:lnTo>
                  <a:pt x="604587" y="0"/>
                </a:lnTo>
                <a:lnTo>
                  <a:pt x="0" y="0"/>
                </a:lnTo>
                <a:lnTo>
                  <a:pt x="0" y="6854826"/>
                </a:lnTo>
                <a:lnTo>
                  <a:pt x="604587" y="6854826"/>
                </a:lnTo>
                <a:lnTo>
                  <a:pt x="8648311" y="6854826"/>
                </a:lnTo>
                <a:lnTo>
                  <a:pt x="9255438" y="6854826"/>
                </a:lnTo>
                <a:close/>
              </a:path>
            </a:pathLst>
          </a:custGeom>
        </p:spPr>
      </p:pic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E1A9B2B-4F79-3947-3651-3A9798454DC5}"/>
              </a:ext>
            </a:extLst>
          </p:cNvPr>
          <p:cNvSpPr>
            <a:spLocks/>
          </p:cNvSpPr>
          <p:nvPr/>
        </p:nvSpPr>
        <p:spPr>
          <a:xfrm>
            <a:off x="3464634" y="1"/>
            <a:ext cx="8596729" cy="6858000"/>
          </a:xfrm>
          <a:custGeom>
            <a:avLst/>
            <a:gdLst>
              <a:gd name="connsiteX0" fmla="*/ 1207883 w 9255438"/>
              <a:gd name="connsiteY0" fmla="*/ 0 h 6854826"/>
              <a:gd name="connsiteX1" fmla="*/ 1815009 w 9255438"/>
              <a:gd name="connsiteY1" fmla="*/ 0 h 6854826"/>
              <a:gd name="connsiteX2" fmla="*/ 3854334 w 9255438"/>
              <a:gd name="connsiteY2" fmla="*/ 0 h 6854826"/>
              <a:gd name="connsiteX3" fmla="*/ 4461461 w 9255438"/>
              <a:gd name="connsiteY3" fmla="*/ 0 h 6854826"/>
              <a:gd name="connsiteX4" fmla="*/ 6009431 w 9255438"/>
              <a:gd name="connsiteY4" fmla="*/ 0 h 6854826"/>
              <a:gd name="connsiteX5" fmla="*/ 6616557 w 9255438"/>
              <a:gd name="connsiteY5" fmla="*/ 0 h 6854826"/>
              <a:gd name="connsiteX6" fmla="*/ 8650851 w 9255438"/>
              <a:gd name="connsiteY6" fmla="*/ 0 h 6854826"/>
              <a:gd name="connsiteX7" fmla="*/ 9255438 w 9255438"/>
              <a:gd name="connsiteY7" fmla="*/ 0 h 6854826"/>
              <a:gd name="connsiteX8" fmla="*/ 9255438 w 9255438"/>
              <a:gd name="connsiteY8" fmla="*/ 6854826 h 6854826"/>
              <a:gd name="connsiteX9" fmla="*/ 8650851 w 9255438"/>
              <a:gd name="connsiteY9" fmla="*/ 6854826 h 6854826"/>
              <a:gd name="connsiteX10" fmla="*/ 607127 w 9255438"/>
              <a:gd name="connsiteY10" fmla="*/ 6854826 h 6854826"/>
              <a:gd name="connsiteX11" fmla="*/ 0 w 9255438"/>
              <a:gd name="connsiteY11" fmla="*/ 6854826 h 685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55438" h="6854826">
                <a:moveTo>
                  <a:pt x="1207883" y="0"/>
                </a:moveTo>
                <a:lnTo>
                  <a:pt x="1815009" y="0"/>
                </a:lnTo>
                <a:lnTo>
                  <a:pt x="3854334" y="0"/>
                </a:lnTo>
                <a:lnTo>
                  <a:pt x="4461461" y="0"/>
                </a:lnTo>
                <a:lnTo>
                  <a:pt x="6009431" y="0"/>
                </a:lnTo>
                <a:lnTo>
                  <a:pt x="6616557" y="0"/>
                </a:lnTo>
                <a:lnTo>
                  <a:pt x="8650851" y="0"/>
                </a:lnTo>
                <a:lnTo>
                  <a:pt x="9255438" y="0"/>
                </a:lnTo>
                <a:lnTo>
                  <a:pt x="9255438" y="6854826"/>
                </a:lnTo>
                <a:lnTo>
                  <a:pt x="8650851" y="6854826"/>
                </a:lnTo>
                <a:lnTo>
                  <a:pt x="607127" y="6854826"/>
                </a:lnTo>
                <a:lnTo>
                  <a:pt x="0" y="6854826"/>
                </a:lnTo>
                <a:close/>
              </a:path>
            </a:pathLst>
          </a:custGeom>
          <a:solidFill>
            <a:srgbClr val="292D36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  <a:sym typeface="Arial"/>
            </a:endParaRP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A8BEFAE7-1C30-A694-8A81-DC62C33337A6}"/>
              </a:ext>
            </a:extLst>
          </p:cNvPr>
          <p:cNvSpPr>
            <a:spLocks/>
          </p:cNvSpPr>
          <p:nvPr/>
        </p:nvSpPr>
        <p:spPr>
          <a:xfrm>
            <a:off x="3458660" y="3173"/>
            <a:ext cx="8596729" cy="6854827"/>
          </a:xfrm>
          <a:custGeom>
            <a:avLst/>
            <a:gdLst>
              <a:gd name="connsiteX0" fmla="*/ 1207883 w 9255438"/>
              <a:gd name="connsiteY0" fmla="*/ 0 h 6854826"/>
              <a:gd name="connsiteX1" fmla="*/ 1815009 w 9255438"/>
              <a:gd name="connsiteY1" fmla="*/ 0 h 6854826"/>
              <a:gd name="connsiteX2" fmla="*/ 3854334 w 9255438"/>
              <a:gd name="connsiteY2" fmla="*/ 0 h 6854826"/>
              <a:gd name="connsiteX3" fmla="*/ 4461461 w 9255438"/>
              <a:gd name="connsiteY3" fmla="*/ 0 h 6854826"/>
              <a:gd name="connsiteX4" fmla="*/ 6009431 w 9255438"/>
              <a:gd name="connsiteY4" fmla="*/ 0 h 6854826"/>
              <a:gd name="connsiteX5" fmla="*/ 6616557 w 9255438"/>
              <a:gd name="connsiteY5" fmla="*/ 0 h 6854826"/>
              <a:gd name="connsiteX6" fmla="*/ 8650851 w 9255438"/>
              <a:gd name="connsiteY6" fmla="*/ 0 h 6854826"/>
              <a:gd name="connsiteX7" fmla="*/ 9255438 w 9255438"/>
              <a:gd name="connsiteY7" fmla="*/ 0 h 6854826"/>
              <a:gd name="connsiteX8" fmla="*/ 9255438 w 9255438"/>
              <a:gd name="connsiteY8" fmla="*/ 6854826 h 6854826"/>
              <a:gd name="connsiteX9" fmla="*/ 8650851 w 9255438"/>
              <a:gd name="connsiteY9" fmla="*/ 6854826 h 6854826"/>
              <a:gd name="connsiteX10" fmla="*/ 607127 w 9255438"/>
              <a:gd name="connsiteY10" fmla="*/ 6854826 h 6854826"/>
              <a:gd name="connsiteX11" fmla="*/ 0 w 9255438"/>
              <a:gd name="connsiteY11" fmla="*/ 6854826 h 685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55438" h="6854826">
                <a:moveTo>
                  <a:pt x="1207883" y="0"/>
                </a:moveTo>
                <a:lnTo>
                  <a:pt x="1815009" y="0"/>
                </a:lnTo>
                <a:lnTo>
                  <a:pt x="3854334" y="0"/>
                </a:lnTo>
                <a:lnTo>
                  <a:pt x="4461461" y="0"/>
                </a:lnTo>
                <a:lnTo>
                  <a:pt x="6009431" y="0"/>
                </a:lnTo>
                <a:lnTo>
                  <a:pt x="6616557" y="0"/>
                </a:lnTo>
                <a:lnTo>
                  <a:pt x="8650851" y="0"/>
                </a:lnTo>
                <a:lnTo>
                  <a:pt x="9255438" y="0"/>
                </a:lnTo>
                <a:lnTo>
                  <a:pt x="9255438" y="6854826"/>
                </a:lnTo>
                <a:lnTo>
                  <a:pt x="8650851" y="6854826"/>
                </a:lnTo>
                <a:lnTo>
                  <a:pt x="607127" y="6854826"/>
                </a:lnTo>
                <a:lnTo>
                  <a:pt x="0" y="6854826"/>
                </a:lnTo>
                <a:close/>
              </a:path>
            </a:pathLst>
          </a:custGeom>
          <a:gradFill flip="none" rotWithShape="1">
            <a:gsLst>
              <a:gs pos="0">
                <a:schemeClr val="accent6"/>
              </a:gs>
              <a:gs pos="48000">
                <a:schemeClr val="accent6">
                  <a:alpha val="20000"/>
                </a:schemeClr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Noto Sans SC"/>
              <a:cs typeface="+mn-cs"/>
              <a:sym typeface="Arial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A608234-423B-6C69-219D-B518E8BADBD5}"/>
              </a:ext>
            </a:extLst>
          </p:cNvPr>
          <p:cNvSpPr txBox="1">
            <a:spLocks/>
          </p:cNvSpPr>
          <p:nvPr/>
        </p:nvSpPr>
        <p:spPr>
          <a:xfrm>
            <a:off x="540070" y="1973766"/>
            <a:ext cx="6528551" cy="41890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9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lang="de-DE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5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lang="de-DE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lang="de-DE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  <a:defRPr lang="en-GB" sz="10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51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Noto Sans SC"/>
              <a:cs typeface="+mn-cs"/>
              <a:sym typeface="Arial"/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6DDC8997-E7EB-150C-3FE1-8CF61C3ACF10}"/>
              </a:ext>
            </a:extLst>
          </p:cNvPr>
          <p:cNvSpPr txBox="1">
            <a:spLocks/>
          </p:cNvSpPr>
          <p:nvPr/>
        </p:nvSpPr>
        <p:spPr bwMode="gray">
          <a:xfrm>
            <a:off x="534114" y="2216224"/>
            <a:ext cx="31007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b="0" kern="1200" baseline="0">
                <a:solidFill>
                  <a:srgbClr val="282C30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9875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9500" indent="-274638" algn="l" defTabSz="91449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51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97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343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89" indent="-228623" algn="l" defTabSz="91449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  <a:sym typeface="Arial"/>
              </a:rPr>
              <a:t>Right-sized SDV for global vehicle portfolios</a:t>
            </a:r>
          </a:p>
        </p:txBody>
      </p:sp>
      <p:sp>
        <p:nvSpPr>
          <p:cNvPr id="32" name="Title 3">
            <a:extLst>
              <a:ext uri="{FF2B5EF4-FFF2-40B4-BE49-F238E27FC236}">
                <a16:creationId xmlns:a16="http://schemas.microsoft.com/office/drawing/2014/main" id="{CEC2045D-4D9C-A734-8C8B-956209637879}"/>
              </a:ext>
            </a:extLst>
          </p:cNvPr>
          <p:cNvSpPr txBox="1">
            <a:spLocks/>
          </p:cNvSpPr>
          <p:nvPr/>
        </p:nvSpPr>
        <p:spPr bwMode="gray">
          <a:xfrm>
            <a:off x="540001" y="847365"/>
            <a:ext cx="3481440" cy="104174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6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nit ExtraBold"/>
                <a:ea typeface="+mj-ea"/>
                <a:cs typeface="+mj-cs"/>
                <a:sym typeface="Arial"/>
              </a:rPr>
              <a:t>Smart SDV platform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7BF63EC-C3A2-9D21-3669-3C0CBBFBBDC9}"/>
              </a:ext>
            </a:extLst>
          </p:cNvPr>
          <p:cNvCxnSpPr>
            <a:cxnSpLocks/>
          </p:cNvCxnSpPr>
          <p:nvPr/>
        </p:nvCxnSpPr>
        <p:spPr>
          <a:xfrm flipH="1">
            <a:off x="540072" y="3505468"/>
            <a:ext cx="3386469" cy="0"/>
          </a:xfrm>
          <a:prstGeom prst="line">
            <a:avLst/>
          </a:prstGeom>
          <a:ln w="1905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ußzeilenplatzhalter 10">
            <a:extLst>
              <a:ext uri="{FF2B5EF4-FFF2-40B4-BE49-F238E27FC236}">
                <a16:creationId xmlns:a16="http://schemas.microsoft.com/office/drawing/2014/main" id="{6638FBD3-26C3-EC60-3DCF-C756BAF1D19E}"/>
              </a:ext>
            </a:extLst>
          </p:cNvPr>
          <p:cNvSpPr txBox="1">
            <a:spLocks/>
          </p:cNvSpPr>
          <p:nvPr/>
        </p:nvSpPr>
        <p:spPr bwMode="gray">
          <a:xfrm>
            <a:off x="540070" y="6417535"/>
            <a:ext cx="2351175" cy="295277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l" defTabSz="914400" rtl="0" eaLnBrk="1" latinLnBrk="0" hangingPunct="1">
              <a:defRPr lang="en-US" sz="800" b="0" kern="120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Elektrobit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2026 | Public</a:t>
            </a:r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0AFFD655-0CFA-FD2D-A4D8-944809734AA9}"/>
              </a:ext>
            </a:extLst>
          </p:cNvPr>
          <p:cNvSpPr txBox="1">
            <a:spLocks noChangeAspect="1"/>
          </p:cNvSpPr>
          <p:nvPr/>
        </p:nvSpPr>
        <p:spPr bwMode="gray">
          <a:xfrm>
            <a:off x="10118213" y="6417535"/>
            <a:ext cx="1174387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r" defTabSz="914400" rtl="0" eaLnBrk="1" latinLnBrk="0" hangingPunct="1">
              <a:defRPr lang="en-US" sz="800" b="0" kern="1200" smtClean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AC9FF788-DB99-4A5D-A77D-6ADE2EFF9A0F}" type="datetime4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Arial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/>
              <a:cs typeface="Open San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C4825D-C2A2-3B4A-4EC5-ADA63C75DC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4" r="65726"/>
          <a:stretch>
            <a:fillRect/>
          </a:stretch>
        </p:blipFill>
        <p:spPr bwMode="gray">
          <a:xfrm>
            <a:off x="8995891" y="-1"/>
            <a:ext cx="3199245" cy="6854827"/>
          </a:xfrm>
          <a:custGeom>
            <a:avLst/>
            <a:gdLst>
              <a:gd name="connsiteX0" fmla="*/ 1270981 w 3830091"/>
              <a:gd name="connsiteY0" fmla="*/ 0 h 6858000"/>
              <a:gd name="connsiteX1" fmla="*/ 1510785 w 3830091"/>
              <a:gd name="connsiteY1" fmla="*/ 0 h 6858000"/>
              <a:gd name="connsiteX2" fmla="*/ 1909824 w 3830091"/>
              <a:gd name="connsiteY2" fmla="*/ 0 h 6858000"/>
              <a:gd name="connsiteX3" fmla="*/ 2149628 w 3830091"/>
              <a:gd name="connsiteY3" fmla="*/ 0 h 6858000"/>
              <a:gd name="connsiteX4" fmla="*/ 3590287 w 3830091"/>
              <a:gd name="connsiteY4" fmla="*/ 0 h 6858000"/>
              <a:gd name="connsiteX5" fmla="*/ 3830091 w 3830091"/>
              <a:gd name="connsiteY5" fmla="*/ 0 h 6858000"/>
              <a:gd name="connsiteX6" fmla="*/ 3830091 w 3830091"/>
              <a:gd name="connsiteY6" fmla="*/ 6858000 h 6858000"/>
              <a:gd name="connsiteX7" fmla="*/ 3590287 w 3830091"/>
              <a:gd name="connsiteY7" fmla="*/ 6858000 h 6858000"/>
              <a:gd name="connsiteX8" fmla="*/ 878646 w 3830091"/>
              <a:gd name="connsiteY8" fmla="*/ 6858000 h 6858000"/>
              <a:gd name="connsiteX9" fmla="*/ 638842 w 3830091"/>
              <a:gd name="connsiteY9" fmla="*/ 6858000 h 6858000"/>
              <a:gd name="connsiteX10" fmla="*/ 239803 w 3830091"/>
              <a:gd name="connsiteY10" fmla="*/ 6858000 h 6858000"/>
              <a:gd name="connsiteX11" fmla="*/ 0 w 383009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30091" h="6858000">
                <a:moveTo>
                  <a:pt x="1270981" y="0"/>
                </a:moveTo>
                <a:lnTo>
                  <a:pt x="1510785" y="0"/>
                </a:lnTo>
                <a:lnTo>
                  <a:pt x="1909824" y="0"/>
                </a:lnTo>
                <a:lnTo>
                  <a:pt x="2149628" y="0"/>
                </a:lnTo>
                <a:lnTo>
                  <a:pt x="3590287" y="0"/>
                </a:lnTo>
                <a:lnTo>
                  <a:pt x="3830091" y="0"/>
                </a:lnTo>
                <a:lnTo>
                  <a:pt x="3830091" y="6858000"/>
                </a:lnTo>
                <a:lnTo>
                  <a:pt x="3590287" y="6858000"/>
                </a:lnTo>
                <a:lnTo>
                  <a:pt x="878646" y="6858000"/>
                </a:lnTo>
                <a:lnTo>
                  <a:pt x="638842" y="6858000"/>
                </a:lnTo>
                <a:lnTo>
                  <a:pt x="23980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4" name="Bildplatzhalter 57">
            <a:extLst>
              <a:ext uri="{FF2B5EF4-FFF2-40B4-BE49-F238E27FC236}">
                <a16:creationId xmlns:a16="http://schemas.microsoft.com/office/drawing/2014/main" id="{A8918B13-972B-113A-B92A-6E9330081DF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4" b="54"/>
          <a:stretch>
            <a:fillRect/>
          </a:stretch>
        </p:blipFill>
        <p:spPr bwMode="gray">
          <a:xfrm>
            <a:off x="10664588" y="1"/>
            <a:ext cx="982928" cy="10152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38CA08A-1F57-90D8-ABBA-23BB52887E47}"/>
              </a:ext>
            </a:extLst>
          </p:cNvPr>
          <p:cNvGrpSpPr/>
          <p:nvPr/>
        </p:nvGrpSpPr>
        <p:grpSpPr>
          <a:xfrm>
            <a:off x="3661628" y="3191891"/>
            <a:ext cx="685803" cy="685800"/>
            <a:chOff x="3661628" y="3191891"/>
            <a:chExt cx="685803" cy="685800"/>
          </a:xfrm>
        </p:grpSpPr>
        <p:sp>
          <p:nvSpPr>
            <p:cNvPr id="18" name="Ellipse 44">
              <a:extLst>
                <a:ext uri="{FF2B5EF4-FFF2-40B4-BE49-F238E27FC236}">
                  <a16:creationId xmlns:a16="http://schemas.microsoft.com/office/drawing/2014/main" id="{0CD60F20-B1BB-7341-9E89-4F76A1CE88EF}"/>
                </a:ext>
              </a:extLst>
            </p:cNvPr>
            <p:cNvSpPr/>
            <p:nvPr/>
          </p:nvSpPr>
          <p:spPr bwMode="gray">
            <a:xfrm>
              <a:off x="3661628" y="3191891"/>
              <a:ext cx="685803" cy="685800"/>
            </a:xfrm>
            <a:prstGeom prst="ellipse">
              <a:avLst/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  <a:sym typeface="Arial"/>
              </a:endParaRPr>
            </a:p>
          </p:txBody>
        </p:sp>
        <p:sp>
          <p:nvSpPr>
            <p:cNvPr id="20" name="Ellipse 45">
              <a:extLst>
                <a:ext uri="{FF2B5EF4-FFF2-40B4-BE49-F238E27FC236}">
                  <a16:creationId xmlns:a16="http://schemas.microsoft.com/office/drawing/2014/main" id="{75265719-E819-E392-71BD-D771BC1E063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709040" y="3239303"/>
              <a:ext cx="590979" cy="5909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  <a:sym typeface="Arial"/>
              </a:endParaRPr>
            </a:p>
          </p:txBody>
        </p:sp>
        <p:sp>
          <p:nvSpPr>
            <p:cNvPr id="22" name="Grafik 11">
              <a:extLst>
                <a:ext uri="{FF2B5EF4-FFF2-40B4-BE49-F238E27FC236}">
                  <a16:creationId xmlns:a16="http://schemas.microsoft.com/office/drawing/2014/main" id="{13CDD710-F643-FF6D-44C6-54AC9693D07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853449" y="3395315"/>
              <a:ext cx="302161" cy="278952"/>
            </a:xfrm>
            <a:custGeom>
              <a:avLst/>
              <a:gdLst>
                <a:gd name="connsiteX0" fmla="*/ 4495981 w 4876790"/>
                <a:gd name="connsiteY0" fmla="*/ 3297784 h 4502191"/>
                <a:gd name="connsiteX1" fmla="*/ 4354030 w 4876790"/>
                <a:gd name="connsiteY1" fmla="*/ 3297784 h 4502191"/>
                <a:gd name="connsiteX2" fmla="*/ 4354030 w 4876790"/>
                <a:gd name="connsiteY2" fmla="*/ 3118542 h 4502191"/>
                <a:gd name="connsiteX3" fmla="*/ 3584372 w 4876790"/>
                <a:gd name="connsiteY3" fmla="*/ 2348894 h 4502191"/>
                <a:gd name="connsiteX4" fmla="*/ 2613184 w 4876790"/>
                <a:gd name="connsiteY4" fmla="*/ 2348894 h 4502191"/>
                <a:gd name="connsiteX5" fmla="*/ 2613184 w 4876790"/>
                <a:gd name="connsiteY5" fmla="*/ 1686020 h 4502191"/>
                <a:gd name="connsiteX6" fmla="*/ 3038951 w 4876790"/>
                <a:gd name="connsiteY6" fmla="*/ 1686020 h 4502191"/>
                <a:gd name="connsiteX7" fmla="*/ 3419761 w 4876790"/>
                <a:gd name="connsiteY7" fmla="*/ 1305201 h 4502191"/>
                <a:gd name="connsiteX8" fmla="*/ 3419761 w 4876790"/>
                <a:gd name="connsiteY8" fmla="*/ 380819 h 4502191"/>
                <a:gd name="connsiteX9" fmla="*/ 3038951 w 4876790"/>
                <a:gd name="connsiteY9" fmla="*/ 0 h 4502191"/>
                <a:gd name="connsiteX10" fmla="*/ 1901409 w 4876790"/>
                <a:gd name="connsiteY10" fmla="*/ 0 h 4502191"/>
                <a:gd name="connsiteX11" fmla="*/ 1520600 w 4876790"/>
                <a:gd name="connsiteY11" fmla="*/ 380819 h 4502191"/>
                <a:gd name="connsiteX12" fmla="*/ 1520600 w 4876790"/>
                <a:gd name="connsiteY12" fmla="*/ 1305192 h 4502191"/>
                <a:gd name="connsiteX13" fmla="*/ 1901409 w 4876790"/>
                <a:gd name="connsiteY13" fmla="*/ 1686011 h 4502191"/>
                <a:gd name="connsiteX14" fmla="*/ 2327177 w 4876790"/>
                <a:gd name="connsiteY14" fmla="*/ 1686011 h 4502191"/>
                <a:gd name="connsiteX15" fmla="*/ 2327177 w 4876790"/>
                <a:gd name="connsiteY15" fmla="*/ 2348884 h 4502191"/>
                <a:gd name="connsiteX16" fmla="*/ 1298772 w 4876790"/>
                <a:gd name="connsiteY16" fmla="*/ 2348884 h 4502191"/>
                <a:gd name="connsiteX17" fmla="*/ 529123 w 4876790"/>
                <a:gd name="connsiteY17" fmla="*/ 3118533 h 4502191"/>
                <a:gd name="connsiteX18" fmla="*/ 529123 w 4876790"/>
                <a:gd name="connsiteY18" fmla="*/ 3297774 h 4502191"/>
                <a:gd name="connsiteX19" fmla="*/ 380819 w 4876790"/>
                <a:gd name="connsiteY19" fmla="*/ 3297774 h 4502191"/>
                <a:gd name="connsiteX20" fmla="*/ 0 w 4876790"/>
                <a:gd name="connsiteY20" fmla="*/ 3678603 h 4502191"/>
                <a:gd name="connsiteX21" fmla="*/ 0 w 4876790"/>
                <a:gd name="connsiteY21" fmla="*/ 4121382 h 4502191"/>
                <a:gd name="connsiteX22" fmla="*/ 380819 w 4876790"/>
                <a:gd name="connsiteY22" fmla="*/ 4502191 h 4502191"/>
                <a:gd name="connsiteX23" fmla="*/ 963425 w 4876790"/>
                <a:gd name="connsiteY23" fmla="*/ 4502191 h 4502191"/>
                <a:gd name="connsiteX24" fmla="*/ 1344235 w 4876790"/>
                <a:gd name="connsiteY24" fmla="*/ 4121382 h 4502191"/>
                <a:gd name="connsiteX25" fmla="*/ 1344235 w 4876790"/>
                <a:gd name="connsiteY25" fmla="*/ 3678603 h 4502191"/>
                <a:gd name="connsiteX26" fmla="*/ 963425 w 4876790"/>
                <a:gd name="connsiteY26" fmla="*/ 3297784 h 4502191"/>
                <a:gd name="connsiteX27" fmla="*/ 815131 w 4876790"/>
                <a:gd name="connsiteY27" fmla="*/ 3297784 h 4502191"/>
                <a:gd name="connsiteX28" fmla="*/ 815131 w 4876790"/>
                <a:gd name="connsiteY28" fmla="*/ 3118542 h 4502191"/>
                <a:gd name="connsiteX29" fmla="*/ 1298762 w 4876790"/>
                <a:gd name="connsiteY29" fmla="*/ 2634911 h 4502191"/>
                <a:gd name="connsiteX30" fmla="*/ 2327167 w 4876790"/>
                <a:gd name="connsiteY30" fmla="*/ 2634911 h 4502191"/>
                <a:gd name="connsiteX31" fmla="*/ 2327167 w 4876790"/>
                <a:gd name="connsiteY31" fmla="*/ 3297784 h 4502191"/>
                <a:gd name="connsiteX32" fmla="*/ 2178873 w 4876790"/>
                <a:gd name="connsiteY32" fmla="*/ 3297784 h 4502191"/>
                <a:gd name="connsiteX33" fmla="*/ 1798053 w 4876790"/>
                <a:gd name="connsiteY33" fmla="*/ 3678603 h 4502191"/>
                <a:gd name="connsiteX34" fmla="*/ 1798053 w 4876790"/>
                <a:gd name="connsiteY34" fmla="*/ 4121382 h 4502191"/>
                <a:gd name="connsiteX35" fmla="*/ 2178873 w 4876790"/>
                <a:gd name="connsiteY35" fmla="*/ 4502191 h 4502191"/>
                <a:gd name="connsiteX36" fmla="*/ 2761479 w 4876790"/>
                <a:gd name="connsiteY36" fmla="*/ 4502191 h 4502191"/>
                <a:gd name="connsiteX37" fmla="*/ 3142288 w 4876790"/>
                <a:gd name="connsiteY37" fmla="*/ 4121382 h 4502191"/>
                <a:gd name="connsiteX38" fmla="*/ 3142288 w 4876790"/>
                <a:gd name="connsiteY38" fmla="*/ 3678603 h 4502191"/>
                <a:gd name="connsiteX39" fmla="*/ 2761479 w 4876790"/>
                <a:gd name="connsiteY39" fmla="*/ 3297784 h 4502191"/>
                <a:gd name="connsiteX40" fmla="*/ 2613184 w 4876790"/>
                <a:gd name="connsiteY40" fmla="*/ 3297784 h 4502191"/>
                <a:gd name="connsiteX41" fmla="*/ 2613184 w 4876790"/>
                <a:gd name="connsiteY41" fmla="*/ 2634911 h 4502191"/>
                <a:gd name="connsiteX42" fmla="*/ 3584381 w 4876790"/>
                <a:gd name="connsiteY42" fmla="*/ 2634911 h 4502191"/>
                <a:gd name="connsiteX43" fmla="*/ 4068023 w 4876790"/>
                <a:gd name="connsiteY43" fmla="*/ 3118542 h 4502191"/>
                <a:gd name="connsiteX44" fmla="*/ 4068023 w 4876790"/>
                <a:gd name="connsiteY44" fmla="*/ 3297784 h 4502191"/>
                <a:gd name="connsiteX45" fmla="*/ 3913365 w 4876790"/>
                <a:gd name="connsiteY45" fmla="*/ 3297784 h 4502191"/>
                <a:gd name="connsiteX46" fmla="*/ 3532556 w 4876790"/>
                <a:gd name="connsiteY46" fmla="*/ 3678603 h 4502191"/>
                <a:gd name="connsiteX47" fmla="*/ 3532556 w 4876790"/>
                <a:gd name="connsiteY47" fmla="*/ 4121382 h 4502191"/>
                <a:gd name="connsiteX48" fmla="*/ 3913365 w 4876790"/>
                <a:gd name="connsiteY48" fmla="*/ 4502191 h 4502191"/>
                <a:gd name="connsiteX49" fmla="*/ 4495972 w 4876790"/>
                <a:gd name="connsiteY49" fmla="*/ 4502191 h 4502191"/>
                <a:gd name="connsiteX50" fmla="*/ 4876791 w 4876790"/>
                <a:gd name="connsiteY50" fmla="*/ 4121382 h 4502191"/>
                <a:gd name="connsiteX51" fmla="*/ 4876791 w 4876790"/>
                <a:gd name="connsiteY51" fmla="*/ 3678603 h 4502191"/>
                <a:gd name="connsiteX52" fmla="*/ 4495981 w 4876790"/>
                <a:gd name="connsiteY52" fmla="*/ 3297784 h 450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876790" h="4502191">
                  <a:moveTo>
                    <a:pt x="4495981" y="3297784"/>
                  </a:moveTo>
                  <a:lnTo>
                    <a:pt x="4354030" y="3297784"/>
                  </a:lnTo>
                  <a:lnTo>
                    <a:pt x="4354030" y="3118542"/>
                  </a:lnTo>
                  <a:cubicBezTo>
                    <a:pt x="4354030" y="2694146"/>
                    <a:pt x="4008758" y="2348894"/>
                    <a:pt x="3584372" y="2348894"/>
                  </a:cubicBezTo>
                  <a:lnTo>
                    <a:pt x="2613184" y="2348894"/>
                  </a:lnTo>
                  <a:lnTo>
                    <a:pt x="2613184" y="1686020"/>
                  </a:lnTo>
                  <a:lnTo>
                    <a:pt x="3038951" y="1686020"/>
                  </a:lnTo>
                  <a:cubicBezTo>
                    <a:pt x="3248930" y="1686020"/>
                    <a:pt x="3419761" y="1515189"/>
                    <a:pt x="3419761" y="1305201"/>
                  </a:cubicBezTo>
                  <a:lnTo>
                    <a:pt x="3419761" y="380819"/>
                  </a:lnTo>
                  <a:cubicBezTo>
                    <a:pt x="3419761" y="170840"/>
                    <a:pt x="3248930" y="0"/>
                    <a:pt x="3038951" y="0"/>
                  </a:cubicBezTo>
                  <a:lnTo>
                    <a:pt x="1901409" y="0"/>
                  </a:lnTo>
                  <a:cubicBezTo>
                    <a:pt x="1691431" y="0"/>
                    <a:pt x="1520600" y="170831"/>
                    <a:pt x="1520600" y="380819"/>
                  </a:cubicBezTo>
                  <a:lnTo>
                    <a:pt x="1520600" y="1305192"/>
                  </a:lnTo>
                  <a:cubicBezTo>
                    <a:pt x="1520600" y="1515170"/>
                    <a:pt x="1691431" y="1686011"/>
                    <a:pt x="1901409" y="1686011"/>
                  </a:cubicBezTo>
                  <a:lnTo>
                    <a:pt x="2327177" y="1686011"/>
                  </a:lnTo>
                  <a:lnTo>
                    <a:pt x="2327177" y="2348884"/>
                  </a:lnTo>
                  <a:lnTo>
                    <a:pt x="1298772" y="2348884"/>
                  </a:lnTo>
                  <a:cubicBezTo>
                    <a:pt x="874376" y="2348884"/>
                    <a:pt x="529123" y="2694146"/>
                    <a:pt x="529123" y="3118533"/>
                  </a:cubicBezTo>
                  <a:lnTo>
                    <a:pt x="529123" y="3297774"/>
                  </a:lnTo>
                  <a:lnTo>
                    <a:pt x="380819" y="3297774"/>
                  </a:lnTo>
                  <a:cubicBezTo>
                    <a:pt x="170831" y="3297784"/>
                    <a:pt x="0" y="3468615"/>
                    <a:pt x="0" y="3678603"/>
                  </a:cubicBezTo>
                  <a:lnTo>
                    <a:pt x="0" y="4121382"/>
                  </a:lnTo>
                  <a:cubicBezTo>
                    <a:pt x="0" y="4331361"/>
                    <a:pt x="170831" y="4502191"/>
                    <a:pt x="380819" y="4502191"/>
                  </a:cubicBezTo>
                  <a:lnTo>
                    <a:pt x="963425" y="4502191"/>
                  </a:lnTo>
                  <a:cubicBezTo>
                    <a:pt x="1173404" y="4502191"/>
                    <a:pt x="1344235" y="4331361"/>
                    <a:pt x="1344235" y="4121382"/>
                  </a:cubicBezTo>
                  <a:lnTo>
                    <a:pt x="1344235" y="3678603"/>
                  </a:lnTo>
                  <a:cubicBezTo>
                    <a:pt x="1344235" y="3468615"/>
                    <a:pt x="1173404" y="3297784"/>
                    <a:pt x="963425" y="3297784"/>
                  </a:cubicBezTo>
                  <a:lnTo>
                    <a:pt x="815131" y="3297784"/>
                  </a:lnTo>
                  <a:lnTo>
                    <a:pt x="815131" y="3118542"/>
                  </a:lnTo>
                  <a:cubicBezTo>
                    <a:pt x="815131" y="2851871"/>
                    <a:pt x="1032091" y="2634911"/>
                    <a:pt x="1298762" y="2634911"/>
                  </a:cubicBezTo>
                  <a:lnTo>
                    <a:pt x="2327167" y="2634911"/>
                  </a:lnTo>
                  <a:lnTo>
                    <a:pt x="2327167" y="3297784"/>
                  </a:lnTo>
                  <a:lnTo>
                    <a:pt x="2178873" y="3297784"/>
                  </a:lnTo>
                  <a:cubicBezTo>
                    <a:pt x="1968884" y="3297784"/>
                    <a:pt x="1798053" y="3468615"/>
                    <a:pt x="1798053" y="3678603"/>
                  </a:cubicBezTo>
                  <a:lnTo>
                    <a:pt x="1798053" y="4121382"/>
                  </a:lnTo>
                  <a:cubicBezTo>
                    <a:pt x="1798053" y="4331361"/>
                    <a:pt x="1968884" y="4502191"/>
                    <a:pt x="2178873" y="4502191"/>
                  </a:cubicBezTo>
                  <a:lnTo>
                    <a:pt x="2761479" y="4502191"/>
                  </a:lnTo>
                  <a:cubicBezTo>
                    <a:pt x="2971457" y="4502191"/>
                    <a:pt x="3142288" y="4331361"/>
                    <a:pt x="3142288" y="4121382"/>
                  </a:cubicBezTo>
                  <a:lnTo>
                    <a:pt x="3142288" y="3678603"/>
                  </a:lnTo>
                  <a:cubicBezTo>
                    <a:pt x="3142288" y="3468615"/>
                    <a:pt x="2971457" y="3297784"/>
                    <a:pt x="2761479" y="3297784"/>
                  </a:cubicBezTo>
                  <a:lnTo>
                    <a:pt x="2613184" y="3297784"/>
                  </a:lnTo>
                  <a:lnTo>
                    <a:pt x="2613184" y="2634911"/>
                  </a:lnTo>
                  <a:lnTo>
                    <a:pt x="3584381" y="2634911"/>
                  </a:lnTo>
                  <a:cubicBezTo>
                    <a:pt x="3851062" y="2634911"/>
                    <a:pt x="4068023" y="2851871"/>
                    <a:pt x="4068023" y="3118542"/>
                  </a:cubicBezTo>
                  <a:lnTo>
                    <a:pt x="4068023" y="3297784"/>
                  </a:lnTo>
                  <a:lnTo>
                    <a:pt x="3913365" y="3297784"/>
                  </a:lnTo>
                  <a:cubicBezTo>
                    <a:pt x="3703387" y="3297784"/>
                    <a:pt x="3532556" y="3468615"/>
                    <a:pt x="3532556" y="3678603"/>
                  </a:cubicBezTo>
                  <a:lnTo>
                    <a:pt x="3532556" y="4121382"/>
                  </a:lnTo>
                  <a:cubicBezTo>
                    <a:pt x="3532556" y="4331361"/>
                    <a:pt x="3703387" y="4502191"/>
                    <a:pt x="3913365" y="4502191"/>
                  </a:cubicBezTo>
                  <a:lnTo>
                    <a:pt x="4495972" y="4502191"/>
                  </a:lnTo>
                  <a:cubicBezTo>
                    <a:pt x="4705960" y="4502191"/>
                    <a:pt x="4876791" y="4331361"/>
                    <a:pt x="4876791" y="4121382"/>
                  </a:cubicBezTo>
                  <a:lnTo>
                    <a:pt x="4876791" y="3678603"/>
                  </a:lnTo>
                  <a:cubicBezTo>
                    <a:pt x="4876800" y="3468615"/>
                    <a:pt x="4705969" y="3297784"/>
                    <a:pt x="4495981" y="329778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Arial"/>
                <a:sym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950C69-34F6-FD80-1DB1-9C6FE57491CD}"/>
              </a:ext>
            </a:extLst>
          </p:cNvPr>
          <p:cNvGrpSpPr/>
          <p:nvPr/>
        </p:nvGrpSpPr>
        <p:grpSpPr>
          <a:xfrm>
            <a:off x="4741256" y="3853381"/>
            <a:ext cx="3940410" cy="889483"/>
            <a:chOff x="4017888" y="562367"/>
            <a:chExt cx="2955308" cy="6671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90D374-74D5-0D5E-B719-E88418588571}"/>
                </a:ext>
              </a:extLst>
            </p:cNvPr>
            <p:cNvSpPr txBox="1"/>
            <p:nvPr/>
          </p:nvSpPr>
          <p:spPr>
            <a:xfrm>
              <a:off x="4017888" y="562367"/>
              <a:ext cx="2955308" cy="20774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Incremental adaption of E/E architecture</a:t>
              </a:r>
            </a:p>
          </p:txBody>
        </p:sp>
        <p:sp>
          <p:nvSpPr>
            <p:cNvPr id="33" name="Ellipse 145">
              <a:extLst>
                <a:ext uri="{FF2B5EF4-FFF2-40B4-BE49-F238E27FC236}">
                  <a16:creationId xmlns:a16="http://schemas.microsoft.com/office/drawing/2014/main" id="{F79EF563-CFFF-7139-1653-F2EE72A1F94B}"/>
                </a:ext>
              </a:extLst>
            </p:cNvPr>
            <p:cNvSpPr>
              <a:spLocks noChangeAspect="1"/>
            </p:cNvSpPr>
            <p:nvPr/>
          </p:nvSpPr>
          <p:spPr bwMode="gray">
            <a:xfrm flipH="1">
              <a:off x="4211050" y="986913"/>
              <a:ext cx="2536000" cy="242567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>
              <a:spAutoFit/>
            </a:bodyPr>
            <a:lstStyle/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Staged rollout into staggered projects and platforms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F2C367F-7DB1-05D9-D2DB-9F5B21B562D5}"/>
              </a:ext>
            </a:extLst>
          </p:cNvPr>
          <p:cNvSpPr txBox="1"/>
          <p:nvPr/>
        </p:nvSpPr>
        <p:spPr>
          <a:xfrm>
            <a:off x="4588856" y="534440"/>
            <a:ext cx="394041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Arial"/>
                <a:sym typeface="Arial"/>
              </a:rPr>
              <a:t>How can we help?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E82904E-7692-84AD-828A-F7E5BF6011B4}"/>
              </a:ext>
            </a:extLst>
          </p:cNvPr>
          <p:cNvGrpSpPr/>
          <p:nvPr/>
        </p:nvGrpSpPr>
        <p:grpSpPr>
          <a:xfrm>
            <a:off x="4741256" y="1044031"/>
            <a:ext cx="3940410" cy="1098578"/>
            <a:chOff x="4017888" y="562367"/>
            <a:chExt cx="2955308" cy="82393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379246-6ECF-2EB9-221F-6823F7EB44CB}"/>
                </a:ext>
              </a:extLst>
            </p:cNvPr>
            <p:cNvSpPr txBox="1"/>
            <p:nvPr/>
          </p:nvSpPr>
          <p:spPr>
            <a:xfrm>
              <a:off x="4017888" y="562367"/>
              <a:ext cx="2955308" cy="20774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Architecture review and consulting</a:t>
              </a:r>
            </a:p>
          </p:txBody>
        </p:sp>
        <p:sp>
          <p:nvSpPr>
            <p:cNvPr id="60" name="Ellipse 145">
              <a:extLst>
                <a:ext uri="{FF2B5EF4-FFF2-40B4-BE49-F238E27FC236}">
                  <a16:creationId xmlns:a16="http://schemas.microsoft.com/office/drawing/2014/main" id="{D0543C98-776F-9C40-CB8A-AD91097B4541}"/>
                </a:ext>
              </a:extLst>
            </p:cNvPr>
            <p:cNvSpPr>
              <a:spLocks noChangeAspect="1"/>
            </p:cNvSpPr>
            <p:nvPr/>
          </p:nvSpPr>
          <p:spPr bwMode="gray">
            <a:xfrm flipH="1">
              <a:off x="4211050" y="830091"/>
              <a:ext cx="2536000" cy="5562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>
              <a:spAutoFit/>
            </a:bodyPr>
            <a:lstStyle/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Platform variants</a:t>
              </a:r>
            </a:p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SDV use-case definition</a:t>
              </a:r>
            </a:p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Development model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39D04B5-CD9A-EA14-5FBE-BF2ADE85A5DA}"/>
              </a:ext>
            </a:extLst>
          </p:cNvPr>
          <p:cNvGrpSpPr/>
          <p:nvPr/>
        </p:nvGrpSpPr>
        <p:grpSpPr>
          <a:xfrm>
            <a:off x="4749784" y="2519232"/>
            <a:ext cx="3940410" cy="1034459"/>
            <a:chOff x="4017888" y="562367"/>
            <a:chExt cx="2955308" cy="77584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C66CDD7-08B7-96F6-D7B2-7D950F04D51E}"/>
                </a:ext>
              </a:extLst>
            </p:cNvPr>
            <p:cNvSpPr txBox="1"/>
            <p:nvPr/>
          </p:nvSpPr>
          <p:spPr>
            <a:xfrm>
              <a:off x="4017888" y="562367"/>
              <a:ext cx="2955308" cy="20774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Hands-on </a:t>
              </a:r>
              <a:r>
                <a:rPr kumimoji="0" lang="en-US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PoCs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 including vehicle functions</a:t>
              </a:r>
            </a:p>
          </p:txBody>
        </p:sp>
        <p:sp>
          <p:nvSpPr>
            <p:cNvPr id="63" name="Ellipse 145">
              <a:extLst>
                <a:ext uri="{FF2B5EF4-FFF2-40B4-BE49-F238E27FC236}">
                  <a16:creationId xmlns:a16="http://schemas.microsoft.com/office/drawing/2014/main" id="{5F4530FE-2848-3B35-F1C2-C552BDC79C07}"/>
                </a:ext>
              </a:extLst>
            </p:cNvPr>
            <p:cNvSpPr>
              <a:spLocks noChangeAspect="1"/>
            </p:cNvSpPr>
            <p:nvPr/>
          </p:nvSpPr>
          <p:spPr bwMode="gray">
            <a:xfrm flipH="1">
              <a:off x="4211050" y="878182"/>
              <a:ext cx="2536000" cy="4600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>
              <a:spAutoFit/>
            </a:bodyPr>
            <a:lstStyle/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Identification of first use-case</a:t>
              </a:r>
            </a:p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PoC in-vehicle showcasing Smart SDV and existing E/E integration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12923BE-5A07-66AB-4DD5-BE1CBEB7AA5C}"/>
              </a:ext>
            </a:extLst>
          </p:cNvPr>
          <p:cNvGrpSpPr/>
          <p:nvPr/>
        </p:nvGrpSpPr>
        <p:grpSpPr>
          <a:xfrm>
            <a:off x="4749784" y="5139191"/>
            <a:ext cx="3940410" cy="1115315"/>
            <a:chOff x="4017888" y="562367"/>
            <a:chExt cx="2955308" cy="83648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A9AEBAE-7A8C-85F3-BDA9-73FFAF130ADA}"/>
                </a:ext>
              </a:extLst>
            </p:cNvPr>
            <p:cNvSpPr txBox="1"/>
            <p:nvPr/>
          </p:nvSpPr>
          <p:spPr>
            <a:xfrm>
              <a:off x="4017888" y="562367"/>
              <a:ext cx="2955308" cy="20774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Implementation of connectivity and applications</a:t>
              </a:r>
            </a:p>
          </p:txBody>
        </p:sp>
        <p:sp>
          <p:nvSpPr>
            <p:cNvPr id="68" name="Ellipse 145">
              <a:extLst>
                <a:ext uri="{FF2B5EF4-FFF2-40B4-BE49-F238E27FC236}">
                  <a16:creationId xmlns:a16="http://schemas.microsoft.com/office/drawing/2014/main" id="{400EFEE3-94B4-D77D-8774-59F5E9EA7F0E}"/>
                </a:ext>
              </a:extLst>
            </p:cNvPr>
            <p:cNvSpPr>
              <a:spLocks noChangeAspect="1"/>
            </p:cNvSpPr>
            <p:nvPr/>
          </p:nvSpPr>
          <p:spPr bwMode="gray">
            <a:xfrm flipH="1">
              <a:off x="4211050" y="817540"/>
              <a:ext cx="2536000" cy="58131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>
              <a:spAutoFit/>
            </a:bodyPr>
            <a:lstStyle/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Integration into existing OTA backends or completely new setups</a:t>
              </a:r>
            </a:p>
            <a:p>
              <a:pPr marL="171450" marR="0" lvl="0" indent="-171450" algn="l" defTabSz="9144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1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Noto Sans SC"/>
                  <a:cs typeface="Arial"/>
                  <a:sym typeface="Arial"/>
                </a:rPr>
                <a:t>Typical in-car experience apps for a complete offering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192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platzhalter 9">
            <a:extLst>
              <a:ext uri="{FF2B5EF4-FFF2-40B4-BE49-F238E27FC236}">
                <a16:creationId xmlns:a16="http://schemas.microsoft.com/office/drawing/2014/main" id="{A3B816E8-F0E2-327A-3634-170F55719A0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t="13868" r="13846" b="21"/>
          <a:stretch/>
        </p:blipFill>
        <p:spPr bwMode="gray">
          <a:xfrm>
            <a:off x="0" y="0"/>
            <a:ext cx="12192000" cy="6858000"/>
          </a:xfrm>
        </p:spPr>
      </p:pic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99663311-BB3D-CD57-34BA-6394FDDBB520}"/>
              </a:ext>
            </a:extLst>
          </p:cNvPr>
          <p:cNvSpPr>
            <a:spLocks noGrp="1" noChangeAspect="1"/>
          </p:cNvSpPr>
          <p:nvPr>
            <p:ph type="body" sz="quarter" idx="23"/>
          </p:nvPr>
        </p:nvSpPr>
        <p:spPr bwMode="gray">
          <a:xfrm>
            <a:off x="5052381" y="0"/>
            <a:ext cx="7139619" cy="6858000"/>
          </a:xfrm>
          <a:gradFill>
            <a:gsLst>
              <a:gs pos="23000">
                <a:schemeClr val="accent3">
                  <a:alpha val="65000"/>
                </a:schemeClr>
              </a:gs>
              <a:gs pos="79000">
                <a:srgbClr val="00A3AD">
                  <a:alpha val="20000"/>
                </a:srgbClr>
              </a:gs>
            </a:gsLst>
          </a:gradFill>
        </p:spPr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617DA946-0FD3-A5FE-6EB2-E439FC2CD12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/>
          <a:srcRect t="54" b="54"/>
          <a:stretch/>
        </p:blipFill>
        <p:spPr bwMode="gray"/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C6BB36A-D124-EF4D-0FA8-EFC6EC2D7A2D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 bwMode="gray"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D5677A6B-AAB7-6CFE-93BC-DDA69AA667A9}"/>
              </a:ext>
            </a:extLst>
          </p:cNvPr>
          <p:cNvSpPr>
            <a:spLocks noGrp="1" noChangeAspect="1"/>
          </p:cNvSpPr>
          <p:nvPr>
            <p:ph type="body" sz="quarter" idx="21"/>
          </p:nvPr>
        </p:nvSpPr>
        <p:spPr bwMode="gray"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Untertitel 13">
            <a:extLst>
              <a:ext uri="{FF2B5EF4-FFF2-40B4-BE49-F238E27FC236}">
                <a16:creationId xmlns:a16="http://schemas.microsoft.com/office/drawing/2014/main" id="{67657413-852C-81AE-6510-1D37DA42482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542925" y="3642629"/>
            <a:ext cx="4495800" cy="246221"/>
          </a:xfrm>
        </p:spPr>
        <p:txBody>
          <a:bodyPr/>
          <a:lstStyle/>
          <a:p>
            <a:r>
              <a:rPr lang="en-US"/>
              <a:t>Maria Anhalt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3027AF87-34B1-3A8F-AF1E-071604FA663D}"/>
              </a:ext>
            </a:extLst>
          </p:cNvPr>
          <p:cNvSpPr>
            <a:spLocks noGrp="1"/>
          </p:cNvSpPr>
          <p:nvPr>
            <p:ph type="ctrTitle"/>
          </p:nvPr>
        </p:nvSpPr>
        <p:spPr bwMode="gray"/>
        <p:txBody>
          <a:bodyPr/>
          <a:lstStyle/>
          <a:p>
            <a:r>
              <a:rPr lang="en-US" sz="3200"/>
              <a:t>The Vehicle OS will be open — if the industry converges now</a:t>
            </a:r>
          </a:p>
        </p:txBody>
      </p:sp>
    </p:spTree>
    <p:extLst>
      <p:ext uri="{BB962C8B-B14F-4D97-AF65-F5344CB8AC3E}">
        <p14:creationId xmlns:p14="http://schemas.microsoft.com/office/powerpoint/2010/main" val="227695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Bildplatzhalter 9">
            <a:extLst>
              <a:ext uri="{FF2B5EF4-FFF2-40B4-BE49-F238E27FC236}">
                <a16:creationId xmlns:a16="http://schemas.microsoft.com/office/drawing/2014/main" id="{33C72D10-DB7F-2D5E-C8BE-16C0B85537A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-1" t="13783" r="13763" b="22"/>
          <a:stretch/>
        </p:blipFill>
        <p:spPr bwMode="gray">
          <a:xfrm>
            <a:off x="0" y="0"/>
            <a:ext cx="12192000" cy="6858000"/>
          </a:xfrm>
        </p:spPr>
      </p:pic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02619FBA-ED78-63B9-8E10-D564D3F70E19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 bwMode="gray"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5629C2EA-5B75-AB5E-7E9D-B1A2E8E87584}"/>
              </a:ext>
            </a:extLst>
          </p:cNvPr>
          <p:cNvSpPr>
            <a:spLocks noGrp="1" noChangeAspect="1"/>
          </p:cNvSpPr>
          <p:nvPr>
            <p:ph type="body" sz="quarter" idx="21"/>
          </p:nvPr>
        </p:nvSpPr>
        <p:spPr bwMode="gray"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1" name="Untertitel 40">
            <a:extLst>
              <a:ext uri="{FF2B5EF4-FFF2-40B4-BE49-F238E27FC236}">
                <a16:creationId xmlns:a16="http://schemas.microsoft.com/office/drawing/2014/main" id="{63AD4D1F-2413-22C7-8382-FC6754F201C2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 bwMode="gray">
          <a:xfrm>
            <a:off x="542925" y="2960875"/>
            <a:ext cx="3676650" cy="2381250"/>
          </a:xfrm>
        </p:spPr>
        <p:txBody>
          <a:bodyPr/>
          <a:lstStyle/>
          <a:p>
            <a: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CEO</a:t>
            </a:r>
            <a:b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Elektrobit – Our software moves the world</a:t>
            </a:r>
            <a:b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maria.anhalt</a:t>
            </a:r>
            <a: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@elektrobit.com</a:t>
            </a:r>
            <a:b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elektrobit.com</a:t>
            </a:r>
          </a:p>
          <a:p>
            <a:endParaRPr lang="en-US"/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34D0CF3B-C1F0-3E40-1348-D1F1A218A2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gray"/>
        <p:txBody>
          <a:bodyPr/>
          <a:lstStyle/>
          <a:p>
            <a:r>
              <a:rPr lang="en-US"/>
              <a:t>Maria Anhalt</a:t>
            </a:r>
          </a:p>
        </p:txBody>
      </p:sp>
      <p:sp>
        <p:nvSpPr>
          <p:cNvPr id="40" name="Titel 39">
            <a:extLst>
              <a:ext uri="{FF2B5EF4-FFF2-40B4-BE49-F238E27FC236}">
                <a16:creationId xmlns:a16="http://schemas.microsoft.com/office/drawing/2014/main" id="{53A7B91A-3C48-5092-A33E-F3DD34C43160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60" name="Textplatzhalter 2">
            <a:extLst>
              <a:ext uri="{FF2B5EF4-FFF2-40B4-BE49-F238E27FC236}">
                <a16:creationId xmlns:a16="http://schemas.microsoft.com/office/drawing/2014/main" id="{E1CE238E-7799-8014-2D60-706326FFECEE}"/>
              </a:ext>
            </a:extLst>
          </p:cNvPr>
          <p:cNvSpPr>
            <a:spLocks noGrp="1" noChangeAspect="1"/>
          </p:cNvSpPr>
          <p:nvPr>
            <p:ph type="body" sz="quarter" idx="23"/>
          </p:nvPr>
        </p:nvSpPr>
        <p:spPr bwMode="gray">
          <a:xfrm flipV="1">
            <a:off x="5052381" y="0"/>
            <a:ext cx="7139619" cy="6858000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56" name="Bildplatzhalter 50">
            <a:extLst>
              <a:ext uri="{FF2B5EF4-FFF2-40B4-BE49-F238E27FC236}">
                <a16:creationId xmlns:a16="http://schemas.microsoft.com/office/drawing/2014/main" id="{8E0846FA-58AD-911D-A63B-3C497AE2C9E0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8" r="16658"/>
          <a:stretch/>
        </p:blipFill>
        <p:spPr bwMode="gray">
          <a:xfrm>
            <a:off x="4799013" y="2154238"/>
            <a:ext cx="1619250" cy="1619250"/>
          </a:xfrm>
        </p:spPr>
      </p:pic>
      <p:pic>
        <p:nvPicPr>
          <p:cNvPr id="58" name="Bildplatzhalter 57">
            <a:extLst>
              <a:ext uri="{FF2B5EF4-FFF2-40B4-BE49-F238E27FC236}">
                <a16:creationId xmlns:a16="http://schemas.microsoft.com/office/drawing/2014/main" id="{A3AAB91E-DB9F-DE60-A10E-6B3365CEAF6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 t="54" b="54"/>
          <a:stretch>
            <a:fillRect/>
          </a:stretch>
        </p:blipFill>
        <p:spPr bwMode="gray"/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056ED1F-6B5D-C612-135F-854E1306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049CAC2D-F033-9F2B-1F1C-DFA3E0C24E9C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45700" y="4928588"/>
            <a:ext cx="1258328" cy="182479"/>
            <a:chOff x="545700" y="4928588"/>
            <a:chExt cx="1258328" cy="182479"/>
          </a:xfrm>
        </p:grpSpPr>
        <p:pic>
          <p:nvPicPr>
            <p:cNvPr id="4" name="Picture 25">
              <a:hlinkClick r:id="rId5"/>
              <a:extLst>
                <a:ext uri="{FF2B5EF4-FFF2-40B4-BE49-F238E27FC236}">
                  <a16:creationId xmlns:a16="http://schemas.microsoft.com/office/drawing/2014/main" id="{05EC26A9-8226-852A-1354-1F0A1F2DC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545700" y="4931067"/>
              <a:ext cx="174000" cy="180000"/>
            </a:xfrm>
            <a:prstGeom prst="rect">
              <a:avLst/>
            </a:prstGeom>
          </p:spPr>
        </p:pic>
        <p:pic>
          <p:nvPicPr>
            <p:cNvPr id="5" name="Picture 26">
              <a:hlinkClick r:id="rId7"/>
              <a:extLst>
                <a:ext uri="{FF2B5EF4-FFF2-40B4-BE49-F238E27FC236}">
                  <a16:creationId xmlns:a16="http://schemas.microsoft.com/office/drawing/2014/main" id="{F7CB45A7-868E-6EA1-4666-C8101CCC5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14264" y="4931067"/>
              <a:ext cx="180000" cy="180000"/>
            </a:xfrm>
            <a:prstGeom prst="rect">
              <a:avLst/>
            </a:prstGeom>
          </p:spPr>
        </p:pic>
        <p:pic>
          <p:nvPicPr>
            <p:cNvPr id="7" name="Picture 28">
              <a:hlinkClick r:id="rId9"/>
              <a:extLst>
                <a:ext uri="{FF2B5EF4-FFF2-40B4-BE49-F238E27FC236}">
                  <a16:creationId xmlns:a16="http://schemas.microsoft.com/office/drawing/2014/main" id="{1822C444-BF76-2F9B-0367-8369615FA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086053" y="4931067"/>
              <a:ext cx="175050" cy="180000"/>
            </a:xfrm>
            <a:prstGeom prst="rect">
              <a:avLst/>
            </a:prstGeom>
          </p:spPr>
        </p:pic>
        <p:pic>
          <p:nvPicPr>
            <p:cNvPr id="17" name="Grafik 16" descr="Ein Bild, das Kreis, Clipart, Cartoon, Darstellung enthält.&#10;&#10;KI-generierte Inhalte können fehlerhaft sein.">
              <a:hlinkClick r:id="rId11"/>
              <a:extLst>
                <a:ext uri="{FF2B5EF4-FFF2-40B4-BE49-F238E27FC236}">
                  <a16:creationId xmlns:a16="http://schemas.microsoft.com/office/drawing/2014/main" id="{057ABFD4-B916-D358-FC4B-60FDBC541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352892" y="4931067"/>
              <a:ext cx="180000" cy="177632"/>
            </a:xfrm>
            <a:prstGeom prst="rect">
              <a:avLst/>
            </a:prstGeom>
          </p:spPr>
        </p:pic>
        <p:pic>
          <p:nvPicPr>
            <p:cNvPr id="25" name="Grafik 24" descr="Ein Bild, das Logo, Symbol, Clipart enthält.&#10;&#10;KI-generierte Inhalte können fehlerhaft sein.">
              <a:hlinkClick r:id="rId13"/>
              <a:extLst>
                <a:ext uri="{FF2B5EF4-FFF2-40B4-BE49-F238E27FC236}">
                  <a16:creationId xmlns:a16="http://schemas.microsoft.com/office/drawing/2014/main" id="{3654F627-CFFA-A397-9888-F3DA2ABD5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623917" y="4928588"/>
              <a:ext cx="180111" cy="180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082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118D4-D883-B3A9-EF52-65BD922E1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ildplatzhalter 23">
            <a:extLst>
              <a:ext uri="{FF2B5EF4-FFF2-40B4-BE49-F238E27FC236}">
                <a16:creationId xmlns:a16="http://schemas.microsoft.com/office/drawing/2014/main" id="{42986B50-6C96-F338-0637-F3D0BFBE7704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b="35624"/>
          <a:stretch/>
        </p:blipFill>
        <p:spPr bwMode="gray">
          <a:xfrm>
            <a:off x="0" y="0"/>
            <a:ext cx="12192000" cy="4414838"/>
          </a:xfrm>
        </p:spPr>
      </p:pic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A0738727-4615-32D7-398A-C37AF74C7D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gray">
          <a:xfrm>
            <a:off x="0" y="-1"/>
            <a:ext cx="12192000" cy="4428001"/>
          </a:xfrm>
          <a:gradFill>
            <a:gsLst>
              <a:gs pos="98230">
                <a:schemeClr val="bg1">
                  <a:alpha val="85000"/>
                </a:schemeClr>
              </a:gs>
              <a:gs pos="0">
                <a:srgbClr val="2C826D">
                  <a:alpha val="70000"/>
                </a:srgbClr>
              </a:gs>
              <a:gs pos="49000">
                <a:srgbClr val="00A3AD">
                  <a:alpha val="42000"/>
                </a:srgbClr>
              </a:gs>
            </a:gsLst>
          </a:grad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C88236-91C7-775B-EE96-3CEEF191EC37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9EB87590-824A-44C4-98F2-A9C7699F6090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AC8A7B7A-4E82-E6B6-CC95-D4DFD7E3EEF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1548805" y="4590000"/>
            <a:ext cx="1806575" cy="1233488"/>
          </a:xfrm>
        </p:spPr>
        <p:txBody>
          <a:bodyPr/>
          <a:lstStyle/>
          <a:p>
            <a:r>
              <a:rPr lang="de-DE"/>
              <a:t>The Vehicle OS</a:t>
            </a:r>
            <a:endParaRPr lang="en-US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16CC1DE-68B8-E66E-060E-BB5B2D9F88B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gray">
          <a:xfrm>
            <a:off x="4834890" y="4564634"/>
            <a:ext cx="2521969" cy="462162"/>
          </a:xfrm>
        </p:spPr>
        <p:txBody>
          <a:bodyPr/>
          <a:lstStyle/>
          <a:p>
            <a:r>
              <a:rPr lang="de-DE"/>
              <a:t>The Vehicle OS puzzle</a:t>
            </a:r>
            <a:endParaRPr lang="en-US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89724858-E90F-C331-707C-C96272A8A5F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8836520" y="4588068"/>
            <a:ext cx="1806575" cy="1233488"/>
          </a:xfrm>
        </p:spPr>
        <p:txBody>
          <a:bodyPr/>
          <a:lstStyle/>
          <a:p>
            <a:r>
              <a:rPr lang="de-DE"/>
              <a:t>The missing pieces</a:t>
            </a:r>
            <a:endParaRPr lang="en-US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77A190B-3B90-3ADF-0752-3142C83250D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1548806" y="4410000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58FD6F77-F420-C926-6585-A4467B6FD3E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5192564" y="4390917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E9718EFB-470C-D4AB-BE66-70BD3246D67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 bwMode="gray">
          <a:xfrm>
            <a:off x="8836470" y="4408068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0702F056-58C9-A31C-3C3E-B81A5F73739B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Content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FB8895BF-7AD2-C495-2E70-12E96548475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 bwMode="gray">
          <a:xfrm>
            <a:off x="1548805" y="3173961"/>
            <a:ext cx="1806575" cy="1233488"/>
          </a:xfrm>
        </p:spPr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A13CFB76-2835-4A06-870F-F5FFA98535A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 bwMode="gray">
          <a:xfrm>
            <a:off x="5192588" y="3154878"/>
            <a:ext cx="1806575" cy="1233488"/>
          </a:xfrm>
        </p:spPr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2893006F-6F03-FBBC-2142-5E90E8C52D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 bwMode="gray">
          <a:xfrm>
            <a:off x="8836520" y="3172029"/>
            <a:ext cx="1806575" cy="1233488"/>
          </a:xfrm>
        </p:spPr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87CA47D-7199-6598-2997-41A48B27A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F94BE-9CA2-4FA9-E9CF-5757093F31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Vehicle OS in the age of SDV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600000" y="1280000"/>
            <a:ext cx="10992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From distributed ECUs to one centralized, software-defined platform</a:t>
            </a:r>
          </a:p>
        </p:txBody>
      </p:sp>
      <p:sp>
        <p:nvSpPr>
          <p:cNvPr id="10" name="Q1Bg"/>
          <p:cNvSpPr/>
          <p:nvPr/>
        </p:nvSpPr>
        <p:spPr>
          <a:xfrm>
            <a:off x="600000" y="1900000"/>
            <a:ext cx="5396000" cy="1960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txBody>
          <a:bodyPr wrap="square" lIns="260000" tIns="220000" rIns="260000" bIns="22000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What it 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One integrated software platform across central and zonal compute – abstracting hardware so features are developed, updated and scaled independently of the ECUs.</a:t>
            </a:r>
          </a:p>
        </p:txBody>
      </p:sp>
      <p:sp>
        <p:nvSpPr>
          <p:cNvPr id="11" name="Q2Bg"/>
          <p:cNvSpPr/>
          <p:nvPr/>
        </p:nvSpPr>
        <p:spPr>
          <a:xfrm>
            <a:off x="6196000" y="1900000"/>
            <a:ext cx="5396000" cy="1960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txBody>
          <a:bodyPr wrap="square" lIns="260000" tIns="220000" rIns="260000" bIns="22000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4C4C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 leading example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37373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Mercedes-Benz MB.OS – chip-to-cloud, spanning all four vehicle domains.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373738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Peers: VW.OS, BMW, Toyota Arene, Stellantis STLA Brain, Tesla</a:t>
            </a:r>
          </a:p>
        </p:txBody>
      </p:sp>
      <p:sp>
        <p:nvSpPr>
          <p:cNvPr id="12" name="Q3Bg"/>
          <p:cNvSpPr/>
          <p:nvPr/>
        </p:nvSpPr>
        <p:spPr>
          <a:xfrm>
            <a:off x="600000" y="3960000"/>
            <a:ext cx="5396000" cy="1980000"/>
          </a:xfrm>
          <a:prstGeom prst="rect">
            <a:avLst/>
          </a:prstGeom>
          <a:solidFill>
            <a:srgbClr val="EAF3EF"/>
          </a:solidFill>
          <a:ln>
            <a:noFill/>
          </a:ln>
        </p:spPr>
        <p:txBody>
          <a:bodyPr wrap="square" lIns="260000" tIns="220000" rIns="260000" bIns="22000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C826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Key ingredients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Mixed-criticality kernels (Linux, QNX, AUTOSAR)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Hardware abstraction and service-oriented middleware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Safety and security by design (ISO 26262, ISO 21434)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OTA, DevOps and cloud toolchains</a:t>
            </a:r>
          </a:p>
        </p:txBody>
      </p:sp>
      <p:sp>
        <p:nvSpPr>
          <p:cNvPr id="13" name="Q4Bg"/>
          <p:cNvSpPr/>
          <p:nvPr/>
        </p:nvSpPr>
        <p:spPr>
          <a:xfrm>
            <a:off x="6196000" y="3960000"/>
            <a:ext cx="5396000" cy="1960000"/>
          </a:xfrm>
          <a:prstGeom prst="rect">
            <a:avLst/>
          </a:prstGeom>
          <a:solidFill>
            <a:srgbClr val="E7F4F1"/>
          </a:solidFill>
          <a:ln>
            <a:noFill/>
          </a:ln>
        </p:spPr>
        <p:txBody>
          <a:bodyPr wrap="square" lIns="260000" tIns="220000" rIns="260000" bIns="22000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4E3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What does the market ask for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Faster time-to-market and reuse across model lines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Lower cost through ECU consolidation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New revenue from software and data services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Less supplier lock-in via open standards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56F483F0-B4FB-4498-8FC9-5004FB99B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73EBBE-760F-28FD-F905-AE9CE1724979}"/>
              </a:ext>
            </a:extLst>
          </p:cNvPr>
          <p:cNvCxnSpPr>
            <a:cxnSpLocks/>
          </p:cNvCxnSpPr>
          <p:nvPr/>
        </p:nvCxnSpPr>
        <p:spPr>
          <a:xfrm>
            <a:off x="600000" y="1900000"/>
            <a:ext cx="10065" cy="1960000"/>
          </a:xfrm>
          <a:prstGeom prst="line">
            <a:avLst/>
          </a:prstGeom>
          <a:ln w="285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DBA26F-C030-7CCC-3917-557D32B7BF91}"/>
              </a:ext>
            </a:extLst>
          </p:cNvPr>
          <p:cNvCxnSpPr>
            <a:cxnSpLocks/>
          </p:cNvCxnSpPr>
          <p:nvPr/>
        </p:nvCxnSpPr>
        <p:spPr>
          <a:xfrm>
            <a:off x="6211421" y="1900000"/>
            <a:ext cx="10065" cy="1960000"/>
          </a:xfrm>
          <a:prstGeom prst="line">
            <a:avLst/>
          </a:prstGeom>
          <a:ln w="28575">
            <a:solidFill>
              <a:schemeClr val="accent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71D7D4-AFCA-7C0A-82C5-611E0A26514E}"/>
              </a:ext>
            </a:extLst>
          </p:cNvPr>
          <p:cNvCxnSpPr>
            <a:cxnSpLocks/>
          </p:cNvCxnSpPr>
          <p:nvPr/>
        </p:nvCxnSpPr>
        <p:spPr>
          <a:xfrm>
            <a:off x="610065" y="3973176"/>
            <a:ext cx="10065" cy="1960000"/>
          </a:xfrm>
          <a:prstGeom prst="line">
            <a:avLst/>
          </a:prstGeom>
          <a:ln w="28575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C073F95-DE37-C6A8-6A81-301DB573EB8B}"/>
              </a:ext>
            </a:extLst>
          </p:cNvPr>
          <p:cNvCxnSpPr>
            <a:cxnSpLocks/>
          </p:cNvCxnSpPr>
          <p:nvPr/>
        </p:nvCxnSpPr>
        <p:spPr>
          <a:xfrm>
            <a:off x="6206388" y="3970000"/>
            <a:ext cx="10065" cy="1960000"/>
          </a:xfrm>
          <a:prstGeom prst="line">
            <a:avLst/>
          </a:prstGeom>
          <a:ln w="28575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82707179-972B-3008-9F02-667F30F64E7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753D3C5E-7FED-4A83-8125-B4E08A9EB532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DD808FEA-603E-5D25-DA0D-98C31BF01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open-source powers the Vehicle OS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600000" y="1280000"/>
            <a:ext cx="10992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foundations are what make a modern automotive software platform buildable, shareable and scalable</a:t>
            </a:r>
          </a:p>
        </p:txBody>
      </p:sp>
      <p:sp>
        <p:nvSpPr>
          <p:cNvPr id="101" name="MsgCard1"/>
          <p:cNvSpPr/>
          <p:nvPr/>
        </p:nvSpPr>
        <p:spPr>
          <a:xfrm>
            <a:off x="600000" y="2150000"/>
            <a:ext cx="3400000" cy="3700000"/>
          </a:xfrm>
          <a:prstGeom prst="roundRect">
            <a:avLst>
              <a:gd name="adj" fmla="val 6000"/>
            </a:avLst>
          </a:prstGeom>
          <a:solidFill>
            <a:srgbClr val="1A4C4C"/>
          </a:solidFill>
          <a:ln>
            <a:noFill/>
          </a:ln>
        </p:spPr>
        <p:txBody>
          <a:bodyPr wrap="square" lIns="280000" tIns="260000" rIns="280000" bIns="2600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 shared foundation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E9E9ED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Linux, real-time kernels and service-oriented middleware give every Vehicle OS a proven base layer no single carmaker builds alone.</a:t>
            </a:r>
          </a:p>
        </p:txBody>
      </p:sp>
      <p:sp>
        <p:nvSpPr>
          <p:cNvPr id="102" name="MsgCard2"/>
          <p:cNvSpPr/>
          <p:nvPr/>
        </p:nvSpPr>
        <p:spPr>
          <a:xfrm>
            <a:off x="4396000" y="2150000"/>
            <a:ext cx="3400000" cy="3700000"/>
          </a:xfrm>
          <a:prstGeom prst="roundRect">
            <a:avLst>
              <a:gd name="adj" fmla="val 6000"/>
            </a:avLst>
          </a:prstGeom>
          <a:solidFill>
            <a:srgbClr val="00A3AD"/>
          </a:solidFill>
          <a:ln>
            <a:noFill/>
          </a:ln>
        </p:spPr>
        <p:txBody>
          <a:bodyPr wrap="square" lIns="280000" tIns="260000" rIns="280000" bIns="2600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collaboration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2FBFB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Common standards and projects such as Eclipse SDV, JASPAR, AGL, AUTOSAR Adaptive and COVESA let carmakers and suppliers co-develop instead of reinventing.</a:t>
            </a:r>
          </a:p>
        </p:txBody>
      </p:sp>
      <p:sp>
        <p:nvSpPr>
          <p:cNvPr id="103" name="MsgCard3"/>
          <p:cNvSpPr/>
          <p:nvPr/>
        </p:nvSpPr>
        <p:spPr>
          <a:xfrm>
            <a:off x="8192000" y="2150000"/>
            <a:ext cx="3400000" cy="3700000"/>
          </a:xfrm>
          <a:prstGeom prst="roundRect">
            <a:avLst>
              <a:gd name="adj" fmla="val 6000"/>
            </a:avLst>
          </a:prstGeom>
          <a:solidFill>
            <a:srgbClr val="2C826D"/>
          </a:solidFill>
          <a:ln>
            <a:noFill/>
          </a:ln>
        </p:spPr>
        <p:txBody>
          <a:bodyPr wrap="square" lIns="280000" tIns="260000" rIns="280000" bIns="2600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Strategic advantage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EAF6F2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Portable, reusable code speeds time-to-market, lowers cost and frees brands from vendor lock-in across every model line.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2B39CB-3A3A-7EBA-FA40-0520E4BAC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CCAA76-DA69-529F-3C23-BC2318E9880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FD0151C5-0F01-4A1E-A185-7D033DAF7175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DCE71B6-410B-1B57-47A6-C1C4F42FA5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  <p:bldP spid="1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8D9D-9D2E-8A4A-AF42-41D3C10FB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C6BF48-0463-7B51-ABB9-1DBBEB9B57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398"/>
          <a:stretch>
            <a:fillRect/>
          </a:stretch>
        </p:blipFill>
        <p:spPr>
          <a:xfrm>
            <a:off x="-231709" y="1289032"/>
            <a:ext cx="8347606" cy="422789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0AEE538-9E80-C789-0F70-A7FC6C386865}"/>
              </a:ext>
            </a:extLst>
          </p:cNvPr>
          <p:cNvSpPr/>
          <p:nvPr/>
        </p:nvSpPr>
        <p:spPr>
          <a:xfrm rot="16200000">
            <a:off x="1809449" y="3084041"/>
            <a:ext cx="1795615" cy="1080850"/>
          </a:xfrm>
          <a:prstGeom prst="ellipse">
            <a:avLst/>
          </a:prstGeom>
          <a:noFill/>
          <a:ln w="12700" cap="flat" cmpd="sng" algn="ctr">
            <a:solidFill>
              <a:srgbClr val="1C8E85"/>
            </a:solidFill>
            <a:prstDash val="dash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Noto Sans SC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CC7292C-CCDF-39BE-5FCE-ACE39DADE225}"/>
              </a:ext>
            </a:extLst>
          </p:cNvPr>
          <p:cNvSpPr/>
          <p:nvPr/>
        </p:nvSpPr>
        <p:spPr>
          <a:xfrm>
            <a:off x="701157" y="2327480"/>
            <a:ext cx="813942" cy="813942"/>
          </a:xfrm>
          <a:prstGeom prst="ellipse">
            <a:avLst/>
          </a:prstGeom>
          <a:noFill/>
          <a:ln w="12700" cap="flat" cmpd="sng" algn="ctr">
            <a:solidFill>
              <a:srgbClr val="1C8E85"/>
            </a:solidFill>
            <a:prstDash val="dash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Noto Sans SC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7A44D7-8320-75D7-59D2-FF83A1C2F9D3}"/>
              </a:ext>
            </a:extLst>
          </p:cNvPr>
          <p:cNvSpPr/>
          <p:nvPr/>
        </p:nvSpPr>
        <p:spPr>
          <a:xfrm>
            <a:off x="6259266" y="2301675"/>
            <a:ext cx="813942" cy="813942"/>
          </a:xfrm>
          <a:prstGeom prst="ellipse">
            <a:avLst/>
          </a:prstGeom>
          <a:noFill/>
          <a:ln w="12700" cap="flat" cmpd="sng" algn="ctr">
            <a:solidFill>
              <a:srgbClr val="1C8E85"/>
            </a:solidFill>
            <a:prstDash val="dash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Noto Sans SC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2A5C9A-1413-5100-0A28-E7226B4BF865}"/>
              </a:ext>
            </a:extLst>
          </p:cNvPr>
          <p:cNvSpPr/>
          <p:nvPr/>
        </p:nvSpPr>
        <p:spPr>
          <a:xfrm>
            <a:off x="681675" y="4135878"/>
            <a:ext cx="813942" cy="813942"/>
          </a:xfrm>
          <a:prstGeom prst="ellipse">
            <a:avLst/>
          </a:prstGeom>
          <a:noFill/>
          <a:ln w="12700" cap="flat" cmpd="sng" algn="ctr">
            <a:solidFill>
              <a:srgbClr val="1C8E85"/>
            </a:solidFill>
            <a:prstDash val="dash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Noto Sans SC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C35B53-6CBF-15FD-DDB6-943E76BBC79E}"/>
              </a:ext>
            </a:extLst>
          </p:cNvPr>
          <p:cNvSpPr/>
          <p:nvPr/>
        </p:nvSpPr>
        <p:spPr>
          <a:xfrm>
            <a:off x="6265506" y="4142271"/>
            <a:ext cx="813942" cy="813942"/>
          </a:xfrm>
          <a:prstGeom prst="ellipse">
            <a:avLst/>
          </a:prstGeom>
          <a:noFill/>
          <a:ln w="12700" cap="flat" cmpd="sng" algn="ctr">
            <a:solidFill>
              <a:srgbClr val="1C8E85"/>
            </a:solidFill>
            <a:prstDash val="dash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Noto Sans SC"/>
              <a:cs typeface="+mn-cs"/>
            </a:endParaRPr>
          </a:p>
        </p:txBody>
      </p:sp>
      <p:sp>
        <p:nvSpPr>
          <p:cNvPr id="15" name="Freeform 456">
            <a:extLst>
              <a:ext uri="{FF2B5EF4-FFF2-40B4-BE49-F238E27FC236}">
                <a16:creationId xmlns:a16="http://schemas.microsoft.com/office/drawing/2014/main" id="{952F0FAE-3426-917F-D525-B6102B54926B}"/>
              </a:ext>
            </a:extLst>
          </p:cNvPr>
          <p:cNvSpPr/>
          <p:nvPr/>
        </p:nvSpPr>
        <p:spPr>
          <a:xfrm>
            <a:off x="2322652" y="2203986"/>
            <a:ext cx="3000945" cy="1427764"/>
          </a:xfrm>
          <a:custGeom>
            <a:avLst/>
            <a:gdLst>
              <a:gd name="connsiteX0" fmla="*/ 1115571 w 1204043"/>
              <a:gd name="connsiteY0" fmla="*/ 572850 h 572849"/>
              <a:gd name="connsiteX1" fmla="*/ 88472 w 1204043"/>
              <a:gd name="connsiteY1" fmla="*/ 572850 h 572849"/>
              <a:gd name="connsiteX2" fmla="*/ 0 w 1204043"/>
              <a:gd name="connsiteY2" fmla="*/ 484307 h 572849"/>
              <a:gd name="connsiteX3" fmla="*/ 0 w 1204043"/>
              <a:gd name="connsiteY3" fmla="*/ 88543 h 572849"/>
              <a:gd name="connsiteX4" fmla="*/ 88472 w 1204043"/>
              <a:gd name="connsiteY4" fmla="*/ 0 h 572849"/>
              <a:gd name="connsiteX5" fmla="*/ 1115571 w 1204043"/>
              <a:gd name="connsiteY5" fmla="*/ 0 h 572849"/>
              <a:gd name="connsiteX6" fmla="*/ 1204043 w 1204043"/>
              <a:gd name="connsiteY6" fmla="*/ 88543 h 572849"/>
              <a:gd name="connsiteX7" fmla="*/ 1204043 w 1204043"/>
              <a:gd name="connsiteY7" fmla="*/ 484307 h 572849"/>
              <a:gd name="connsiteX8" fmla="*/ 1115571 w 1204043"/>
              <a:gd name="connsiteY8" fmla="*/ 572850 h 572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4043" h="572849">
                <a:moveTo>
                  <a:pt x="1115571" y="572850"/>
                </a:moveTo>
                <a:lnTo>
                  <a:pt x="88472" y="572850"/>
                </a:lnTo>
                <a:cubicBezTo>
                  <a:pt x="39504" y="572850"/>
                  <a:pt x="0" y="533314"/>
                  <a:pt x="0" y="484307"/>
                </a:cubicBezTo>
                <a:lnTo>
                  <a:pt x="0" y="88543"/>
                </a:lnTo>
                <a:cubicBezTo>
                  <a:pt x="0" y="39535"/>
                  <a:pt x="39504" y="0"/>
                  <a:pt x="88472" y="0"/>
                </a:cubicBezTo>
                <a:lnTo>
                  <a:pt x="1115571" y="0"/>
                </a:lnTo>
                <a:cubicBezTo>
                  <a:pt x="1164539" y="0"/>
                  <a:pt x="1204043" y="39535"/>
                  <a:pt x="1204043" y="88543"/>
                </a:cubicBezTo>
                <a:lnTo>
                  <a:pt x="1204043" y="484307"/>
                </a:lnTo>
                <a:cubicBezTo>
                  <a:pt x="1204043" y="533314"/>
                  <a:pt x="1164128" y="572850"/>
                  <a:pt x="1115571" y="572850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6" name="Freeform 457">
            <a:extLst>
              <a:ext uri="{FF2B5EF4-FFF2-40B4-BE49-F238E27FC236}">
                <a16:creationId xmlns:a16="http://schemas.microsoft.com/office/drawing/2014/main" id="{689B2CCA-A56A-1E7E-D4BD-F940A010E5E0}"/>
              </a:ext>
            </a:extLst>
          </p:cNvPr>
          <p:cNvSpPr/>
          <p:nvPr/>
        </p:nvSpPr>
        <p:spPr>
          <a:xfrm>
            <a:off x="5373851" y="2203986"/>
            <a:ext cx="2070713" cy="1427764"/>
          </a:xfrm>
          <a:custGeom>
            <a:avLst/>
            <a:gdLst>
              <a:gd name="connsiteX0" fmla="*/ 741931 w 830814"/>
              <a:gd name="connsiteY0" fmla="*/ 572850 h 572849"/>
              <a:gd name="connsiteX1" fmla="*/ 88472 w 830814"/>
              <a:gd name="connsiteY1" fmla="*/ 572850 h 572849"/>
              <a:gd name="connsiteX2" fmla="*/ 0 w 830814"/>
              <a:gd name="connsiteY2" fmla="*/ 484307 h 572849"/>
              <a:gd name="connsiteX3" fmla="*/ 0 w 830814"/>
              <a:gd name="connsiteY3" fmla="*/ 88543 h 572849"/>
              <a:gd name="connsiteX4" fmla="*/ 88472 w 830814"/>
              <a:gd name="connsiteY4" fmla="*/ 0 h 572849"/>
              <a:gd name="connsiteX5" fmla="*/ 742342 w 830814"/>
              <a:gd name="connsiteY5" fmla="*/ 0 h 572849"/>
              <a:gd name="connsiteX6" fmla="*/ 830814 w 830814"/>
              <a:gd name="connsiteY6" fmla="*/ 88543 h 572849"/>
              <a:gd name="connsiteX7" fmla="*/ 830814 w 830814"/>
              <a:gd name="connsiteY7" fmla="*/ 484307 h 572849"/>
              <a:gd name="connsiteX8" fmla="*/ 741931 w 830814"/>
              <a:gd name="connsiteY8" fmla="*/ 572850 h 572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814" h="572849">
                <a:moveTo>
                  <a:pt x="741931" y="572850"/>
                </a:moveTo>
                <a:lnTo>
                  <a:pt x="88472" y="572850"/>
                </a:lnTo>
                <a:cubicBezTo>
                  <a:pt x="39504" y="572850"/>
                  <a:pt x="0" y="533314"/>
                  <a:pt x="0" y="484307"/>
                </a:cubicBezTo>
                <a:lnTo>
                  <a:pt x="0" y="88543"/>
                </a:lnTo>
                <a:cubicBezTo>
                  <a:pt x="0" y="39535"/>
                  <a:pt x="39504" y="0"/>
                  <a:pt x="88472" y="0"/>
                </a:cubicBezTo>
                <a:lnTo>
                  <a:pt x="742342" y="0"/>
                </a:lnTo>
                <a:cubicBezTo>
                  <a:pt x="791311" y="0"/>
                  <a:pt x="830814" y="39535"/>
                  <a:pt x="830814" y="88543"/>
                </a:cubicBezTo>
                <a:lnTo>
                  <a:pt x="830814" y="484307"/>
                </a:lnTo>
                <a:cubicBezTo>
                  <a:pt x="830403" y="533314"/>
                  <a:pt x="790899" y="572850"/>
                  <a:pt x="741931" y="572850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7" name="Freeform 458">
            <a:extLst>
              <a:ext uri="{FF2B5EF4-FFF2-40B4-BE49-F238E27FC236}">
                <a16:creationId xmlns:a16="http://schemas.microsoft.com/office/drawing/2014/main" id="{9FBA7961-AD06-11D8-C8E4-5B8A3F2E394B}"/>
              </a:ext>
            </a:extLst>
          </p:cNvPr>
          <p:cNvSpPr/>
          <p:nvPr/>
        </p:nvSpPr>
        <p:spPr>
          <a:xfrm>
            <a:off x="364755" y="2301499"/>
            <a:ext cx="1912768" cy="1330253"/>
          </a:xfrm>
          <a:custGeom>
            <a:avLst/>
            <a:gdLst>
              <a:gd name="connsiteX0" fmla="*/ 678560 w 767443"/>
              <a:gd name="connsiteY0" fmla="*/ 533726 h 533726"/>
              <a:gd name="connsiteX1" fmla="*/ 88472 w 767443"/>
              <a:gd name="connsiteY1" fmla="*/ 533726 h 533726"/>
              <a:gd name="connsiteX2" fmla="*/ 0 w 767443"/>
              <a:gd name="connsiteY2" fmla="*/ 445184 h 533726"/>
              <a:gd name="connsiteX3" fmla="*/ 0 w 767443"/>
              <a:gd name="connsiteY3" fmla="*/ 88543 h 533726"/>
              <a:gd name="connsiteX4" fmla="*/ 88472 w 767443"/>
              <a:gd name="connsiteY4" fmla="*/ 0 h 533726"/>
              <a:gd name="connsiteX5" fmla="*/ 678972 w 767443"/>
              <a:gd name="connsiteY5" fmla="*/ 0 h 533726"/>
              <a:gd name="connsiteX6" fmla="*/ 767444 w 767443"/>
              <a:gd name="connsiteY6" fmla="*/ 88543 h 533726"/>
              <a:gd name="connsiteX7" fmla="*/ 767444 w 767443"/>
              <a:gd name="connsiteY7" fmla="*/ 445184 h 533726"/>
              <a:gd name="connsiteX8" fmla="*/ 678560 w 767443"/>
              <a:gd name="connsiteY8" fmla="*/ 533726 h 53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7443" h="533726">
                <a:moveTo>
                  <a:pt x="678560" y="533726"/>
                </a:moveTo>
                <a:lnTo>
                  <a:pt x="88472" y="533726"/>
                </a:lnTo>
                <a:cubicBezTo>
                  <a:pt x="39504" y="533726"/>
                  <a:pt x="0" y="494191"/>
                  <a:pt x="0" y="445184"/>
                </a:cubicBezTo>
                <a:lnTo>
                  <a:pt x="0" y="88543"/>
                </a:lnTo>
                <a:cubicBezTo>
                  <a:pt x="0" y="39535"/>
                  <a:pt x="39504" y="0"/>
                  <a:pt x="88472" y="0"/>
                </a:cubicBezTo>
                <a:lnTo>
                  <a:pt x="678972" y="0"/>
                </a:lnTo>
                <a:cubicBezTo>
                  <a:pt x="727940" y="0"/>
                  <a:pt x="767444" y="39535"/>
                  <a:pt x="767444" y="88543"/>
                </a:cubicBezTo>
                <a:lnTo>
                  <a:pt x="767444" y="445184"/>
                </a:lnTo>
                <a:cubicBezTo>
                  <a:pt x="767032" y="494191"/>
                  <a:pt x="727528" y="533726"/>
                  <a:pt x="678560" y="533726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8" name="Freeform 459">
            <a:extLst>
              <a:ext uri="{FF2B5EF4-FFF2-40B4-BE49-F238E27FC236}">
                <a16:creationId xmlns:a16="http://schemas.microsoft.com/office/drawing/2014/main" id="{710E14A0-CAE1-4E24-60F1-35400D7E497B}"/>
              </a:ext>
            </a:extLst>
          </p:cNvPr>
          <p:cNvSpPr/>
          <p:nvPr/>
        </p:nvSpPr>
        <p:spPr>
          <a:xfrm>
            <a:off x="2322652" y="3697442"/>
            <a:ext cx="3000945" cy="1427764"/>
          </a:xfrm>
          <a:custGeom>
            <a:avLst/>
            <a:gdLst>
              <a:gd name="connsiteX0" fmla="*/ 1115571 w 1204043"/>
              <a:gd name="connsiteY0" fmla="*/ 0 h 572849"/>
              <a:gd name="connsiteX1" fmla="*/ 88472 w 1204043"/>
              <a:gd name="connsiteY1" fmla="*/ 0 h 572849"/>
              <a:gd name="connsiteX2" fmla="*/ 0 w 1204043"/>
              <a:gd name="connsiteY2" fmla="*/ 88543 h 572849"/>
              <a:gd name="connsiteX3" fmla="*/ 0 w 1204043"/>
              <a:gd name="connsiteY3" fmla="*/ 484307 h 572849"/>
              <a:gd name="connsiteX4" fmla="*/ 88472 w 1204043"/>
              <a:gd name="connsiteY4" fmla="*/ 572850 h 572849"/>
              <a:gd name="connsiteX5" fmla="*/ 1115571 w 1204043"/>
              <a:gd name="connsiteY5" fmla="*/ 572850 h 572849"/>
              <a:gd name="connsiteX6" fmla="*/ 1204043 w 1204043"/>
              <a:gd name="connsiteY6" fmla="*/ 484307 h 572849"/>
              <a:gd name="connsiteX7" fmla="*/ 1204043 w 1204043"/>
              <a:gd name="connsiteY7" fmla="*/ 88543 h 572849"/>
              <a:gd name="connsiteX8" fmla="*/ 1115571 w 1204043"/>
              <a:gd name="connsiteY8" fmla="*/ 0 h 572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4043" h="572849">
                <a:moveTo>
                  <a:pt x="1115571" y="0"/>
                </a:moveTo>
                <a:lnTo>
                  <a:pt x="88472" y="0"/>
                </a:lnTo>
                <a:cubicBezTo>
                  <a:pt x="39504" y="0"/>
                  <a:pt x="0" y="39535"/>
                  <a:pt x="0" y="88543"/>
                </a:cubicBezTo>
                <a:lnTo>
                  <a:pt x="0" y="484307"/>
                </a:lnTo>
                <a:cubicBezTo>
                  <a:pt x="0" y="533314"/>
                  <a:pt x="39504" y="572850"/>
                  <a:pt x="88472" y="572850"/>
                </a:cubicBezTo>
                <a:lnTo>
                  <a:pt x="1115571" y="572850"/>
                </a:lnTo>
                <a:cubicBezTo>
                  <a:pt x="1164539" y="572850"/>
                  <a:pt x="1204043" y="533314"/>
                  <a:pt x="1204043" y="484307"/>
                </a:cubicBezTo>
                <a:lnTo>
                  <a:pt x="1204043" y="88543"/>
                </a:lnTo>
                <a:cubicBezTo>
                  <a:pt x="1204043" y="39535"/>
                  <a:pt x="1164128" y="0"/>
                  <a:pt x="1115571" y="0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19" name="Freeform 460">
            <a:extLst>
              <a:ext uri="{FF2B5EF4-FFF2-40B4-BE49-F238E27FC236}">
                <a16:creationId xmlns:a16="http://schemas.microsoft.com/office/drawing/2014/main" id="{80882C34-640C-486D-0364-054BD82AE271}"/>
              </a:ext>
            </a:extLst>
          </p:cNvPr>
          <p:cNvSpPr/>
          <p:nvPr/>
        </p:nvSpPr>
        <p:spPr>
          <a:xfrm>
            <a:off x="5373851" y="3697442"/>
            <a:ext cx="2070713" cy="1427764"/>
          </a:xfrm>
          <a:custGeom>
            <a:avLst/>
            <a:gdLst>
              <a:gd name="connsiteX0" fmla="*/ 741931 w 830814"/>
              <a:gd name="connsiteY0" fmla="*/ 0 h 572849"/>
              <a:gd name="connsiteX1" fmla="*/ 88472 w 830814"/>
              <a:gd name="connsiteY1" fmla="*/ 0 h 572849"/>
              <a:gd name="connsiteX2" fmla="*/ 0 w 830814"/>
              <a:gd name="connsiteY2" fmla="*/ 88543 h 572849"/>
              <a:gd name="connsiteX3" fmla="*/ 0 w 830814"/>
              <a:gd name="connsiteY3" fmla="*/ 484307 h 572849"/>
              <a:gd name="connsiteX4" fmla="*/ 88472 w 830814"/>
              <a:gd name="connsiteY4" fmla="*/ 572850 h 572849"/>
              <a:gd name="connsiteX5" fmla="*/ 742342 w 830814"/>
              <a:gd name="connsiteY5" fmla="*/ 572850 h 572849"/>
              <a:gd name="connsiteX6" fmla="*/ 830814 w 830814"/>
              <a:gd name="connsiteY6" fmla="*/ 484307 h 572849"/>
              <a:gd name="connsiteX7" fmla="*/ 830814 w 830814"/>
              <a:gd name="connsiteY7" fmla="*/ 88543 h 572849"/>
              <a:gd name="connsiteX8" fmla="*/ 741931 w 830814"/>
              <a:gd name="connsiteY8" fmla="*/ 0 h 572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814" h="572849">
                <a:moveTo>
                  <a:pt x="741931" y="0"/>
                </a:moveTo>
                <a:lnTo>
                  <a:pt x="88472" y="0"/>
                </a:lnTo>
                <a:cubicBezTo>
                  <a:pt x="39504" y="0"/>
                  <a:pt x="0" y="39535"/>
                  <a:pt x="0" y="88543"/>
                </a:cubicBezTo>
                <a:lnTo>
                  <a:pt x="0" y="484307"/>
                </a:lnTo>
                <a:cubicBezTo>
                  <a:pt x="0" y="533314"/>
                  <a:pt x="39504" y="572850"/>
                  <a:pt x="88472" y="572850"/>
                </a:cubicBezTo>
                <a:lnTo>
                  <a:pt x="742342" y="572850"/>
                </a:lnTo>
                <a:cubicBezTo>
                  <a:pt x="791311" y="572850"/>
                  <a:pt x="830814" y="533314"/>
                  <a:pt x="830814" y="484307"/>
                </a:cubicBezTo>
                <a:lnTo>
                  <a:pt x="830814" y="88543"/>
                </a:lnTo>
                <a:cubicBezTo>
                  <a:pt x="830403" y="39535"/>
                  <a:pt x="790899" y="0"/>
                  <a:pt x="741931" y="0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0" name="Freeform 461">
            <a:extLst>
              <a:ext uri="{FF2B5EF4-FFF2-40B4-BE49-F238E27FC236}">
                <a16:creationId xmlns:a16="http://schemas.microsoft.com/office/drawing/2014/main" id="{54FF5684-8C75-92C0-5EB0-E6F3C9C29746}"/>
              </a:ext>
            </a:extLst>
          </p:cNvPr>
          <p:cNvSpPr/>
          <p:nvPr/>
        </p:nvSpPr>
        <p:spPr>
          <a:xfrm>
            <a:off x="364755" y="3697442"/>
            <a:ext cx="1912768" cy="1330253"/>
          </a:xfrm>
          <a:custGeom>
            <a:avLst/>
            <a:gdLst>
              <a:gd name="connsiteX0" fmla="*/ 678560 w 767443"/>
              <a:gd name="connsiteY0" fmla="*/ 0 h 533726"/>
              <a:gd name="connsiteX1" fmla="*/ 88472 w 767443"/>
              <a:gd name="connsiteY1" fmla="*/ 0 h 533726"/>
              <a:gd name="connsiteX2" fmla="*/ 0 w 767443"/>
              <a:gd name="connsiteY2" fmla="*/ 88543 h 533726"/>
              <a:gd name="connsiteX3" fmla="*/ 0 w 767443"/>
              <a:gd name="connsiteY3" fmla="*/ 445184 h 533726"/>
              <a:gd name="connsiteX4" fmla="*/ 88472 w 767443"/>
              <a:gd name="connsiteY4" fmla="*/ 533726 h 533726"/>
              <a:gd name="connsiteX5" fmla="*/ 678972 w 767443"/>
              <a:gd name="connsiteY5" fmla="*/ 533726 h 533726"/>
              <a:gd name="connsiteX6" fmla="*/ 767444 w 767443"/>
              <a:gd name="connsiteY6" fmla="*/ 445184 h 533726"/>
              <a:gd name="connsiteX7" fmla="*/ 767444 w 767443"/>
              <a:gd name="connsiteY7" fmla="*/ 88543 h 533726"/>
              <a:gd name="connsiteX8" fmla="*/ 678560 w 767443"/>
              <a:gd name="connsiteY8" fmla="*/ 0 h 53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7443" h="533726">
                <a:moveTo>
                  <a:pt x="678560" y="0"/>
                </a:moveTo>
                <a:lnTo>
                  <a:pt x="88472" y="0"/>
                </a:lnTo>
                <a:cubicBezTo>
                  <a:pt x="39504" y="0"/>
                  <a:pt x="0" y="39535"/>
                  <a:pt x="0" y="88543"/>
                </a:cubicBezTo>
                <a:lnTo>
                  <a:pt x="0" y="445184"/>
                </a:lnTo>
                <a:cubicBezTo>
                  <a:pt x="0" y="494191"/>
                  <a:pt x="39504" y="533726"/>
                  <a:pt x="88472" y="533726"/>
                </a:cubicBezTo>
                <a:lnTo>
                  <a:pt x="678972" y="533726"/>
                </a:lnTo>
                <a:cubicBezTo>
                  <a:pt x="727940" y="533726"/>
                  <a:pt x="767444" y="494191"/>
                  <a:pt x="767444" y="445184"/>
                </a:cubicBezTo>
                <a:lnTo>
                  <a:pt x="767444" y="88543"/>
                </a:lnTo>
                <a:cubicBezTo>
                  <a:pt x="767032" y="39535"/>
                  <a:pt x="727528" y="0"/>
                  <a:pt x="678560" y="0"/>
                </a:cubicBezTo>
                <a:close/>
              </a:path>
            </a:pathLst>
          </a:custGeom>
          <a:noFill/>
          <a:ln w="6176" cap="flat">
            <a:solidFill>
              <a:srgbClr val="3F3F3F">
                <a:lumMod val="60000"/>
                <a:lumOff val="40000"/>
              </a:srgb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1" name="Freeform 462">
            <a:extLst>
              <a:ext uri="{FF2B5EF4-FFF2-40B4-BE49-F238E27FC236}">
                <a16:creationId xmlns:a16="http://schemas.microsoft.com/office/drawing/2014/main" id="{E1E3035E-B09B-8BAB-59E3-627F3E276145}"/>
              </a:ext>
            </a:extLst>
          </p:cNvPr>
          <p:cNvSpPr/>
          <p:nvPr/>
        </p:nvSpPr>
        <p:spPr>
          <a:xfrm>
            <a:off x="1104222" y="2715148"/>
            <a:ext cx="1566111" cy="1828072"/>
          </a:xfrm>
          <a:custGeom>
            <a:avLst/>
            <a:gdLst>
              <a:gd name="connsiteX0" fmla="*/ 0 w 628357"/>
              <a:gd name="connsiteY0" fmla="*/ 0 h 733461"/>
              <a:gd name="connsiteX1" fmla="*/ 628358 w 628357"/>
              <a:gd name="connsiteY1" fmla="*/ 0 h 733461"/>
              <a:gd name="connsiteX2" fmla="*/ 628358 w 628357"/>
              <a:gd name="connsiteY2" fmla="*/ 733462 h 733461"/>
              <a:gd name="connsiteX3" fmla="*/ 0 w 628357"/>
              <a:gd name="connsiteY3" fmla="*/ 733462 h 73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357" h="733461">
                <a:moveTo>
                  <a:pt x="0" y="0"/>
                </a:moveTo>
                <a:lnTo>
                  <a:pt x="628358" y="0"/>
                </a:lnTo>
                <a:lnTo>
                  <a:pt x="628358" y="733462"/>
                </a:lnTo>
                <a:lnTo>
                  <a:pt x="0" y="733462"/>
                </a:lnTo>
                <a:close/>
              </a:path>
            </a:pathLst>
          </a:custGeom>
          <a:noFill/>
          <a:ln w="6176" cap="flat">
            <a:solidFill>
              <a:srgbClr val="3F3F3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2" name="Freeform 463">
            <a:extLst>
              <a:ext uri="{FF2B5EF4-FFF2-40B4-BE49-F238E27FC236}">
                <a16:creationId xmlns:a16="http://schemas.microsoft.com/office/drawing/2014/main" id="{D6B54531-BBA0-ABDF-53B9-A5E25B23544A}"/>
              </a:ext>
            </a:extLst>
          </p:cNvPr>
          <p:cNvSpPr/>
          <p:nvPr/>
        </p:nvSpPr>
        <p:spPr>
          <a:xfrm>
            <a:off x="2710333" y="2715148"/>
            <a:ext cx="3994763" cy="1828072"/>
          </a:xfrm>
          <a:custGeom>
            <a:avLst/>
            <a:gdLst>
              <a:gd name="connsiteX0" fmla="*/ 0 w 1602784"/>
              <a:gd name="connsiteY0" fmla="*/ 0 h 733461"/>
              <a:gd name="connsiteX1" fmla="*/ 1602785 w 1602784"/>
              <a:gd name="connsiteY1" fmla="*/ 0 h 733461"/>
              <a:gd name="connsiteX2" fmla="*/ 1602785 w 1602784"/>
              <a:gd name="connsiteY2" fmla="*/ 733462 h 733461"/>
              <a:gd name="connsiteX3" fmla="*/ 0 w 1602784"/>
              <a:gd name="connsiteY3" fmla="*/ 733462 h 733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2784" h="733461">
                <a:moveTo>
                  <a:pt x="0" y="0"/>
                </a:moveTo>
                <a:lnTo>
                  <a:pt x="1602785" y="0"/>
                </a:lnTo>
                <a:lnTo>
                  <a:pt x="1602785" y="733462"/>
                </a:lnTo>
                <a:lnTo>
                  <a:pt x="0" y="733462"/>
                </a:lnTo>
                <a:close/>
              </a:path>
            </a:pathLst>
          </a:custGeom>
          <a:noFill/>
          <a:ln w="6176" cap="flat">
            <a:solidFill>
              <a:srgbClr val="3F3F3F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3" name="Freeform 465">
            <a:extLst>
              <a:ext uri="{FF2B5EF4-FFF2-40B4-BE49-F238E27FC236}">
                <a16:creationId xmlns:a16="http://schemas.microsoft.com/office/drawing/2014/main" id="{45A98C3C-F5C1-3267-69FC-C858406B1520}"/>
              </a:ext>
            </a:extLst>
          </p:cNvPr>
          <p:cNvSpPr/>
          <p:nvPr/>
        </p:nvSpPr>
        <p:spPr>
          <a:xfrm>
            <a:off x="697053" y="2602240"/>
            <a:ext cx="1017407" cy="380805"/>
          </a:xfrm>
          <a:custGeom>
            <a:avLst/>
            <a:gdLst>
              <a:gd name="connsiteX0" fmla="*/ 408206 w 408205"/>
              <a:gd name="connsiteY0" fmla="*/ 152787 h 152787"/>
              <a:gd name="connsiteX1" fmla="*/ 0 w 408205"/>
              <a:gd name="connsiteY1" fmla="*/ 0 h 152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8205" h="152787">
                <a:moveTo>
                  <a:pt x="408206" y="152787"/>
                </a:moveTo>
                <a:lnTo>
                  <a:pt x="0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4" name="Freeform 466">
            <a:extLst>
              <a:ext uri="{FF2B5EF4-FFF2-40B4-BE49-F238E27FC236}">
                <a16:creationId xmlns:a16="http://schemas.microsoft.com/office/drawing/2014/main" id="{B6098C8B-2B5C-6DFE-6B32-5B10FA139FF4}"/>
              </a:ext>
            </a:extLst>
          </p:cNvPr>
          <p:cNvSpPr/>
          <p:nvPr/>
        </p:nvSpPr>
        <p:spPr>
          <a:xfrm>
            <a:off x="481676" y="2691541"/>
            <a:ext cx="453322" cy="608672"/>
          </a:xfrm>
          <a:custGeom>
            <a:avLst/>
            <a:gdLst>
              <a:gd name="connsiteX0" fmla="*/ 0 w 181882"/>
              <a:gd name="connsiteY0" fmla="*/ 244213 h 244212"/>
              <a:gd name="connsiteX1" fmla="*/ 181882 w 181882"/>
              <a:gd name="connsiteY1" fmla="*/ 0 h 24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1882" h="244212">
                <a:moveTo>
                  <a:pt x="0" y="244213"/>
                </a:moveTo>
                <a:lnTo>
                  <a:pt x="181882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5" name="Freeform 467">
            <a:extLst>
              <a:ext uri="{FF2B5EF4-FFF2-40B4-BE49-F238E27FC236}">
                <a16:creationId xmlns:a16="http://schemas.microsoft.com/office/drawing/2014/main" id="{C6B930A4-F125-E5DD-F65B-B3BAFA69D27E}"/>
              </a:ext>
            </a:extLst>
          </p:cNvPr>
          <p:cNvSpPr/>
          <p:nvPr/>
        </p:nvSpPr>
        <p:spPr>
          <a:xfrm>
            <a:off x="507315" y="3876042"/>
            <a:ext cx="422553" cy="667179"/>
          </a:xfrm>
          <a:custGeom>
            <a:avLst/>
            <a:gdLst>
              <a:gd name="connsiteX0" fmla="*/ 169537 w 169537"/>
              <a:gd name="connsiteY0" fmla="*/ 267687 h 267686"/>
              <a:gd name="connsiteX1" fmla="*/ 0 w 169537"/>
              <a:gd name="connsiteY1" fmla="*/ 0 h 267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537" h="267686">
                <a:moveTo>
                  <a:pt x="169537" y="267687"/>
                </a:moveTo>
                <a:lnTo>
                  <a:pt x="0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6" name="Freeform 468">
            <a:extLst>
              <a:ext uri="{FF2B5EF4-FFF2-40B4-BE49-F238E27FC236}">
                <a16:creationId xmlns:a16="http://schemas.microsoft.com/office/drawing/2014/main" id="{B41F9E40-F923-D918-E4B5-4877F78347CF}"/>
              </a:ext>
            </a:extLst>
          </p:cNvPr>
          <p:cNvSpPr/>
          <p:nvPr/>
        </p:nvSpPr>
        <p:spPr>
          <a:xfrm>
            <a:off x="769873" y="4543222"/>
            <a:ext cx="159994" cy="140621"/>
          </a:xfrm>
          <a:custGeom>
            <a:avLst/>
            <a:gdLst>
              <a:gd name="connsiteX0" fmla="*/ 0 w 64193"/>
              <a:gd name="connsiteY0" fmla="*/ 56420 h 56420"/>
              <a:gd name="connsiteX1" fmla="*/ 64194 w 64193"/>
              <a:gd name="connsiteY1" fmla="*/ 0 h 5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193" h="56420">
                <a:moveTo>
                  <a:pt x="0" y="56420"/>
                </a:moveTo>
                <a:lnTo>
                  <a:pt x="64194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7" name="Freeform 470">
            <a:extLst>
              <a:ext uri="{FF2B5EF4-FFF2-40B4-BE49-F238E27FC236}">
                <a16:creationId xmlns:a16="http://schemas.microsoft.com/office/drawing/2014/main" id="{B89AE4FD-ED2B-5E5B-BB38-69462EB6082F}"/>
              </a:ext>
            </a:extLst>
          </p:cNvPr>
          <p:cNvSpPr/>
          <p:nvPr/>
        </p:nvSpPr>
        <p:spPr>
          <a:xfrm>
            <a:off x="929869" y="4543222"/>
            <a:ext cx="587675" cy="257633"/>
          </a:xfrm>
          <a:custGeom>
            <a:avLst/>
            <a:gdLst>
              <a:gd name="connsiteX0" fmla="*/ 235788 w 235788"/>
              <a:gd name="connsiteY0" fmla="*/ 103368 h 103368"/>
              <a:gd name="connsiteX1" fmla="*/ 0 w 235788"/>
              <a:gd name="connsiteY1" fmla="*/ 0 h 10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5788" h="103368">
                <a:moveTo>
                  <a:pt x="235788" y="103368"/>
                </a:moveTo>
                <a:lnTo>
                  <a:pt x="0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8" name="Freeform 473">
            <a:extLst>
              <a:ext uri="{FF2B5EF4-FFF2-40B4-BE49-F238E27FC236}">
                <a16:creationId xmlns:a16="http://schemas.microsoft.com/office/drawing/2014/main" id="{F8A1C916-5268-527A-F9E0-A5C0241E3C04}"/>
              </a:ext>
            </a:extLst>
          </p:cNvPr>
          <p:cNvSpPr/>
          <p:nvPr/>
        </p:nvSpPr>
        <p:spPr>
          <a:xfrm>
            <a:off x="1032429" y="3776479"/>
            <a:ext cx="609213" cy="766742"/>
          </a:xfrm>
          <a:custGeom>
            <a:avLst/>
            <a:gdLst>
              <a:gd name="connsiteX0" fmla="*/ 0 w 244429"/>
              <a:gd name="connsiteY0" fmla="*/ 307634 h 307633"/>
              <a:gd name="connsiteX1" fmla="*/ 244430 w 244429"/>
              <a:gd name="connsiteY1" fmla="*/ 0 h 30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4429" h="307633">
                <a:moveTo>
                  <a:pt x="0" y="307634"/>
                </a:moveTo>
                <a:lnTo>
                  <a:pt x="244430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29" name="Freeform 483">
            <a:extLst>
              <a:ext uri="{FF2B5EF4-FFF2-40B4-BE49-F238E27FC236}">
                <a16:creationId xmlns:a16="http://schemas.microsoft.com/office/drawing/2014/main" id="{978954D8-4B8D-0A9B-81BF-0A7D91B2B7A1}"/>
              </a:ext>
            </a:extLst>
          </p:cNvPr>
          <p:cNvSpPr/>
          <p:nvPr/>
        </p:nvSpPr>
        <p:spPr>
          <a:xfrm>
            <a:off x="3130835" y="3989977"/>
            <a:ext cx="33845" cy="240184"/>
          </a:xfrm>
          <a:custGeom>
            <a:avLst/>
            <a:gdLst>
              <a:gd name="connsiteX0" fmla="*/ 13579 w 13579"/>
              <a:gd name="connsiteY0" fmla="*/ 0 h 96367"/>
              <a:gd name="connsiteX1" fmla="*/ 0 w 13579"/>
              <a:gd name="connsiteY1" fmla="*/ 96367 h 96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579" h="96367">
                <a:moveTo>
                  <a:pt x="13579" y="0"/>
                </a:moveTo>
                <a:lnTo>
                  <a:pt x="0" y="96367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0" name="Freeform 491">
            <a:extLst>
              <a:ext uri="{FF2B5EF4-FFF2-40B4-BE49-F238E27FC236}">
                <a16:creationId xmlns:a16="http://schemas.microsoft.com/office/drawing/2014/main" id="{7A18B807-0A66-4796-CEA4-CEFF41CC0B3A}"/>
              </a:ext>
            </a:extLst>
          </p:cNvPr>
          <p:cNvSpPr/>
          <p:nvPr/>
        </p:nvSpPr>
        <p:spPr>
          <a:xfrm>
            <a:off x="6558435" y="4543222"/>
            <a:ext cx="146662" cy="289451"/>
          </a:xfrm>
          <a:custGeom>
            <a:avLst/>
            <a:gdLst>
              <a:gd name="connsiteX0" fmla="*/ 58844 w 58844"/>
              <a:gd name="connsiteY0" fmla="*/ 0 h 116134"/>
              <a:gd name="connsiteX1" fmla="*/ 0 w 58844"/>
              <a:gd name="connsiteY1" fmla="*/ 116135 h 11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844" h="116134">
                <a:moveTo>
                  <a:pt x="58844" y="0"/>
                </a:moveTo>
                <a:lnTo>
                  <a:pt x="0" y="116135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1" name="Freeform 493">
            <a:extLst>
              <a:ext uri="{FF2B5EF4-FFF2-40B4-BE49-F238E27FC236}">
                <a16:creationId xmlns:a16="http://schemas.microsoft.com/office/drawing/2014/main" id="{CDC72882-3291-61A0-DE4C-3A8E3E4AC080}"/>
              </a:ext>
            </a:extLst>
          </p:cNvPr>
          <p:cNvSpPr/>
          <p:nvPr/>
        </p:nvSpPr>
        <p:spPr>
          <a:xfrm>
            <a:off x="6705100" y="4477530"/>
            <a:ext cx="514856" cy="65689"/>
          </a:xfrm>
          <a:custGeom>
            <a:avLst/>
            <a:gdLst>
              <a:gd name="connsiteX0" fmla="*/ 0 w 206571"/>
              <a:gd name="connsiteY0" fmla="*/ 26357 h 26356"/>
              <a:gd name="connsiteX1" fmla="*/ 206572 w 206571"/>
              <a:gd name="connsiteY1" fmla="*/ 0 h 2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6571" h="26356">
                <a:moveTo>
                  <a:pt x="0" y="26357"/>
                </a:moveTo>
                <a:lnTo>
                  <a:pt x="206572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2" name="Freeform 494">
            <a:extLst>
              <a:ext uri="{FF2B5EF4-FFF2-40B4-BE49-F238E27FC236}">
                <a16:creationId xmlns:a16="http://schemas.microsoft.com/office/drawing/2014/main" id="{0B578D39-8344-910C-3FF6-E1DB674D966D}"/>
              </a:ext>
            </a:extLst>
          </p:cNvPr>
          <p:cNvSpPr/>
          <p:nvPr/>
        </p:nvSpPr>
        <p:spPr>
          <a:xfrm>
            <a:off x="6705100" y="3922231"/>
            <a:ext cx="317939" cy="540929"/>
          </a:xfrm>
          <a:custGeom>
            <a:avLst/>
            <a:gdLst>
              <a:gd name="connsiteX0" fmla="*/ 127564 w 127564"/>
              <a:gd name="connsiteY0" fmla="*/ 0 h 217032"/>
              <a:gd name="connsiteX1" fmla="*/ 0 w 127564"/>
              <a:gd name="connsiteY1" fmla="*/ 217032 h 21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564" h="217032">
                <a:moveTo>
                  <a:pt x="127564" y="0"/>
                </a:moveTo>
                <a:lnTo>
                  <a:pt x="0" y="217032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3" name="Freeform 495">
            <a:extLst>
              <a:ext uri="{FF2B5EF4-FFF2-40B4-BE49-F238E27FC236}">
                <a16:creationId xmlns:a16="http://schemas.microsoft.com/office/drawing/2014/main" id="{A24982BA-53DB-6320-7FDB-62116EE409D0}"/>
              </a:ext>
            </a:extLst>
          </p:cNvPr>
          <p:cNvSpPr/>
          <p:nvPr/>
        </p:nvSpPr>
        <p:spPr>
          <a:xfrm>
            <a:off x="6097935" y="3868855"/>
            <a:ext cx="607162" cy="594303"/>
          </a:xfrm>
          <a:custGeom>
            <a:avLst/>
            <a:gdLst>
              <a:gd name="connsiteX0" fmla="*/ 0 w 243606"/>
              <a:gd name="connsiteY0" fmla="*/ 0 h 238447"/>
              <a:gd name="connsiteX1" fmla="*/ 243607 w 243606"/>
              <a:gd name="connsiteY1" fmla="*/ 238447 h 23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3606" h="238447">
                <a:moveTo>
                  <a:pt x="0" y="0"/>
                </a:moveTo>
                <a:lnTo>
                  <a:pt x="243607" y="238447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4" name="Freeform 497">
            <a:extLst>
              <a:ext uri="{FF2B5EF4-FFF2-40B4-BE49-F238E27FC236}">
                <a16:creationId xmlns:a16="http://schemas.microsoft.com/office/drawing/2014/main" id="{8833C6A3-9707-8C81-129A-490B2E0C3325}"/>
              </a:ext>
            </a:extLst>
          </p:cNvPr>
          <p:cNvSpPr/>
          <p:nvPr/>
        </p:nvSpPr>
        <p:spPr>
          <a:xfrm>
            <a:off x="6552282" y="2463674"/>
            <a:ext cx="171277" cy="236077"/>
          </a:xfrm>
          <a:custGeom>
            <a:avLst/>
            <a:gdLst>
              <a:gd name="connsiteX0" fmla="*/ 0 w 68720"/>
              <a:gd name="connsiteY0" fmla="*/ 0 h 94719"/>
              <a:gd name="connsiteX1" fmla="*/ 68720 w 68720"/>
              <a:gd name="connsiteY1" fmla="*/ 94720 h 9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720" h="94719">
                <a:moveTo>
                  <a:pt x="0" y="0"/>
                </a:moveTo>
                <a:lnTo>
                  <a:pt x="68720" y="9472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5" name="Freeform 498">
            <a:extLst>
              <a:ext uri="{FF2B5EF4-FFF2-40B4-BE49-F238E27FC236}">
                <a16:creationId xmlns:a16="http://schemas.microsoft.com/office/drawing/2014/main" id="{58E4BC60-630D-2918-AB2A-9705D678E5BA}"/>
              </a:ext>
            </a:extLst>
          </p:cNvPr>
          <p:cNvSpPr/>
          <p:nvPr/>
        </p:nvSpPr>
        <p:spPr>
          <a:xfrm>
            <a:off x="5632307" y="2521153"/>
            <a:ext cx="1091251" cy="178597"/>
          </a:xfrm>
          <a:custGeom>
            <a:avLst/>
            <a:gdLst>
              <a:gd name="connsiteX0" fmla="*/ 0 w 437833"/>
              <a:gd name="connsiteY0" fmla="*/ 0 h 71657"/>
              <a:gd name="connsiteX1" fmla="*/ 437834 w 437833"/>
              <a:gd name="connsiteY1" fmla="*/ 71658 h 71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7833" h="71657">
                <a:moveTo>
                  <a:pt x="0" y="0"/>
                </a:moveTo>
                <a:lnTo>
                  <a:pt x="437834" y="71658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6" name="Freeform 499">
            <a:extLst>
              <a:ext uri="{FF2B5EF4-FFF2-40B4-BE49-F238E27FC236}">
                <a16:creationId xmlns:a16="http://schemas.microsoft.com/office/drawing/2014/main" id="{C642ED3F-7EB1-BCE1-C46F-23AA2DE031D8}"/>
              </a:ext>
            </a:extLst>
          </p:cNvPr>
          <p:cNvSpPr/>
          <p:nvPr/>
        </p:nvSpPr>
        <p:spPr>
          <a:xfrm>
            <a:off x="6193317" y="2699753"/>
            <a:ext cx="530242" cy="204259"/>
          </a:xfrm>
          <a:custGeom>
            <a:avLst/>
            <a:gdLst>
              <a:gd name="connsiteX0" fmla="*/ 0 w 212744"/>
              <a:gd name="connsiteY0" fmla="*/ 81953 h 81953"/>
              <a:gd name="connsiteX1" fmla="*/ 212744 w 212744"/>
              <a:gd name="connsiteY1" fmla="*/ 0 h 8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2744" h="81953">
                <a:moveTo>
                  <a:pt x="0" y="81953"/>
                </a:moveTo>
                <a:lnTo>
                  <a:pt x="212744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7" name="Freeform 500">
            <a:extLst>
              <a:ext uri="{FF2B5EF4-FFF2-40B4-BE49-F238E27FC236}">
                <a16:creationId xmlns:a16="http://schemas.microsoft.com/office/drawing/2014/main" id="{982C42EE-D2E5-6C0C-C5E6-7DF81616BFC2}"/>
              </a:ext>
            </a:extLst>
          </p:cNvPr>
          <p:cNvSpPr/>
          <p:nvPr/>
        </p:nvSpPr>
        <p:spPr>
          <a:xfrm>
            <a:off x="6162548" y="2699753"/>
            <a:ext cx="561010" cy="702076"/>
          </a:xfrm>
          <a:custGeom>
            <a:avLst/>
            <a:gdLst>
              <a:gd name="connsiteX0" fmla="*/ 0 w 225089"/>
              <a:gd name="connsiteY0" fmla="*/ 281689 h 281688"/>
              <a:gd name="connsiteX1" fmla="*/ 225089 w 225089"/>
              <a:gd name="connsiteY1" fmla="*/ 0 h 28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5089" h="281688">
                <a:moveTo>
                  <a:pt x="0" y="281689"/>
                </a:moveTo>
                <a:lnTo>
                  <a:pt x="225089" y="0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8" name="Freeform 503">
            <a:extLst>
              <a:ext uri="{FF2B5EF4-FFF2-40B4-BE49-F238E27FC236}">
                <a16:creationId xmlns:a16="http://schemas.microsoft.com/office/drawing/2014/main" id="{B893714B-4D91-FEEF-4B39-33B2DCBEDC8F}"/>
              </a:ext>
            </a:extLst>
          </p:cNvPr>
          <p:cNvSpPr/>
          <p:nvPr/>
        </p:nvSpPr>
        <p:spPr>
          <a:xfrm>
            <a:off x="6705100" y="2706938"/>
            <a:ext cx="523061" cy="123171"/>
          </a:xfrm>
          <a:custGeom>
            <a:avLst/>
            <a:gdLst>
              <a:gd name="connsiteX0" fmla="*/ 0 w 209863"/>
              <a:gd name="connsiteY0" fmla="*/ 0 h 49419"/>
              <a:gd name="connsiteX1" fmla="*/ 209864 w 209863"/>
              <a:gd name="connsiteY1" fmla="*/ 49419 h 49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863" h="49419">
                <a:moveTo>
                  <a:pt x="0" y="0"/>
                </a:moveTo>
                <a:lnTo>
                  <a:pt x="209864" y="49419"/>
                </a:lnTo>
              </a:path>
            </a:pathLst>
          </a:custGeom>
          <a:ln w="3088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39" name="Freeform 505">
            <a:extLst>
              <a:ext uri="{FF2B5EF4-FFF2-40B4-BE49-F238E27FC236}">
                <a16:creationId xmlns:a16="http://schemas.microsoft.com/office/drawing/2014/main" id="{D6243538-718D-D352-6869-1CF7AC930616}"/>
              </a:ext>
            </a:extLst>
          </p:cNvPr>
          <p:cNvSpPr/>
          <p:nvPr/>
        </p:nvSpPr>
        <p:spPr>
          <a:xfrm>
            <a:off x="2491878" y="3084662"/>
            <a:ext cx="392808" cy="393123"/>
          </a:xfrm>
          <a:custGeom>
            <a:avLst/>
            <a:gdLst>
              <a:gd name="connsiteX0" fmla="*/ 141967 w 157603"/>
              <a:gd name="connsiteY0" fmla="*/ 157729 h 157729"/>
              <a:gd name="connsiteX1" fmla="*/ 15637 w 157603"/>
              <a:gd name="connsiteY1" fmla="*/ 157729 h 157729"/>
              <a:gd name="connsiteX2" fmla="*/ 0 w 157603"/>
              <a:gd name="connsiteY2" fmla="*/ 142080 h 157729"/>
              <a:gd name="connsiteX3" fmla="*/ 0 w 157603"/>
              <a:gd name="connsiteY3" fmla="*/ 15649 h 157729"/>
              <a:gd name="connsiteX4" fmla="*/ 15637 w 157603"/>
              <a:gd name="connsiteY4" fmla="*/ 0 h 157729"/>
              <a:gd name="connsiteX5" fmla="*/ 141967 w 157603"/>
              <a:gd name="connsiteY5" fmla="*/ 0 h 157729"/>
              <a:gd name="connsiteX6" fmla="*/ 157604 w 157603"/>
              <a:gd name="connsiteY6" fmla="*/ 15649 h 157729"/>
              <a:gd name="connsiteX7" fmla="*/ 157604 w 157603"/>
              <a:gd name="connsiteY7" fmla="*/ 142080 h 157729"/>
              <a:gd name="connsiteX8" fmla="*/ 141967 w 157603"/>
              <a:gd name="connsiteY8" fmla="*/ 157729 h 15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603" h="157729">
                <a:moveTo>
                  <a:pt x="141967" y="157729"/>
                </a:moveTo>
                <a:lnTo>
                  <a:pt x="15637" y="157729"/>
                </a:lnTo>
                <a:cubicBezTo>
                  <a:pt x="6996" y="157729"/>
                  <a:pt x="0" y="150728"/>
                  <a:pt x="0" y="142080"/>
                </a:cubicBezTo>
                <a:lnTo>
                  <a:pt x="0" y="15649"/>
                </a:lnTo>
                <a:cubicBezTo>
                  <a:pt x="0" y="7001"/>
                  <a:pt x="6996" y="0"/>
                  <a:pt x="15637" y="0"/>
                </a:cubicBezTo>
                <a:lnTo>
                  <a:pt x="141967" y="0"/>
                </a:lnTo>
                <a:cubicBezTo>
                  <a:pt x="150608" y="0"/>
                  <a:pt x="157604" y="7001"/>
                  <a:pt x="157604" y="15649"/>
                </a:cubicBezTo>
                <a:lnTo>
                  <a:pt x="157604" y="142080"/>
                </a:lnTo>
                <a:cubicBezTo>
                  <a:pt x="157604" y="150728"/>
                  <a:pt x="150608" y="157729"/>
                  <a:pt x="141967" y="157729"/>
                </a:cubicBezTo>
                <a:close/>
              </a:path>
            </a:pathLst>
          </a:custGeom>
          <a:solidFill>
            <a:srgbClr val="FFFFFF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0" name="Freeform 506">
            <a:extLst>
              <a:ext uri="{FF2B5EF4-FFF2-40B4-BE49-F238E27FC236}">
                <a16:creationId xmlns:a16="http://schemas.microsoft.com/office/drawing/2014/main" id="{7F037C2C-B88C-728F-12D4-CF00BD43DF8A}"/>
              </a:ext>
            </a:extLst>
          </p:cNvPr>
          <p:cNvSpPr/>
          <p:nvPr/>
        </p:nvSpPr>
        <p:spPr>
          <a:xfrm>
            <a:off x="2704179" y="3119564"/>
            <a:ext cx="145732" cy="145752"/>
          </a:xfrm>
          <a:custGeom>
            <a:avLst/>
            <a:gdLst>
              <a:gd name="connsiteX0" fmla="*/ 52260 w 58471"/>
              <a:gd name="connsiteY0" fmla="*/ 0 h 58479"/>
              <a:gd name="connsiteX1" fmla="*/ 6172 w 58471"/>
              <a:gd name="connsiteY1" fmla="*/ 0 h 58479"/>
              <a:gd name="connsiteX2" fmla="*/ 0 w 58471"/>
              <a:gd name="connsiteY2" fmla="*/ 6177 h 58479"/>
              <a:gd name="connsiteX3" fmla="*/ 0 w 58471"/>
              <a:gd name="connsiteY3" fmla="*/ 52302 h 58479"/>
              <a:gd name="connsiteX4" fmla="*/ 6172 w 58471"/>
              <a:gd name="connsiteY4" fmla="*/ 58479 h 58479"/>
              <a:gd name="connsiteX5" fmla="*/ 52260 w 58471"/>
              <a:gd name="connsiteY5" fmla="*/ 58479 h 58479"/>
              <a:gd name="connsiteX6" fmla="*/ 58433 w 58471"/>
              <a:gd name="connsiteY6" fmla="*/ 52302 h 58479"/>
              <a:gd name="connsiteX7" fmla="*/ 58433 w 58471"/>
              <a:gd name="connsiteY7" fmla="*/ 6177 h 58479"/>
              <a:gd name="connsiteX8" fmla="*/ 52260 w 58471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71" h="58479">
                <a:moveTo>
                  <a:pt x="52260" y="0"/>
                </a:moveTo>
                <a:lnTo>
                  <a:pt x="6172" y="0"/>
                </a:lnTo>
                <a:cubicBezTo>
                  <a:pt x="2880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0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844" y="2883"/>
                  <a:pt x="55964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1" name="Freeform 507">
            <a:extLst>
              <a:ext uri="{FF2B5EF4-FFF2-40B4-BE49-F238E27FC236}">
                <a16:creationId xmlns:a16="http://schemas.microsoft.com/office/drawing/2014/main" id="{FEB97242-1146-18B0-C803-25126D21FC84}"/>
              </a:ext>
            </a:extLst>
          </p:cNvPr>
          <p:cNvSpPr/>
          <p:nvPr/>
        </p:nvSpPr>
        <p:spPr>
          <a:xfrm>
            <a:off x="2704179" y="3297134"/>
            <a:ext cx="145732" cy="145752"/>
          </a:xfrm>
          <a:custGeom>
            <a:avLst/>
            <a:gdLst>
              <a:gd name="connsiteX0" fmla="*/ 52260 w 58471"/>
              <a:gd name="connsiteY0" fmla="*/ 0 h 58479"/>
              <a:gd name="connsiteX1" fmla="*/ 6172 w 58471"/>
              <a:gd name="connsiteY1" fmla="*/ 0 h 58479"/>
              <a:gd name="connsiteX2" fmla="*/ 0 w 58471"/>
              <a:gd name="connsiteY2" fmla="*/ 6177 h 58479"/>
              <a:gd name="connsiteX3" fmla="*/ 0 w 58471"/>
              <a:gd name="connsiteY3" fmla="*/ 52302 h 58479"/>
              <a:gd name="connsiteX4" fmla="*/ 6172 w 58471"/>
              <a:gd name="connsiteY4" fmla="*/ 58479 h 58479"/>
              <a:gd name="connsiteX5" fmla="*/ 52260 w 58471"/>
              <a:gd name="connsiteY5" fmla="*/ 58479 h 58479"/>
              <a:gd name="connsiteX6" fmla="*/ 58433 w 58471"/>
              <a:gd name="connsiteY6" fmla="*/ 52302 h 58479"/>
              <a:gd name="connsiteX7" fmla="*/ 58433 w 58471"/>
              <a:gd name="connsiteY7" fmla="*/ 6177 h 58479"/>
              <a:gd name="connsiteX8" fmla="*/ 52260 w 58471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71" h="58479">
                <a:moveTo>
                  <a:pt x="52260" y="0"/>
                </a:moveTo>
                <a:lnTo>
                  <a:pt x="6172" y="0"/>
                </a:lnTo>
                <a:cubicBezTo>
                  <a:pt x="2880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0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844" y="2883"/>
                  <a:pt x="55964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2" name="Freeform 508">
            <a:extLst>
              <a:ext uri="{FF2B5EF4-FFF2-40B4-BE49-F238E27FC236}">
                <a16:creationId xmlns:a16="http://schemas.microsoft.com/office/drawing/2014/main" id="{04372228-D61F-EE87-F8AA-DE6643162664}"/>
              </a:ext>
            </a:extLst>
          </p:cNvPr>
          <p:cNvSpPr/>
          <p:nvPr/>
        </p:nvSpPr>
        <p:spPr>
          <a:xfrm>
            <a:off x="2526749" y="3119564"/>
            <a:ext cx="145636" cy="145752"/>
          </a:xfrm>
          <a:custGeom>
            <a:avLst/>
            <a:gdLst>
              <a:gd name="connsiteX0" fmla="*/ 52260 w 58432"/>
              <a:gd name="connsiteY0" fmla="*/ 0 h 58479"/>
              <a:gd name="connsiteX1" fmla="*/ 6172 w 58432"/>
              <a:gd name="connsiteY1" fmla="*/ 0 h 58479"/>
              <a:gd name="connsiteX2" fmla="*/ 0 w 58432"/>
              <a:gd name="connsiteY2" fmla="*/ 6177 h 58479"/>
              <a:gd name="connsiteX3" fmla="*/ 0 w 58432"/>
              <a:gd name="connsiteY3" fmla="*/ 52302 h 58479"/>
              <a:gd name="connsiteX4" fmla="*/ 6172 w 58432"/>
              <a:gd name="connsiteY4" fmla="*/ 58479 h 58479"/>
              <a:gd name="connsiteX5" fmla="*/ 52260 w 58432"/>
              <a:gd name="connsiteY5" fmla="*/ 58479 h 58479"/>
              <a:gd name="connsiteX6" fmla="*/ 58433 w 58432"/>
              <a:gd name="connsiteY6" fmla="*/ 52302 h 58479"/>
              <a:gd name="connsiteX7" fmla="*/ 58433 w 58432"/>
              <a:gd name="connsiteY7" fmla="*/ 6177 h 58479"/>
              <a:gd name="connsiteX8" fmla="*/ 52260 w 58432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32" h="58479">
                <a:moveTo>
                  <a:pt x="52260" y="0"/>
                </a:moveTo>
                <a:lnTo>
                  <a:pt x="6172" y="0"/>
                </a:lnTo>
                <a:cubicBezTo>
                  <a:pt x="2881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1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433" y="2883"/>
                  <a:pt x="55552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3" name="Freeform 509">
            <a:extLst>
              <a:ext uri="{FF2B5EF4-FFF2-40B4-BE49-F238E27FC236}">
                <a16:creationId xmlns:a16="http://schemas.microsoft.com/office/drawing/2014/main" id="{F36BF569-7B30-CB1F-7FC8-8E22C80552E2}"/>
              </a:ext>
            </a:extLst>
          </p:cNvPr>
          <p:cNvSpPr/>
          <p:nvPr/>
        </p:nvSpPr>
        <p:spPr>
          <a:xfrm>
            <a:off x="2526749" y="3297134"/>
            <a:ext cx="145636" cy="145752"/>
          </a:xfrm>
          <a:custGeom>
            <a:avLst/>
            <a:gdLst>
              <a:gd name="connsiteX0" fmla="*/ 52260 w 58432"/>
              <a:gd name="connsiteY0" fmla="*/ 0 h 58479"/>
              <a:gd name="connsiteX1" fmla="*/ 6172 w 58432"/>
              <a:gd name="connsiteY1" fmla="*/ 0 h 58479"/>
              <a:gd name="connsiteX2" fmla="*/ 0 w 58432"/>
              <a:gd name="connsiteY2" fmla="*/ 6177 h 58479"/>
              <a:gd name="connsiteX3" fmla="*/ 0 w 58432"/>
              <a:gd name="connsiteY3" fmla="*/ 52302 h 58479"/>
              <a:gd name="connsiteX4" fmla="*/ 6172 w 58432"/>
              <a:gd name="connsiteY4" fmla="*/ 58479 h 58479"/>
              <a:gd name="connsiteX5" fmla="*/ 52260 w 58432"/>
              <a:gd name="connsiteY5" fmla="*/ 58479 h 58479"/>
              <a:gd name="connsiteX6" fmla="*/ 58433 w 58432"/>
              <a:gd name="connsiteY6" fmla="*/ 52302 h 58479"/>
              <a:gd name="connsiteX7" fmla="*/ 58433 w 58432"/>
              <a:gd name="connsiteY7" fmla="*/ 6177 h 58479"/>
              <a:gd name="connsiteX8" fmla="*/ 52260 w 58432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32" h="58479">
                <a:moveTo>
                  <a:pt x="52260" y="0"/>
                </a:moveTo>
                <a:lnTo>
                  <a:pt x="6172" y="0"/>
                </a:lnTo>
                <a:cubicBezTo>
                  <a:pt x="2881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1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433" y="2883"/>
                  <a:pt x="55552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44" name="Freeform 510">
            <a:extLst>
              <a:ext uri="{FF2B5EF4-FFF2-40B4-BE49-F238E27FC236}">
                <a16:creationId xmlns:a16="http://schemas.microsoft.com/office/drawing/2014/main" id="{689AA97D-0CCA-C2D4-A221-021AE3FDCA88}"/>
              </a:ext>
            </a:extLst>
          </p:cNvPr>
          <p:cNvSpPr/>
          <p:nvPr/>
        </p:nvSpPr>
        <p:spPr>
          <a:xfrm>
            <a:off x="2629310" y="3222206"/>
            <a:ext cx="117944" cy="118037"/>
          </a:xfrm>
          <a:custGeom>
            <a:avLst/>
            <a:gdLst>
              <a:gd name="connsiteX0" fmla="*/ 38681 w 47322"/>
              <a:gd name="connsiteY0" fmla="*/ 47360 h 47359"/>
              <a:gd name="connsiteX1" fmla="*/ 8641 w 47322"/>
              <a:gd name="connsiteY1" fmla="*/ 47360 h 47359"/>
              <a:gd name="connsiteX2" fmla="*/ 0 w 47322"/>
              <a:gd name="connsiteY2" fmla="*/ 38712 h 47359"/>
              <a:gd name="connsiteX3" fmla="*/ 0 w 47322"/>
              <a:gd name="connsiteY3" fmla="*/ 8648 h 47359"/>
              <a:gd name="connsiteX4" fmla="*/ 8641 w 47322"/>
              <a:gd name="connsiteY4" fmla="*/ 0 h 47359"/>
              <a:gd name="connsiteX5" fmla="*/ 38681 w 47322"/>
              <a:gd name="connsiteY5" fmla="*/ 0 h 47359"/>
              <a:gd name="connsiteX6" fmla="*/ 47322 w 47322"/>
              <a:gd name="connsiteY6" fmla="*/ 8648 h 47359"/>
              <a:gd name="connsiteX7" fmla="*/ 47322 w 47322"/>
              <a:gd name="connsiteY7" fmla="*/ 38712 h 47359"/>
              <a:gd name="connsiteX8" fmla="*/ 38681 w 47322"/>
              <a:gd name="connsiteY8" fmla="*/ 47360 h 47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22" h="47359">
                <a:moveTo>
                  <a:pt x="38681" y="47360"/>
                </a:moveTo>
                <a:lnTo>
                  <a:pt x="8641" y="47360"/>
                </a:lnTo>
                <a:cubicBezTo>
                  <a:pt x="3704" y="47360"/>
                  <a:pt x="0" y="43654"/>
                  <a:pt x="0" y="38712"/>
                </a:cubicBezTo>
                <a:lnTo>
                  <a:pt x="0" y="8648"/>
                </a:lnTo>
                <a:cubicBezTo>
                  <a:pt x="0" y="3706"/>
                  <a:pt x="3704" y="0"/>
                  <a:pt x="8641" y="0"/>
                </a:cubicBezTo>
                <a:lnTo>
                  <a:pt x="38681" y="0"/>
                </a:lnTo>
                <a:cubicBezTo>
                  <a:pt x="43619" y="0"/>
                  <a:pt x="47322" y="3706"/>
                  <a:pt x="47322" y="8648"/>
                </a:cubicBezTo>
                <a:lnTo>
                  <a:pt x="47322" y="38712"/>
                </a:lnTo>
                <a:cubicBezTo>
                  <a:pt x="47322" y="43654"/>
                  <a:pt x="43619" y="47360"/>
                  <a:pt x="38681" y="47360"/>
                </a:cubicBezTo>
                <a:close/>
              </a:path>
            </a:pathLst>
          </a:custGeom>
          <a:solidFill>
            <a:srgbClr val="1C8E85"/>
          </a:solidFill>
          <a:ln w="33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grpSp>
        <p:nvGrpSpPr>
          <p:cNvPr id="45" name="Graphic 286">
            <a:extLst>
              <a:ext uri="{FF2B5EF4-FFF2-40B4-BE49-F238E27FC236}">
                <a16:creationId xmlns:a16="http://schemas.microsoft.com/office/drawing/2014/main" id="{C04906FE-48A0-B5A6-F948-6DDD9DE48AE9}"/>
              </a:ext>
            </a:extLst>
          </p:cNvPr>
          <p:cNvGrpSpPr/>
          <p:nvPr/>
        </p:nvGrpSpPr>
        <p:grpSpPr>
          <a:xfrm>
            <a:off x="2657002" y="3189361"/>
            <a:ext cx="62562" cy="32845"/>
            <a:chOff x="9562909" y="4871588"/>
            <a:chExt cx="25101" cy="13178"/>
          </a:xfrm>
        </p:grpSpPr>
        <p:sp>
          <p:nvSpPr>
            <p:cNvPr id="163" name="Freeform 512">
              <a:extLst>
                <a:ext uri="{FF2B5EF4-FFF2-40B4-BE49-F238E27FC236}">
                  <a16:creationId xmlns:a16="http://schemas.microsoft.com/office/drawing/2014/main" id="{C820A2B0-55D5-62FB-6CCF-62DD932E4227}"/>
                </a:ext>
              </a:extLst>
            </p:cNvPr>
            <p:cNvSpPr/>
            <p:nvPr/>
          </p:nvSpPr>
          <p:spPr>
            <a:xfrm>
              <a:off x="9562909" y="4871588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4" name="Freeform 513">
              <a:extLst>
                <a:ext uri="{FF2B5EF4-FFF2-40B4-BE49-F238E27FC236}">
                  <a16:creationId xmlns:a16="http://schemas.microsoft.com/office/drawing/2014/main" id="{DBB11DBA-9678-AA7E-8CE4-739C976400D4}"/>
                </a:ext>
              </a:extLst>
            </p:cNvPr>
            <p:cNvSpPr/>
            <p:nvPr/>
          </p:nvSpPr>
          <p:spPr>
            <a:xfrm>
              <a:off x="9569082" y="4871588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5" name="Freeform 514">
              <a:extLst>
                <a:ext uri="{FF2B5EF4-FFF2-40B4-BE49-F238E27FC236}">
                  <a16:creationId xmlns:a16="http://schemas.microsoft.com/office/drawing/2014/main" id="{CE8D9F04-9472-3B0A-90CF-6E5C231A7C1A}"/>
                </a:ext>
              </a:extLst>
            </p:cNvPr>
            <p:cNvSpPr/>
            <p:nvPr/>
          </p:nvSpPr>
          <p:spPr>
            <a:xfrm>
              <a:off x="9575666" y="4871588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6" name="Freeform 515">
              <a:extLst>
                <a:ext uri="{FF2B5EF4-FFF2-40B4-BE49-F238E27FC236}">
                  <a16:creationId xmlns:a16="http://schemas.microsoft.com/office/drawing/2014/main" id="{C8FB8828-FF7F-89AA-4D62-D7B8AA86B111}"/>
                </a:ext>
              </a:extLst>
            </p:cNvPr>
            <p:cNvSpPr/>
            <p:nvPr/>
          </p:nvSpPr>
          <p:spPr>
            <a:xfrm>
              <a:off x="9581838" y="4871588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7" name="Freeform 516">
              <a:extLst>
                <a:ext uri="{FF2B5EF4-FFF2-40B4-BE49-F238E27FC236}">
                  <a16:creationId xmlns:a16="http://schemas.microsoft.com/office/drawing/2014/main" id="{EE253396-80D7-2EB5-8DC7-2C4218F682EF}"/>
                </a:ext>
              </a:extLst>
            </p:cNvPr>
            <p:cNvSpPr/>
            <p:nvPr/>
          </p:nvSpPr>
          <p:spPr>
            <a:xfrm>
              <a:off x="9588010" y="4871588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46" name="Graphic 286">
            <a:extLst>
              <a:ext uri="{FF2B5EF4-FFF2-40B4-BE49-F238E27FC236}">
                <a16:creationId xmlns:a16="http://schemas.microsoft.com/office/drawing/2014/main" id="{6BF5CED0-BDFB-C978-A6EA-490CEE1DE9FA}"/>
              </a:ext>
            </a:extLst>
          </p:cNvPr>
          <p:cNvGrpSpPr/>
          <p:nvPr/>
        </p:nvGrpSpPr>
        <p:grpSpPr>
          <a:xfrm>
            <a:off x="2657002" y="3341272"/>
            <a:ext cx="62562" cy="31818"/>
            <a:chOff x="9562909" y="4932538"/>
            <a:chExt cx="25101" cy="12766"/>
          </a:xfrm>
        </p:grpSpPr>
        <p:sp>
          <p:nvSpPr>
            <p:cNvPr id="158" name="Freeform 518">
              <a:extLst>
                <a:ext uri="{FF2B5EF4-FFF2-40B4-BE49-F238E27FC236}">
                  <a16:creationId xmlns:a16="http://schemas.microsoft.com/office/drawing/2014/main" id="{18B768C0-280A-28FB-F8BB-A19B522639F7}"/>
                </a:ext>
              </a:extLst>
            </p:cNvPr>
            <p:cNvSpPr/>
            <p:nvPr/>
          </p:nvSpPr>
          <p:spPr>
            <a:xfrm>
              <a:off x="9562909" y="4932538"/>
              <a:ext cx="4114" cy="12766"/>
            </a:xfrm>
            <a:custGeom>
              <a:avLst/>
              <a:gdLst>
                <a:gd name="connsiteX0" fmla="*/ 0 w 4114"/>
                <a:gd name="connsiteY0" fmla="*/ 12767 h 12766"/>
                <a:gd name="connsiteX1" fmla="*/ 0 w 4114"/>
                <a:gd name="connsiteY1" fmla="*/ 0 h 1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2766">
                  <a:moveTo>
                    <a:pt x="0" y="12767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9" name="Freeform 519">
              <a:extLst>
                <a:ext uri="{FF2B5EF4-FFF2-40B4-BE49-F238E27FC236}">
                  <a16:creationId xmlns:a16="http://schemas.microsoft.com/office/drawing/2014/main" id="{C6C28534-E92C-E5D3-7EE0-C0934F9DCBF3}"/>
                </a:ext>
              </a:extLst>
            </p:cNvPr>
            <p:cNvSpPr/>
            <p:nvPr/>
          </p:nvSpPr>
          <p:spPr>
            <a:xfrm>
              <a:off x="9569082" y="4932538"/>
              <a:ext cx="4114" cy="12766"/>
            </a:xfrm>
            <a:custGeom>
              <a:avLst/>
              <a:gdLst>
                <a:gd name="connsiteX0" fmla="*/ 0 w 4114"/>
                <a:gd name="connsiteY0" fmla="*/ 12767 h 12766"/>
                <a:gd name="connsiteX1" fmla="*/ 0 w 4114"/>
                <a:gd name="connsiteY1" fmla="*/ 0 h 1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2766">
                  <a:moveTo>
                    <a:pt x="0" y="12767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0" name="Freeform 520">
              <a:extLst>
                <a:ext uri="{FF2B5EF4-FFF2-40B4-BE49-F238E27FC236}">
                  <a16:creationId xmlns:a16="http://schemas.microsoft.com/office/drawing/2014/main" id="{2FD7CBCB-645D-80AC-DFBF-1013EA4D5A1D}"/>
                </a:ext>
              </a:extLst>
            </p:cNvPr>
            <p:cNvSpPr/>
            <p:nvPr/>
          </p:nvSpPr>
          <p:spPr>
            <a:xfrm>
              <a:off x="9575666" y="4932538"/>
              <a:ext cx="4114" cy="12766"/>
            </a:xfrm>
            <a:custGeom>
              <a:avLst/>
              <a:gdLst>
                <a:gd name="connsiteX0" fmla="*/ 0 w 4114"/>
                <a:gd name="connsiteY0" fmla="*/ 12767 h 12766"/>
                <a:gd name="connsiteX1" fmla="*/ 0 w 4114"/>
                <a:gd name="connsiteY1" fmla="*/ 0 h 1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2766">
                  <a:moveTo>
                    <a:pt x="0" y="12767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1" name="Freeform 521">
              <a:extLst>
                <a:ext uri="{FF2B5EF4-FFF2-40B4-BE49-F238E27FC236}">
                  <a16:creationId xmlns:a16="http://schemas.microsoft.com/office/drawing/2014/main" id="{60856CB8-82F7-B0D2-1C90-FCA4EC321475}"/>
                </a:ext>
              </a:extLst>
            </p:cNvPr>
            <p:cNvSpPr/>
            <p:nvPr/>
          </p:nvSpPr>
          <p:spPr>
            <a:xfrm>
              <a:off x="9581838" y="4932538"/>
              <a:ext cx="4114" cy="12766"/>
            </a:xfrm>
            <a:custGeom>
              <a:avLst/>
              <a:gdLst>
                <a:gd name="connsiteX0" fmla="*/ 0 w 4114"/>
                <a:gd name="connsiteY0" fmla="*/ 12767 h 12766"/>
                <a:gd name="connsiteX1" fmla="*/ 0 w 4114"/>
                <a:gd name="connsiteY1" fmla="*/ 0 h 1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2766">
                  <a:moveTo>
                    <a:pt x="0" y="12767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62" name="Freeform 522">
              <a:extLst>
                <a:ext uri="{FF2B5EF4-FFF2-40B4-BE49-F238E27FC236}">
                  <a16:creationId xmlns:a16="http://schemas.microsoft.com/office/drawing/2014/main" id="{A7FA2D7B-5029-823F-4C17-3C466D397A4B}"/>
                </a:ext>
              </a:extLst>
            </p:cNvPr>
            <p:cNvSpPr/>
            <p:nvPr/>
          </p:nvSpPr>
          <p:spPr>
            <a:xfrm>
              <a:off x="9588010" y="4932538"/>
              <a:ext cx="4114" cy="12766"/>
            </a:xfrm>
            <a:custGeom>
              <a:avLst/>
              <a:gdLst>
                <a:gd name="connsiteX0" fmla="*/ 0 w 4114"/>
                <a:gd name="connsiteY0" fmla="*/ 12767 h 12766"/>
                <a:gd name="connsiteX1" fmla="*/ 0 w 4114"/>
                <a:gd name="connsiteY1" fmla="*/ 0 h 1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2766">
                  <a:moveTo>
                    <a:pt x="0" y="12767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47" name="Graphic 286">
            <a:extLst>
              <a:ext uri="{FF2B5EF4-FFF2-40B4-BE49-F238E27FC236}">
                <a16:creationId xmlns:a16="http://schemas.microsoft.com/office/drawing/2014/main" id="{B44719F2-9D24-494E-BF0C-907078C21DCB}"/>
              </a:ext>
            </a:extLst>
          </p:cNvPr>
          <p:cNvGrpSpPr/>
          <p:nvPr/>
        </p:nvGrpSpPr>
        <p:grpSpPr>
          <a:xfrm>
            <a:off x="2596491" y="3249918"/>
            <a:ext cx="32817" cy="62612"/>
            <a:chOff x="9538631" y="4895885"/>
            <a:chExt cx="13167" cy="25121"/>
          </a:xfrm>
        </p:grpSpPr>
        <p:sp>
          <p:nvSpPr>
            <p:cNvPr id="153" name="Freeform 524">
              <a:extLst>
                <a:ext uri="{FF2B5EF4-FFF2-40B4-BE49-F238E27FC236}">
                  <a16:creationId xmlns:a16="http://schemas.microsoft.com/office/drawing/2014/main" id="{845651B6-6817-CC6A-5E39-5D2565AE7165}"/>
                </a:ext>
              </a:extLst>
            </p:cNvPr>
            <p:cNvSpPr/>
            <p:nvPr/>
          </p:nvSpPr>
          <p:spPr>
            <a:xfrm>
              <a:off x="9538631" y="4921007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4" name="Freeform 525">
              <a:extLst>
                <a:ext uri="{FF2B5EF4-FFF2-40B4-BE49-F238E27FC236}">
                  <a16:creationId xmlns:a16="http://schemas.microsoft.com/office/drawing/2014/main" id="{00681251-5D77-B7BE-F2CD-D5AF436EE2F2}"/>
                </a:ext>
              </a:extLst>
            </p:cNvPr>
            <p:cNvSpPr/>
            <p:nvPr/>
          </p:nvSpPr>
          <p:spPr>
            <a:xfrm>
              <a:off x="9538631" y="4914829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5" name="Freeform 526">
              <a:extLst>
                <a:ext uri="{FF2B5EF4-FFF2-40B4-BE49-F238E27FC236}">
                  <a16:creationId xmlns:a16="http://schemas.microsoft.com/office/drawing/2014/main" id="{6C592EB4-1502-68E8-1F15-E1CCE7575D60}"/>
                </a:ext>
              </a:extLst>
            </p:cNvPr>
            <p:cNvSpPr/>
            <p:nvPr/>
          </p:nvSpPr>
          <p:spPr>
            <a:xfrm>
              <a:off x="9538631" y="4908652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6" name="Freeform 527">
              <a:extLst>
                <a:ext uri="{FF2B5EF4-FFF2-40B4-BE49-F238E27FC236}">
                  <a16:creationId xmlns:a16="http://schemas.microsoft.com/office/drawing/2014/main" id="{5FC20FEE-17FA-C5BA-E4E4-6D6F8F4DBA57}"/>
                </a:ext>
              </a:extLst>
            </p:cNvPr>
            <p:cNvSpPr/>
            <p:nvPr/>
          </p:nvSpPr>
          <p:spPr>
            <a:xfrm>
              <a:off x="9538631" y="4902063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7" name="Freeform 528">
              <a:extLst>
                <a:ext uri="{FF2B5EF4-FFF2-40B4-BE49-F238E27FC236}">
                  <a16:creationId xmlns:a16="http://schemas.microsoft.com/office/drawing/2014/main" id="{9498CB37-C326-E600-BFAC-0C0BDA0448BE}"/>
                </a:ext>
              </a:extLst>
            </p:cNvPr>
            <p:cNvSpPr/>
            <p:nvPr/>
          </p:nvSpPr>
          <p:spPr>
            <a:xfrm>
              <a:off x="9538631" y="4895885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48" name="Graphic 286">
            <a:extLst>
              <a:ext uri="{FF2B5EF4-FFF2-40B4-BE49-F238E27FC236}">
                <a16:creationId xmlns:a16="http://schemas.microsoft.com/office/drawing/2014/main" id="{6FFEE224-06A4-8222-0C83-A3E882AD6EF4}"/>
              </a:ext>
            </a:extLst>
          </p:cNvPr>
          <p:cNvGrpSpPr/>
          <p:nvPr/>
        </p:nvGrpSpPr>
        <p:grpSpPr>
          <a:xfrm>
            <a:off x="2747256" y="3249918"/>
            <a:ext cx="32817" cy="62612"/>
            <a:chOff x="9599121" y="4895885"/>
            <a:chExt cx="13167" cy="25121"/>
          </a:xfrm>
        </p:grpSpPr>
        <p:sp>
          <p:nvSpPr>
            <p:cNvPr id="148" name="Freeform 530">
              <a:extLst>
                <a:ext uri="{FF2B5EF4-FFF2-40B4-BE49-F238E27FC236}">
                  <a16:creationId xmlns:a16="http://schemas.microsoft.com/office/drawing/2014/main" id="{4607CDD4-FBB9-99E8-BB00-A7B654A6D2A6}"/>
                </a:ext>
              </a:extLst>
            </p:cNvPr>
            <p:cNvSpPr/>
            <p:nvPr/>
          </p:nvSpPr>
          <p:spPr>
            <a:xfrm>
              <a:off x="9599121" y="4921007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9" name="Freeform 531">
              <a:extLst>
                <a:ext uri="{FF2B5EF4-FFF2-40B4-BE49-F238E27FC236}">
                  <a16:creationId xmlns:a16="http://schemas.microsoft.com/office/drawing/2014/main" id="{4E7E2F64-B30D-0690-A9EB-5A371F32F97C}"/>
                </a:ext>
              </a:extLst>
            </p:cNvPr>
            <p:cNvSpPr/>
            <p:nvPr/>
          </p:nvSpPr>
          <p:spPr>
            <a:xfrm>
              <a:off x="9599121" y="4914829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0" name="Freeform 532">
              <a:extLst>
                <a:ext uri="{FF2B5EF4-FFF2-40B4-BE49-F238E27FC236}">
                  <a16:creationId xmlns:a16="http://schemas.microsoft.com/office/drawing/2014/main" id="{EAC35DC6-D157-9943-6407-8B5AB7AAF502}"/>
                </a:ext>
              </a:extLst>
            </p:cNvPr>
            <p:cNvSpPr/>
            <p:nvPr/>
          </p:nvSpPr>
          <p:spPr>
            <a:xfrm>
              <a:off x="9599121" y="4908652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1" name="Freeform 533">
              <a:extLst>
                <a:ext uri="{FF2B5EF4-FFF2-40B4-BE49-F238E27FC236}">
                  <a16:creationId xmlns:a16="http://schemas.microsoft.com/office/drawing/2014/main" id="{7B914F8B-ED84-0A03-C0B2-2AAC0E4F8F80}"/>
                </a:ext>
              </a:extLst>
            </p:cNvPr>
            <p:cNvSpPr/>
            <p:nvPr/>
          </p:nvSpPr>
          <p:spPr>
            <a:xfrm>
              <a:off x="9599121" y="4902063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52" name="Freeform 534">
              <a:extLst>
                <a:ext uri="{FF2B5EF4-FFF2-40B4-BE49-F238E27FC236}">
                  <a16:creationId xmlns:a16="http://schemas.microsoft.com/office/drawing/2014/main" id="{1B7A91A0-C6AF-0215-A227-83F31A4A16D5}"/>
                </a:ext>
              </a:extLst>
            </p:cNvPr>
            <p:cNvSpPr/>
            <p:nvPr/>
          </p:nvSpPr>
          <p:spPr>
            <a:xfrm>
              <a:off x="9599121" y="4895885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sp>
        <p:nvSpPr>
          <p:cNvPr id="49" name="Freeform 536">
            <a:extLst>
              <a:ext uri="{FF2B5EF4-FFF2-40B4-BE49-F238E27FC236}">
                <a16:creationId xmlns:a16="http://schemas.microsoft.com/office/drawing/2014/main" id="{A6D836FD-F384-E545-419B-B95EC69DAAEF}"/>
              </a:ext>
            </a:extLst>
          </p:cNvPr>
          <p:cNvSpPr/>
          <p:nvPr/>
        </p:nvSpPr>
        <p:spPr>
          <a:xfrm>
            <a:off x="2491878" y="3824720"/>
            <a:ext cx="392808" cy="393123"/>
          </a:xfrm>
          <a:custGeom>
            <a:avLst/>
            <a:gdLst>
              <a:gd name="connsiteX0" fmla="*/ 141967 w 157603"/>
              <a:gd name="connsiteY0" fmla="*/ 157729 h 157729"/>
              <a:gd name="connsiteX1" fmla="*/ 15637 w 157603"/>
              <a:gd name="connsiteY1" fmla="*/ 157729 h 157729"/>
              <a:gd name="connsiteX2" fmla="*/ 0 w 157603"/>
              <a:gd name="connsiteY2" fmla="*/ 142080 h 157729"/>
              <a:gd name="connsiteX3" fmla="*/ 0 w 157603"/>
              <a:gd name="connsiteY3" fmla="*/ 15649 h 157729"/>
              <a:gd name="connsiteX4" fmla="*/ 15637 w 157603"/>
              <a:gd name="connsiteY4" fmla="*/ 0 h 157729"/>
              <a:gd name="connsiteX5" fmla="*/ 141967 w 157603"/>
              <a:gd name="connsiteY5" fmla="*/ 0 h 157729"/>
              <a:gd name="connsiteX6" fmla="*/ 157604 w 157603"/>
              <a:gd name="connsiteY6" fmla="*/ 15649 h 157729"/>
              <a:gd name="connsiteX7" fmla="*/ 157604 w 157603"/>
              <a:gd name="connsiteY7" fmla="*/ 142080 h 157729"/>
              <a:gd name="connsiteX8" fmla="*/ 141967 w 157603"/>
              <a:gd name="connsiteY8" fmla="*/ 157729 h 15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603" h="157729">
                <a:moveTo>
                  <a:pt x="141967" y="157729"/>
                </a:moveTo>
                <a:lnTo>
                  <a:pt x="15637" y="157729"/>
                </a:lnTo>
                <a:cubicBezTo>
                  <a:pt x="6996" y="157729"/>
                  <a:pt x="0" y="150728"/>
                  <a:pt x="0" y="142080"/>
                </a:cubicBezTo>
                <a:lnTo>
                  <a:pt x="0" y="15649"/>
                </a:lnTo>
                <a:cubicBezTo>
                  <a:pt x="0" y="7001"/>
                  <a:pt x="6996" y="0"/>
                  <a:pt x="15637" y="0"/>
                </a:cubicBezTo>
                <a:lnTo>
                  <a:pt x="141967" y="0"/>
                </a:lnTo>
                <a:cubicBezTo>
                  <a:pt x="150608" y="0"/>
                  <a:pt x="157604" y="7001"/>
                  <a:pt x="157604" y="15649"/>
                </a:cubicBezTo>
                <a:lnTo>
                  <a:pt x="157604" y="142080"/>
                </a:lnTo>
                <a:cubicBezTo>
                  <a:pt x="157604" y="150728"/>
                  <a:pt x="150608" y="157729"/>
                  <a:pt x="141967" y="157729"/>
                </a:cubicBezTo>
                <a:close/>
              </a:path>
            </a:pathLst>
          </a:custGeom>
          <a:solidFill>
            <a:srgbClr val="FFFFFF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0" name="Freeform 537">
            <a:extLst>
              <a:ext uri="{FF2B5EF4-FFF2-40B4-BE49-F238E27FC236}">
                <a16:creationId xmlns:a16="http://schemas.microsoft.com/office/drawing/2014/main" id="{C40E2199-3A33-F214-F823-808AD1892191}"/>
              </a:ext>
            </a:extLst>
          </p:cNvPr>
          <p:cNvSpPr/>
          <p:nvPr/>
        </p:nvSpPr>
        <p:spPr>
          <a:xfrm>
            <a:off x="2704179" y="3859619"/>
            <a:ext cx="145732" cy="145752"/>
          </a:xfrm>
          <a:custGeom>
            <a:avLst/>
            <a:gdLst>
              <a:gd name="connsiteX0" fmla="*/ 52260 w 58471"/>
              <a:gd name="connsiteY0" fmla="*/ 0 h 58479"/>
              <a:gd name="connsiteX1" fmla="*/ 6172 w 58471"/>
              <a:gd name="connsiteY1" fmla="*/ 0 h 58479"/>
              <a:gd name="connsiteX2" fmla="*/ 0 w 58471"/>
              <a:gd name="connsiteY2" fmla="*/ 6177 h 58479"/>
              <a:gd name="connsiteX3" fmla="*/ 0 w 58471"/>
              <a:gd name="connsiteY3" fmla="*/ 52302 h 58479"/>
              <a:gd name="connsiteX4" fmla="*/ 6172 w 58471"/>
              <a:gd name="connsiteY4" fmla="*/ 58479 h 58479"/>
              <a:gd name="connsiteX5" fmla="*/ 52260 w 58471"/>
              <a:gd name="connsiteY5" fmla="*/ 58479 h 58479"/>
              <a:gd name="connsiteX6" fmla="*/ 58433 w 58471"/>
              <a:gd name="connsiteY6" fmla="*/ 52302 h 58479"/>
              <a:gd name="connsiteX7" fmla="*/ 58433 w 58471"/>
              <a:gd name="connsiteY7" fmla="*/ 6177 h 58479"/>
              <a:gd name="connsiteX8" fmla="*/ 52260 w 58471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71" h="58479">
                <a:moveTo>
                  <a:pt x="52260" y="0"/>
                </a:moveTo>
                <a:lnTo>
                  <a:pt x="6172" y="0"/>
                </a:lnTo>
                <a:cubicBezTo>
                  <a:pt x="2880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0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844" y="2883"/>
                  <a:pt x="55964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1" name="Freeform 538">
            <a:extLst>
              <a:ext uri="{FF2B5EF4-FFF2-40B4-BE49-F238E27FC236}">
                <a16:creationId xmlns:a16="http://schemas.microsoft.com/office/drawing/2014/main" id="{E61DCBE4-1915-F7BB-1375-85A28504C92D}"/>
              </a:ext>
            </a:extLst>
          </p:cNvPr>
          <p:cNvSpPr/>
          <p:nvPr/>
        </p:nvSpPr>
        <p:spPr>
          <a:xfrm>
            <a:off x="2704179" y="4038219"/>
            <a:ext cx="145732" cy="145752"/>
          </a:xfrm>
          <a:custGeom>
            <a:avLst/>
            <a:gdLst>
              <a:gd name="connsiteX0" fmla="*/ 52260 w 58471"/>
              <a:gd name="connsiteY0" fmla="*/ 0 h 58479"/>
              <a:gd name="connsiteX1" fmla="*/ 6172 w 58471"/>
              <a:gd name="connsiteY1" fmla="*/ 0 h 58479"/>
              <a:gd name="connsiteX2" fmla="*/ 0 w 58471"/>
              <a:gd name="connsiteY2" fmla="*/ 6177 h 58479"/>
              <a:gd name="connsiteX3" fmla="*/ 0 w 58471"/>
              <a:gd name="connsiteY3" fmla="*/ 52302 h 58479"/>
              <a:gd name="connsiteX4" fmla="*/ 6172 w 58471"/>
              <a:gd name="connsiteY4" fmla="*/ 58479 h 58479"/>
              <a:gd name="connsiteX5" fmla="*/ 52260 w 58471"/>
              <a:gd name="connsiteY5" fmla="*/ 58479 h 58479"/>
              <a:gd name="connsiteX6" fmla="*/ 58433 w 58471"/>
              <a:gd name="connsiteY6" fmla="*/ 52302 h 58479"/>
              <a:gd name="connsiteX7" fmla="*/ 58433 w 58471"/>
              <a:gd name="connsiteY7" fmla="*/ 6177 h 58479"/>
              <a:gd name="connsiteX8" fmla="*/ 52260 w 58471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71" h="58479">
                <a:moveTo>
                  <a:pt x="52260" y="0"/>
                </a:moveTo>
                <a:lnTo>
                  <a:pt x="6172" y="0"/>
                </a:lnTo>
                <a:cubicBezTo>
                  <a:pt x="2880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0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844" y="2883"/>
                  <a:pt x="55964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2" name="Freeform 539">
            <a:extLst>
              <a:ext uri="{FF2B5EF4-FFF2-40B4-BE49-F238E27FC236}">
                <a16:creationId xmlns:a16="http://schemas.microsoft.com/office/drawing/2014/main" id="{9CD5340C-A855-3FC9-1B06-80BB65F9E297}"/>
              </a:ext>
            </a:extLst>
          </p:cNvPr>
          <p:cNvSpPr/>
          <p:nvPr/>
        </p:nvSpPr>
        <p:spPr>
          <a:xfrm>
            <a:off x="2526749" y="3859619"/>
            <a:ext cx="145636" cy="145752"/>
          </a:xfrm>
          <a:custGeom>
            <a:avLst/>
            <a:gdLst>
              <a:gd name="connsiteX0" fmla="*/ 52260 w 58432"/>
              <a:gd name="connsiteY0" fmla="*/ 0 h 58479"/>
              <a:gd name="connsiteX1" fmla="*/ 6172 w 58432"/>
              <a:gd name="connsiteY1" fmla="*/ 0 h 58479"/>
              <a:gd name="connsiteX2" fmla="*/ 0 w 58432"/>
              <a:gd name="connsiteY2" fmla="*/ 6177 h 58479"/>
              <a:gd name="connsiteX3" fmla="*/ 0 w 58432"/>
              <a:gd name="connsiteY3" fmla="*/ 52302 h 58479"/>
              <a:gd name="connsiteX4" fmla="*/ 6172 w 58432"/>
              <a:gd name="connsiteY4" fmla="*/ 58479 h 58479"/>
              <a:gd name="connsiteX5" fmla="*/ 52260 w 58432"/>
              <a:gd name="connsiteY5" fmla="*/ 58479 h 58479"/>
              <a:gd name="connsiteX6" fmla="*/ 58433 w 58432"/>
              <a:gd name="connsiteY6" fmla="*/ 52302 h 58479"/>
              <a:gd name="connsiteX7" fmla="*/ 58433 w 58432"/>
              <a:gd name="connsiteY7" fmla="*/ 6177 h 58479"/>
              <a:gd name="connsiteX8" fmla="*/ 52260 w 58432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32" h="58479">
                <a:moveTo>
                  <a:pt x="52260" y="0"/>
                </a:moveTo>
                <a:lnTo>
                  <a:pt x="6172" y="0"/>
                </a:lnTo>
                <a:cubicBezTo>
                  <a:pt x="2881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1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433" y="2883"/>
                  <a:pt x="55552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3" name="Freeform 540">
            <a:extLst>
              <a:ext uri="{FF2B5EF4-FFF2-40B4-BE49-F238E27FC236}">
                <a16:creationId xmlns:a16="http://schemas.microsoft.com/office/drawing/2014/main" id="{B3E0B8CF-3F21-CBFB-F32A-5E4D5D1DF6DC}"/>
              </a:ext>
            </a:extLst>
          </p:cNvPr>
          <p:cNvSpPr/>
          <p:nvPr/>
        </p:nvSpPr>
        <p:spPr>
          <a:xfrm>
            <a:off x="2526749" y="4038219"/>
            <a:ext cx="145636" cy="145752"/>
          </a:xfrm>
          <a:custGeom>
            <a:avLst/>
            <a:gdLst>
              <a:gd name="connsiteX0" fmla="*/ 52260 w 58432"/>
              <a:gd name="connsiteY0" fmla="*/ 0 h 58479"/>
              <a:gd name="connsiteX1" fmla="*/ 6172 w 58432"/>
              <a:gd name="connsiteY1" fmla="*/ 0 h 58479"/>
              <a:gd name="connsiteX2" fmla="*/ 0 w 58432"/>
              <a:gd name="connsiteY2" fmla="*/ 6177 h 58479"/>
              <a:gd name="connsiteX3" fmla="*/ 0 w 58432"/>
              <a:gd name="connsiteY3" fmla="*/ 52302 h 58479"/>
              <a:gd name="connsiteX4" fmla="*/ 6172 w 58432"/>
              <a:gd name="connsiteY4" fmla="*/ 58479 h 58479"/>
              <a:gd name="connsiteX5" fmla="*/ 52260 w 58432"/>
              <a:gd name="connsiteY5" fmla="*/ 58479 h 58479"/>
              <a:gd name="connsiteX6" fmla="*/ 58433 w 58432"/>
              <a:gd name="connsiteY6" fmla="*/ 52302 h 58479"/>
              <a:gd name="connsiteX7" fmla="*/ 58433 w 58432"/>
              <a:gd name="connsiteY7" fmla="*/ 6177 h 58479"/>
              <a:gd name="connsiteX8" fmla="*/ 52260 w 58432"/>
              <a:gd name="connsiteY8" fmla="*/ 0 h 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32" h="58479">
                <a:moveTo>
                  <a:pt x="52260" y="0"/>
                </a:moveTo>
                <a:lnTo>
                  <a:pt x="6172" y="0"/>
                </a:lnTo>
                <a:cubicBezTo>
                  <a:pt x="2881" y="0"/>
                  <a:pt x="0" y="2883"/>
                  <a:pt x="0" y="6177"/>
                </a:cubicBezTo>
                <a:lnTo>
                  <a:pt x="0" y="52302"/>
                </a:lnTo>
                <a:cubicBezTo>
                  <a:pt x="0" y="55596"/>
                  <a:pt x="2881" y="58479"/>
                  <a:pt x="6172" y="58479"/>
                </a:cubicBezTo>
                <a:lnTo>
                  <a:pt x="52260" y="58479"/>
                </a:lnTo>
                <a:cubicBezTo>
                  <a:pt x="55552" y="58479"/>
                  <a:pt x="58433" y="55596"/>
                  <a:pt x="58433" y="52302"/>
                </a:cubicBezTo>
                <a:lnTo>
                  <a:pt x="58433" y="6177"/>
                </a:lnTo>
                <a:cubicBezTo>
                  <a:pt x="58433" y="2883"/>
                  <a:pt x="55552" y="0"/>
                  <a:pt x="52260" y="0"/>
                </a:cubicBezTo>
                <a:close/>
              </a:path>
            </a:pathLst>
          </a:custGeom>
          <a:solidFill>
            <a:srgbClr val="1C8E85"/>
          </a:solidFill>
          <a:ln w="165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4" name="Freeform 541">
            <a:extLst>
              <a:ext uri="{FF2B5EF4-FFF2-40B4-BE49-F238E27FC236}">
                <a16:creationId xmlns:a16="http://schemas.microsoft.com/office/drawing/2014/main" id="{42663FD7-E81C-58A4-31DE-09A8E83B10FF}"/>
              </a:ext>
            </a:extLst>
          </p:cNvPr>
          <p:cNvSpPr/>
          <p:nvPr/>
        </p:nvSpPr>
        <p:spPr>
          <a:xfrm>
            <a:off x="2629310" y="3963287"/>
            <a:ext cx="117944" cy="118037"/>
          </a:xfrm>
          <a:custGeom>
            <a:avLst/>
            <a:gdLst>
              <a:gd name="connsiteX0" fmla="*/ 38681 w 47322"/>
              <a:gd name="connsiteY0" fmla="*/ 47360 h 47359"/>
              <a:gd name="connsiteX1" fmla="*/ 8641 w 47322"/>
              <a:gd name="connsiteY1" fmla="*/ 47360 h 47359"/>
              <a:gd name="connsiteX2" fmla="*/ 0 w 47322"/>
              <a:gd name="connsiteY2" fmla="*/ 38712 h 47359"/>
              <a:gd name="connsiteX3" fmla="*/ 0 w 47322"/>
              <a:gd name="connsiteY3" fmla="*/ 8648 h 47359"/>
              <a:gd name="connsiteX4" fmla="*/ 8641 w 47322"/>
              <a:gd name="connsiteY4" fmla="*/ 0 h 47359"/>
              <a:gd name="connsiteX5" fmla="*/ 38681 w 47322"/>
              <a:gd name="connsiteY5" fmla="*/ 0 h 47359"/>
              <a:gd name="connsiteX6" fmla="*/ 47322 w 47322"/>
              <a:gd name="connsiteY6" fmla="*/ 8648 h 47359"/>
              <a:gd name="connsiteX7" fmla="*/ 47322 w 47322"/>
              <a:gd name="connsiteY7" fmla="*/ 38712 h 47359"/>
              <a:gd name="connsiteX8" fmla="*/ 38681 w 47322"/>
              <a:gd name="connsiteY8" fmla="*/ 47360 h 47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22" h="47359">
                <a:moveTo>
                  <a:pt x="38681" y="47360"/>
                </a:moveTo>
                <a:lnTo>
                  <a:pt x="8641" y="47360"/>
                </a:lnTo>
                <a:cubicBezTo>
                  <a:pt x="3704" y="47360"/>
                  <a:pt x="0" y="43654"/>
                  <a:pt x="0" y="38712"/>
                </a:cubicBezTo>
                <a:lnTo>
                  <a:pt x="0" y="8648"/>
                </a:lnTo>
                <a:cubicBezTo>
                  <a:pt x="0" y="3706"/>
                  <a:pt x="3704" y="0"/>
                  <a:pt x="8641" y="0"/>
                </a:cubicBezTo>
                <a:lnTo>
                  <a:pt x="38681" y="0"/>
                </a:lnTo>
                <a:cubicBezTo>
                  <a:pt x="43619" y="0"/>
                  <a:pt x="47322" y="3706"/>
                  <a:pt x="47322" y="8648"/>
                </a:cubicBezTo>
                <a:lnTo>
                  <a:pt x="47322" y="38712"/>
                </a:lnTo>
                <a:cubicBezTo>
                  <a:pt x="47322" y="43242"/>
                  <a:pt x="43619" y="47360"/>
                  <a:pt x="38681" y="47360"/>
                </a:cubicBezTo>
                <a:close/>
              </a:path>
            </a:pathLst>
          </a:custGeom>
          <a:solidFill>
            <a:srgbClr val="1C8E85"/>
          </a:solidFill>
          <a:ln w="33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grpSp>
        <p:nvGrpSpPr>
          <p:cNvPr id="55" name="Graphic 286">
            <a:extLst>
              <a:ext uri="{FF2B5EF4-FFF2-40B4-BE49-F238E27FC236}">
                <a16:creationId xmlns:a16="http://schemas.microsoft.com/office/drawing/2014/main" id="{1717291F-B3E3-BEEE-705A-8B91EC8C412E}"/>
              </a:ext>
            </a:extLst>
          </p:cNvPr>
          <p:cNvGrpSpPr/>
          <p:nvPr/>
        </p:nvGrpSpPr>
        <p:grpSpPr>
          <a:xfrm>
            <a:off x="2657002" y="3930444"/>
            <a:ext cx="62562" cy="32845"/>
            <a:chOff x="9562909" y="5168926"/>
            <a:chExt cx="25101" cy="13178"/>
          </a:xfrm>
        </p:grpSpPr>
        <p:sp>
          <p:nvSpPr>
            <p:cNvPr id="143" name="Freeform 543">
              <a:extLst>
                <a:ext uri="{FF2B5EF4-FFF2-40B4-BE49-F238E27FC236}">
                  <a16:creationId xmlns:a16="http://schemas.microsoft.com/office/drawing/2014/main" id="{D4987BDB-B9F1-2E86-CCF1-E4248246C21A}"/>
                </a:ext>
              </a:extLst>
            </p:cNvPr>
            <p:cNvSpPr/>
            <p:nvPr/>
          </p:nvSpPr>
          <p:spPr>
            <a:xfrm>
              <a:off x="9562909" y="5168926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4" name="Freeform 544">
              <a:extLst>
                <a:ext uri="{FF2B5EF4-FFF2-40B4-BE49-F238E27FC236}">
                  <a16:creationId xmlns:a16="http://schemas.microsoft.com/office/drawing/2014/main" id="{43E563B5-EFA8-D74F-1A94-C329A71B05AE}"/>
                </a:ext>
              </a:extLst>
            </p:cNvPr>
            <p:cNvSpPr/>
            <p:nvPr/>
          </p:nvSpPr>
          <p:spPr>
            <a:xfrm>
              <a:off x="9569082" y="5168926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5" name="Freeform 545">
              <a:extLst>
                <a:ext uri="{FF2B5EF4-FFF2-40B4-BE49-F238E27FC236}">
                  <a16:creationId xmlns:a16="http://schemas.microsoft.com/office/drawing/2014/main" id="{22C3EC50-0F7A-47B5-F5DB-0B072690CEA6}"/>
                </a:ext>
              </a:extLst>
            </p:cNvPr>
            <p:cNvSpPr/>
            <p:nvPr/>
          </p:nvSpPr>
          <p:spPr>
            <a:xfrm>
              <a:off x="9575666" y="5168926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6" name="Freeform 546">
              <a:extLst>
                <a:ext uri="{FF2B5EF4-FFF2-40B4-BE49-F238E27FC236}">
                  <a16:creationId xmlns:a16="http://schemas.microsoft.com/office/drawing/2014/main" id="{CB01B858-DF16-FD23-58EF-3463B8F630FA}"/>
                </a:ext>
              </a:extLst>
            </p:cNvPr>
            <p:cNvSpPr/>
            <p:nvPr/>
          </p:nvSpPr>
          <p:spPr>
            <a:xfrm>
              <a:off x="9581838" y="5168926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7" name="Freeform 547">
              <a:extLst>
                <a:ext uri="{FF2B5EF4-FFF2-40B4-BE49-F238E27FC236}">
                  <a16:creationId xmlns:a16="http://schemas.microsoft.com/office/drawing/2014/main" id="{7E5A3495-26A0-472E-2168-1431BE35BAFA}"/>
                </a:ext>
              </a:extLst>
            </p:cNvPr>
            <p:cNvSpPr/>
            <p:nvPr/>
          </p:nvSpPr>
          <p:spPr>
            <a:xfrm>
              <a:off x="9588010" y="5168926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56" name="Graphic 286">
            <a:extLst>
              <a:ext uri="{FF2B5EF4-FFF2-40B4-BE49-F238E27FC236}">
                <a16:creationId xmlns:a16="http://schemas.microsoft.com/office/drawing/2014/main" id="{C4D82DDF-EE1C-E449-39CC-9FAC2F842F39}"/>
              </a:ext>
            </a:extLst>
          </p:cNvPr>
          <p:cNvGrpSpPr/>
          <p:nvPr/>
        </p:nvGrpSpPr>
        <p:grpSpPr>
          <a:xfrm>
            <a:off x="2657002" y="4081327"/>
            <a:ext cx="62562" cy="32845"/>
            <a:chOff x="9562909" y="5229464"/>
            <a:chExt cx="25101" cy="13178"/>
          </a:xfrm>
        </p:grpSpPr>
        <p:sp>
          <p:nvSpPr>
            <p:cNvPr id="138" name="Freeform 549">
              <a:extLst>
                <a:ext uri="{FF2B5EF4-FFF2-40B4-BE49-F238E27FC236}">
                  <a16:creationId xmlns:a16="http://schemas.microsoft.com/office/drawing/2014/main" id="{17E721FF-9F67-ADBE-A767-3D1F4456C519}"/>
                </a:ext>
              </a:extLst>
            </p:cNvPr>
            <p:cNvSpPr/>
            <p:nvPr/>
          </p:nvSpPr>
          <p:spPr>
            <a:xfrm>
              <a:off x="9562909" y="5229464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9" name="Freeform 550">
              <a:extLst>
                <a:ext uri="{FF2B5EF4-FFF2-40B4-BE49-F238E27FC236}">
                  <a16:creationId xmlns:a16="http://schemas.microsoft.com/office/drawing/2014/main" id="{BA9DE5EC-46CC-6195-D14A-4B0A4F761CD9}"/>
                </a:ext>
              </a:extLst>
            </p:cNvPr>
            <p:cNvSpPr/>
            <p:nvPr/>
          </p:nvSpPr>
          <p:spPr>
            <a:xfrm>
              <a:off x="9569082" y="5229464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0" name="Freeform 551">
              <a:extLst>
                <a:ext uri="{FF2B5EF4-FFF2-40B4-BE49-F238E27FC236}">
                  <a16:creationId xmlns:a16="http://schemas.microsoft.com/office/drawing/2014/main" id="{13433465-663E-A8C5-7451-DF9E4F98DD0D}"/>
                </a:ext>
              </a:extLst>
            </p:cNvPr>
            <p:cNvSpPr/>
            <p:nvPr/>
          </p:nvSpPr>
          <p:spPr>
            <a:xfrm>
              <a:off x="9575666" y="5229464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1" name="Freeform 552">
              <a:extLst>
                <a:ext uri="{FF2B5EF4-FFF2-40B4-BE49-F238E27FC236}">
                  <a16:creationId xmlns:a16="http://schemas.microsoft.com/office/drawing/2014/main" id="{15E34D15-8EB9-E924-B1D8-A7EC351E132D}"/>
                </a:ext>
              </a:extLst>
            </p:cNvPr>
            <p:cNvSpPr/>
            <p:nvPr/>
          </p:nvSpPr>
          <p:spPr>
            <a:xfrm>
              <a:off x="9581838" y="5229464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42" name="Freeform 553">
              <a:extLst>
                <a:ext uri="{FF2B5EF4-FFF2-40B4-BE49-F238E27FC236}">
                  <a16:creationId xmlns:a16="http://schemas.microsoft.com/office/drawing/2014/main" id="{9EF8D537-1588-223D-4987-86D8F74ABBD5}"/>
                </a:ext>
              </a:extLst>
            </p:cNvPr>
            <p:cNvSpPr/>
            <p:nvPr/>
          </p:nvSpPr>
          <p:spPr>
            <a:xfrm>
              <a:off x="9588010" y="5229464"/>
              <a:ext cx="4114" cy="13178"/>
            </a:xfrm>
            <a:custGeom>
              <a:avLst/>
              <a:gdLst>
                <a:gd name="connsiteX0" fmla="*/ 0 w 4114"/>
                <a:gd name="connsiteY0" fmla="*/ 13178 h 13178"/>
                <a:gd name="connsiteX1" fmla="*/ 0 w 4114"/>
                <a:gd name="connsiteY1" fmla="*/ 0 h 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14" h="13178">
                  <a:moveTo>
                    <a:pt x="0" y="13178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57" name="Graphic 286">
            <a:extLst>
              <a:ext uri="{FF2B5EF4-FFF2-40B4-BE49-F238E27FC236}">
                <a16:creationId xmlns:a16="http://schemas.microsoft.com/office/drawing/2014/main" id="{AA0C91C7-C73A-A413-53A6-E9C2CBFA90A2}"/>
              </a:ext>
            </a:extLst>
          </p:cNvPr>
          <p:cNvGrpSpPr/>
          <p:nvPr/>
        </p:nvGrpSpPr>
        <p:grpSpPr>
          <a:xfrm>
            <a:off x="2596491" y="3991003"/>
            <a:ext cx="32817" cy="62612"/>
            <a:chOff x="9538631" y="5193224"/>
            <a:chExt cx="13167" cy="25121"/>
          </a:xfrm>
        </p:grpSpPr>
        <p:sp>
          <p:nvSpPr>
            <p:cNvPr id="133" name="Freeform 555">
              <a:extLst>
                <a:ext uri="{FF2B5EF4-FFF2-40B4-BE49-F238E27FC236}">
                  <a16:creationId xmlns:a16="http://schemas.microsoft.com/office/drawing/2014/main" id="{C07BD979-3C4E-F4BA-F24A-938EF4F0F2BA}"/>
                </a:ext>
              </a:extLst>
            </p:cNvPr>
            <p:cNvSpPr/>
            <p:nvPr/>
          </p:nvSpPr>
          <p:spPr>
            <a:xfrm>
              <a:off x="9538631" y="5218345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4" name="Freeform 556">
              <a:extLst>
                <a:ext uri="{FF2B5EF4-FFF2-40B4-BE49-F238E27FC236}">
                  <a16:creationId xmlns:a16="http://schemas.microsoft.com/office/drawing/2014/main" id="{CB6D6EFA-9BAB-DA3A-E489-8A26FFED6307}"/>
                </a:ext>
              </a:extLst>
            </p:cNvPr>
            <p:cNvSpPr/>
            <p:nvPr/>
          </p:nvSpPr>
          <p:spPr>
            <a:xfrm>
              <a:off x="9538631" y="5212168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5" name="Freeform 557">
              <a:extLst>
                <a:ext uri="{FF2B5EF4-FFF2-40B4-BE49-F238E27FC236}">
                  <a16:creationId xmlns:a16="http://schemas.microsoft.com/office/drawing/2014/main" id="{4BCA78C7-E6AF-5808-5DB4-289506620305}"/>
                </a:ext>
              </a:extLst>
            </p:cNvPr>
            <p:cNvSpPr/>
            <p:nvPr/>
          </p:nvSpPr>
          <p:spPr>
            <a:xfrm>
              <a:off x="9538631" y="5205578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6" name="Freeform 558">
              <a:extLst>
                <a:ext uri="{FF2B5EF4-FFF2-40B4-BE49-F238E27FC236}">
                  <a16:creationId xmlns:a16="http://schemas.microsoft.com/office/drawing/2014/main" id="{435D7801-8492-EC3B-EC5F-337CBD6C3761}"/>
                </a:ext>
              </a:extLst>
            </p:cNvPr>
            <p:cNvSpPr/>
            <p:nvPr/>
          </p:nvSpPr>
          <p:spPr>
            <a:xfrm>
              <a:off x="9538631" y="5199401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7" name="Freeform 559">
              <a:extLst>
                <a:ext uri="{FF2B5EF4-FFF2-40B4-BE49-F238E27FC236}">
                  <a16:creationId xmlns:a16="http://schemas.microsoft.com/office/drawing/2014/main" id="{C8B71BB9-1750-CE99-1299-3C1FB2AEB0DD}"/>
                </a:ext>
              </a:extLst>
            </p:cNvPr>
            <p:cNvSpPr/>
            <p:nvPr/>
          </p:nvSpPr>
          <p:spPr>
            <a:xfrm>
              <a:off x="9538631" y="5193224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grpSp>
        <p:nvGrpSpPr>
          <p:cNvPr id="58" name="Graphic 286">
            <a:extLst>
              <a:ext uri="{FF2B5EF4-FFF2-40B4-BE49-F238E27FC236}">
                <a16:creationId xmlns:a16="http://schemas.microsoft.com/office/drawing/2014/main" id="{0098E90D-8B75-E3E6-DCAF-3CEBEDE40EB5}"/>
              </a:ext>
            </a:extLst>
          </p:cNvPr>
          <p:cNvGrpSpPr/>
          <p:nvPr/>
        </p:nvGrpSpPr>
        <p:grpSpPr>
          <a:xfrm>
            <a:off x="2747256" y="3991003"/>
            <a:ext cx="32817" cy="62612"/>
            <a:chOff x="9599121" y="5193224"/>
            <a:chExt cx="13167" cy="25121"/>
          </a:xfrm>
        </p:grpSpPr>
        <p:sp>
          <p:nvSpPr>
            <p:cNvPr id="128" name="Freeform 561">
              <a:extLst>
                <a:ext uri="{FF2B5EF4-FFF2-40B4-BE49-F238E27FC236}">
                  <a16:creationId xmlns:a16="http://schemas.microsoft.com/office/drawing/2014/main" id="{7ABFB534-6C47-7A0E-4648-A682CCE4CA11}"/>
                </a:ext>
              </a:extLst>
            </p:cNvPr>
            <p:cNvSpPr/>
            <p:nvPr/>
          </p:nvSpPr>
          <p:spPr>
            <a:xfrm>
              <a:off x="9599121" y="5218345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29" name="Freeform 562">
              <a:extLst>
                <a:ext uri="{FF2B5EF4-FFF2-40B4-BE49-F238E27FC236}">
                  <a16:creationId xmlns:a16="http://schemas.microsoft.com/office/drawing/2014/main" id="{10006FC1-52AE-F2DB-29FA-CC6191500B51}"/>
                </a:ext>
              </a:extLst>
            </p:cNvPr>
            <p:cNvSpPr/>
            <p:nvPr/>
          </p:nvSpPr>
          <p:spPr>
            <a:xfrm>
              <a:off x="9599121" y="5212168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0" name="Freeform 563">
              <a:extLst>
                <a:ext uri="{FF2B5EF4-FFF2-40B4-BE49-F238E27FC236}">
                  <a16:creationId xmlns:a16="http://schemas.microsoft.com/office/drawing/2014/main" id="{C031EF54-6DD4-1850-1B83-38055E986779}"/>
                </a:ext>
              </a:extLst>
            </p:cNvPr>
            <p:cNvSpPr/>
            <p:nvPr/>
          </p:nvSpPr>
          <p:spPr>
            <a:xfrm>
              <a:off x="9599121" y="5205578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1" name="Freeform 564">
              <a:extLst>
                <a:ext uri="{FF2B5EF4-FFF2-40B4-BE49-F238E27FC236}">
                  <a16:creationId xmlns:a16="http://schemas.microsoft.com/office/drawing/2014/main" id="{A8F7BCE4-D014-C356-9C5B-CECAF8972743}"/>
                </a:ext>
              </a:extLst>
            </p:cNvPr>
            <p:cNvSpPr/>
            <p:nvPr/>
          </p:nvSpPr>
          <p:spPr>
            <a:xfrm>
              <a:off x="9599121" y="5199401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132" name="Freeform 565">
              <a:extLst>
                <a:ext uri="{FF2B5EF4-FFF2-40B4-BE49-F238E27FC236}">
                  <a16:creationId xmlns:a16="http://schemas.microsoft.com/office/drawing/2014/main" id="{CEA88124-DE6B-BCA7-249F-EF24072B268C}"/>
                </a:ext>
              </a:extLst>
            </p:cNvPr>
            <p:cNvSpPr/>
            <p:nvPr/>
          </p:nvSpPr>
          <p:spPr>
            <a:xfrm>
              <a:off x="9599121" y="5193224"/>
              <a:ext cx="13167" cy="4118"/>
            </a:xfrm>
            <a:custGeom>
              <a:avLst/>
              <a:gdLst>
                <a:gd name="connsiteX0" fmla="*/ 13168 w 13167"/>
                <a:gd name="connsiteY0" fmla="*/ 0 h 4118"/>
                <a:gd name="connsiteX1" fmla="*/ 0 w 13167"/>
                <a:gd name="connsiteY1" fmla="*/ 0 h 4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67" h="4118">
                  <a:moveTo>
                    <a:pt x="13168" y="0"/>
                  </a:moveTo>
                  <a:lnTo>
                    <a:pt x="0" y="0"/>
                  </a:lnTo>
                </a:path>
              </a:pathLst>
            </a:custGeom>
            <a:ln w="33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</p:grpSp>
      <p:sp>
        <p:nvSpPr>
          <p:cNvPr id="59" name="Freeform 566">
            <a:extLst>
              <a:ext uri="{FF2B5EF4-FFF2-40B4-BE49-F238E27FC236}">
                <a16:creationId xmlns:a16="http://schemas.microsoft.com/office/drawing/2014/main" id="{6051F3F1-8B31-E216-000A-5C90E7DD573C}"/>
              </a:ext>
            </a:extLst>
          </p:cNvPr>
          <p:cNvSpPr/>
          <p:nvPr/>
        </p:nvSpPr>
        <p:spPr>
          <a:xfrm>
            <a:off x="916536" y="2618665"/>
            <a:ext cx="369220" cy="199128"/>
          </a:xfrm>
          <a:custGeom>
            <a:avLst/>
            <a:gdLst>
              <a:gd name="connsiteX0" fmla="*/ 129622 w 148139"/>
              <a:gd name="connsiteY0" fmla="*/ 79894 h 79894"/>
              <a:gd name="connsiteX1" fmla="*/ 18517 w 148139"/>
              <a:gd name="connsiteY1" fmla="*/ 79894 h 79894"/>
              <a:gd name="connsiteX2" fmla="*/ 0 w 148139"/>
              <a:gd name="connsiteY2" fmla="*/ 61362 h 79894"/>
              <a:gd name="connsiteX3" fmla="*/ 0 w 148139"/>
              <a:gd name="connsiteY3" fmla="*/ 18532 h 79894"/>
              <a:gd name="connsiteX4" fmla="*/ 18517 w 148139"/>
              <a:gd name="connsiteY4" fmla="*/ 0 h 79894"/>
              <a:gd name="connsiteX5" fmla="*/ 129622 w 148139"/>
              <a:gd name="connsiteY5" fmla="*/ 0 h 79894"/>
              <a:gd name="connsiteX6" fmla="*/ 148139 w 148139"/>
              <a:gd name="connsiteY6" fmla="*/ 18532 h 79894"/>
              <a:gd name="connsiteX7" fmla="*/ 148139 w 148139"/>
              <a:gd name="connsiteY7" fmla="*/ 61362 h 79894"/>
              <a:gd name="connsiteX8" fmla="*/ 129622 w 148139"/>
              <a:gd name="connsiteY8" fmla="*/ 79894 h 7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139" h="79894">
                <a:moveTo>
                  <a:pt x="129622" y="79894"/>
                </a:moveTo>
                <a:lnTo>
                  <a:pt x="18517" y="79894"/>
                </a:lnTo>
                <a:cubicBezTo>
                  <a:pt x="8230" y="79894"/>
                  <a:pt x="0" y="71658"/>
                  <a:pt x="0" y="61362"/>
                </a:cubicBezTo>
                <a:lnTo>
                  <a:pt x="0" y="18532"/>
                </a:lnTo>
                <a:cubicBezTo>
                  <a:pt x="0" y="8237"/>
                  <a:pt x="8230" y="0"/>
                  <a:pt x="18517" y="0"/>
                </a:cubicBezTo>
                <a:lnTo>
                  <a:pt x="129622" y="0"/>
                </a:lnTo>
                <a:cubicBezTo>
                  <a:pt x="139909" y="0"/>
                  <a:pt x="148139" y="8237"/>
                  <a:pt x="148139" y="18532"/>
                </a:cubicBezTo>
                <a:lnTo>
                  <a:pt x="148139" y="61362"/>
                </a:lnTo>
                <a:cubicBezTo>
                  <a:pt x="148139" y="71246"/>
                  <a:pt x="139498" y="79894"/>
                  <a:pt x="129622" y="79894"/>
                </a:cubicBezTo>
                <a:close/>
              </a:path>
            </a:pathLst>
          </a:custGeom>
          <a:solidFill>
            <a:srgbClr val="1C8E85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0" name="Freeform 567">
            <a:extLst>
              <a:ext uri="{FF2B5EF4-FFF2-40B4-BE49-F238E27FC236}">
                <a16:creationId xmlns:a16="http://schemas.microsoft.com/office/drawing/2014/main" id="{5A234ABC-C981-23DD-0059-BEC94C80DEE4}"/>
              </a:ext>
            </a:extLst>
          </p:cNvPr>
          <p:cNvSpPr/>
          <p:nvPr/>
        </p:nvSpPr>
        <p:spPr>
          <a:xfrm>
            <a:off x="916536" y="4443659"/>
            <a:ext cx="369220" cy="199128"/>
          </a:xfrm>
          <a:custGeom>
            <a:avLst/>
            <a:gdLst>
              <a:gd name="connsiteX0" fmla="*/ 129622 w 148139"/>
              <a:gd name="connsiteY0" fmla="*/ 79894 h 79894"/>
              <a:gd name="connsiteX1" fmla="*/ 18517 w 148139"/>
              <a:gd name="connsiteY1" fmla="*/ 79894 h 79894"/>
              <a:gd name="connsiteX2" fmla="*/ 0 w 148139"/>
              <a:gd name="connsiteY2" fmla="*/ 61362 h 79894"/>
              <a:gd name="connsiteX3" fmla="*/ 0 w 148139"/>
              <a:gd name="connsiteY3" fmla="*/ 18532 h 79894"/>
              <a:gd name="connsiteX4" fmla="*/ 18517 w 148139"/>
              <a:gd name="connsiteY4" fmla="*/ 0 h 79894"/>
              <a:gd name="connsiteX5" fmla="*/ 129622 w 148139"/>
              <a:gd name="connsiteY5" fmla="*/ 0 h 79894"/>
              <a:gd name="connsiteX6" fmla="*/ 148139 w 148139"/>
              <a:gd name="connsiteY6" fmla="*/ 18532 h 79894"/>
              <a:gd name="connsiteX7" fmla="*/ 148139 w 148139"/>
              <a:gd name="connsiteY7" fmla="*/ 61362 h 79894"/>
              <a:gd name="connsiteX8" fmla="*/ 129622 w 148139"/>
              <a:gd name="connsiteY8" fmla="*/ 79894 h 7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139" h="79894">
                <a:moveTo>
                  <a:pt x="129622" y="79894"/>
                </a:moveTo>
                <a:lnTo>
                  <a:pt x="18517" y="79894"/>
                </a:lnTo>
                <a:cubicBezTo>
                  <a:pt x="8230" y="79894"/>
                  <a:pt x="0" y="71658"/>
                  <a:pt x="0" y="61362"/>
                </a:cubicBezTo>
                <a:lnTo>
                  <a:pt x="0" y="18532"/>
                </a:lnTo>
                <a:cubicBezTo>
                  <a:pt x="0" y="8237"/>
                  <a:pt x="8230" y="0"/>
                  <a:pt x="18517" y="0"/>
                </a:cubicBezTo>
                <a:lnTo>
                  <a:pt x="129622" y="0"/>
                </a:lnTo>
                <a:cubicBezTo>
                  <a:pt x="139909" y="0"/>
                  <a:pt x="148139" y="8237"/>
                  <a:pt x="148139" y="18532"/>
                </a:cubicBezTo>
                <a:lnTo>
                  <a:pt x="148139" y="61362"/>
                </a:lnTo>
                <a:cubicBezTo>
                  <a:pt x="148139" y="71658"/>
                  <a:pt x="139498" y="79894"/>
                  <a:pt x="129622" y="79894"/>
                </a:cubicBezTo>
                <a:close/>
              </a:path>
            </a:pathLst>
          </a:custGeom>
          <a:solidFill>
            <a:srgbClr val="1C8E85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1" name="Freeform 570">
            <a:extLst>
              <a:ext uri="{FF2B5EF4-FFF2-40B4-BE49-F238E27FC236}">
                <a16:creationId xmlns:a16="http://schemas.microsoft.com/office/drawing/2014/main" id="{861D2F06-5F26-76C9-D5F0-2C6373E05C47}"/>
              </a:ext>
            </a:extLst>
          </p:cNvPr>
          <p:cNvSpPr/>
          <p:nvPr/>
        </p:nvSpPr>
        <p:spPr>
          <a:xfrm>
            <a:off x="6496900" y="2618665"/>
            <a:ext cx="369220" cy="199128"/>
          </a:xfrm>
          <a:custGeom>
            <a:avLst/>
            <a:gdLst>
              <a:gd name="connsiteX0" fmla="*/ 129622 w 148139"/>
              <a:gd name="connsiteY0" fmla="*/ 79894 h 79894"/>
              <a:gd name="connsiteX1" fmla="*/ 18517 w 148139"/>
              <a:gd name="connsiteY1" fmla="*/ 79894 h 79894"/>
              <a:gd name="connsiteX2" fmla="*/ 0 w 148139"/>
              <a:gd name="connsiteY2" fmla="*/ 61362 h 79894"/>
              <a:gd name="connsiteX3" fmla="*/ 0 w 148139"/>
              <a:gd name="connsiteY3" fmla="*/ 18532 h 79894"/>
              <a:gd name="connsiteX4" fmla="*/ 18517 w 148139"/>
              <a:gd name="connsiteY4" fmla="*/ 0 h 79894"/>
              <a:gd name="connsiteX5" fmla="*/ 129622 w 148139"/>
              <a:gd name="connsiteY5" fmla="*/ 0 h 79894"/>
              <a:gd name="connsiteX6" fmla="*/ 148139 w 148139"/>
              <a:gd name="connsiteY6" fmla="*/ 18532 h 79894"/>
              <a:gd name="connsiteX7" fmla="*/ 148139 w 148139"/>
              <a:gd name="connsiteY7" fmla="*/ 61362 h 79894"/>
              <a:gd name="connsiteX8" fmla="*/ 129622 w 148139"/>
              <a:gd name="connsiteY8" fmla="*/ 79894 h 7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139" h="79894">
                <a:moveTo>
                  <a:pt x="129622" y="79894"/>
                </a:moveTo>
                <a:lnTo>
                  <a:pt x="18517" y="79894"/>
                </a:lnTo>
                <a:cubicBezTo>
                  <a:pt x="8230" y="79894"/>
                  <a:pt x="0" y="71658"/>
                  <a:pt x="0" y="61362"/>
                </a:cubicBezTo>
                <a:lnTo>
                  <a:pt x="0" y="18532"/>
                </a:lnTo>
                <a:cubicBezTo>
                  <a:pt x="0" y="8237"/>
                  <a:pt x="8230" y="0"/>
                  <a:pt x="18517" y="0"/>
                </a:cubicBezTo>
                <a:lnTo>
                  <a:pt x="129622" y="0"/>
                </a:lnTo>
                <a:cubicBezTo>
                  <a:pt x="139909" y="0"/>
                  <a:pt x="148139" y="8237"/>
                  <a:pt x="148139" y="18532"/>
                </a:cubicBezTo>
                <a:lnTo>
                  <a:pt x="148139" y="61362"/>
                </a:lnTo>
                <a:cubicBezTo>
                  <a:pt x="148139" y="71246"/>
                  <a:pt x="139498" y="79894"/>
                  <a:pt x="129622" y="79894"/>
                </a:cubicBezTo>
                <a:close/>
              </a:path>
            </a:pathLst>
          </a:custGeom>
          <a:solidFill>
            <a:srgbClr val="1C8E85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2" name="Freeform 571">
            <a:extLst>
              <a:ext uri="{FF2B5EF4-FFF2-40B4-BE49-F238E27FC236}">
                <a16:creationId xmlns:a16="http://schemas.microsoft.com/office/drawing/2014/main" id="{8FEC9C78-3DFB-35A0-340E-B8EBEA86B4E7}"/>
              </a:ext>
            </a:extLst>
          </p:cNvPr>
          <p:cNvSpPr/>
          <p:nvPr/>
        </p:nvSpPr>
        <p:spPr>
          <a:xfrm>
            <a:off x="6496900" y="4443659"/>
            <a:ext cx="369220" cy="199128"/>
          </a:xfrm>
          <a:custGeom>
            <a:avLst/>
            <a:gdLst>
              <a:gd name="connsiteX0" fmla="*/ 129622 w 148139"/>
              <a:gd name="connsiteY0" fmla="*/ 79894 h 79894"/>
              <a:gd name="connsiteX1" fmla="*/ 18517 w 148139"/>
              <a:gd name="connsiteY1" fmla="*/ 79894 h 79894"/>
              <a:gd name="connsiteX2" fmla="*/ 0 w 148139"/>
              <a:gd name="connsiteY2" fmla="*/ 61362 h 79894"/>
              <a:gd name="connsiteX3" fmla="*/ 0 w 148139"/>
              <a:gd name="connsiteY3" fmla="*/ 18532 h 79894"/>
              <a:gd name="connsiteX4" fmla="*/ 18517 w 148139"/>
              <a:gd name="connsiteY4" fmla="*/ 0 h 79894"/>
              <a:gd name="connsiteX5" fmla="*/ 129622 w 148139"/>
              <a:gd name="connsiteY5" fmla="*/ 0 h 79894"/>
              <a:gd name="connsiteX6" fmla="*/ 148139 w 148139"/>
              <a:gd name="connsiteY6" fmla="*/ 18532 h 79894"/>
              <a:gd name="connsiteX7" fmla="*/ 148139 w 148139"/>
              <a:gd name="connsiteY7" fmla="*/ 61362 h 79894"/>
              <a:gd name="connsiteX8" fmla="*/ 129622 w 148139"/>
              <a:gd name="connsiteY8" fmla="*/ 79894 h 7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139" h="79894">
                <a:moveTo>
                  <a:pt x="129622" y="79894"/>
                </a:moveTo>
                <a:lnTo>
                  <a:pt x="18517" y="79894"/>
                </a:lnTo>
                <a:cubicBezTo>
                  <a:pt x="8230" y="79894"/>
                  <a:pt x="0" y="71658"/>
                  <a:pt x="0" y="61362"/>
                </a:cubicBezTo>
                <a:lnTo>
                  <a:pt x="0" y="18532"/>
                </a:lnTo>
                <a:cubicBezTo>
                  <a:pt x="0" y="8237"/>
                  <a:pt x="8230" y="0"/>
                  <a:pt x="18517" y="0"/>
                </a:cubicBezTo>
                <a:lnTo>
                  <a:pt x="129622" y="0"/>
                </a:lnTo>
                <a:cubicBezTo>
                  <a:pt x="139909" y="0"/>
                  <a:pt x="148139" y="8237"/>
                  <a:pt x="148139" y="18532"/>
                </a:cubicBezTo>
                <a:lnTo>
                  <a:pt x="148139" y="61362"/>
                </a:lnTo>
                <a:cubicBezTo>
                  <a:pt x="148139" y="71658"/>
                  <a:pt x="139498" y="79894"/>
                  <a:pt x="129622" y="79894"/>
                </a:cubicBezTo>
                <a:close/>
              </a:path>
            </a:pathLst>
          </a:custGeom>
          <a:solidFill>
            <a:srgbClr val="1C8E85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3" name="Freeform 573">
            <a:extLst>
              <a:ext uri="{FF2B5EF4-FFF2-40B4-BE49-F238E27FC236}">
                <a16:creationId xmlns:a16="http://schemas.microsoft.com/office/drawing/2014/main" id="{3C85C956-07C3-1284-2600-A56C39F26235}"/>
              </a:ext>
            </a:extLst>
          </p:cNvPr>
          <p:cNvSpPr/>
          <p:nvPr/>
        </p:nvSpPr>
        <p:spPr>
          <a:xfrm>
            <a:off x="638594" y="2536551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4" name="Freeform 574">
            <a:extLst>
              <a:ext uri="{FF2B5EF4-FFF2-40B4-BE49-F238E27FC236}">
                <a16:creationId xmlns:a16="http://schemas.microsoft.com/office/drawing/2014/main" id="{16979FA0-2D53-898B-0407-8282BC598592}"/>
              </a:ext>
            </a:extLst>
          </p:cNvPr>
          <p:cNvSpPr/>
          <p:nvPr/>
        </p:nvSpPr>
        <p:spPr>
          <a:xfrm>
            <a:off x="1648825" y="2917356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5" name="Freeform 575">
            <a:extLst>
              <a:ext uri="{FF2B5EF4-FFF2-40B4-BE49-F238E27FC236}">
                <a16:creationId xmlns:a16="http://schemas.microsoft.com/office/drawing/2014/main" id="{9EBC35BF-42B3-1006-1A41-F3228C56B496}"/>
              </a:ext>
            </a:extLst>
          </p:cNvPr>
          <p:cNvSpPr/>
          <p:nvPr/>
        </p:nvSpPr>
        <p:spPr>
          <a:xfrm>
            <a:off x="3052888" y="2383614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6" name="Freeform 576">
            <a:extLst>
              <a:ext uri="{FF2B5EF4-FFF2-40B4-BE49-F238E27FC236}">
                <a16:creationId xmlns:a16="http://schemas.microsoft.com/office/drawing/2014/main" id="{1548C856-ABFA-BB58-11C0-52570B09A818}"/>
              </a:ext>
            </a:extLst>
          </p:cNvPr>
          <p:cNvSpPr/>
          <p:nvPr/>
        </p:nvSpPr>
        <p:spPr>
          <a:xfrm>
            <a:off x="3118528" y="2887590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7" name="Freeform 577">
            <a:extLst>
              <a:ext uri="{FF2B5EF4-FFF2-40B4-BE49-F238E27FC236}">
                <a16:creationId xmlns:a16="http://schemas.microsoft.com/office/drawing/2014/main" id="{DE33C65B-5539-0860-0460-174460AD2AA6}"/>
              </a:ext>
            </a:extLst>
          </p:cNvPr>
          <p:cNvSpPr/>
          <p:nvPr/>
        </p:nvSpPr>
        <p:spPr>
          <a:xfrm>
            <a:off x="3237499" y="3154462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8" name="Freeform 578">
            <a:extLst>
              <a:ext uri="{FF2B5EF4-FFF2-40B4-BE49-F238E27FC236}">
                <a16:creationId xmlns:a16="http://schemas.microsoft.com/office/drawing/2014/main" id="{D5A3A0E9-01D1-5696-9F65-7E132BF82D45}"/>
              </a:ext>
            </a:extLst>
          </p:cNvPr>
          <p:cNvSpPr/>
          <p:nvPr/>
        </p:nvSpPr>
        <p:spPr>
          <a:xfrm>
            <a:off x="3099041" y="3924285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9" name="Freeform 579">
            <a:extLst>
              <a:ext uri="{FF2B5EF4-FFF2-40B4-BE49-F238E27FC236}">
                <a16:creationId xmlns:a16="http://schemas.microsoft.com/office/drawing/2014/main" id="{E5BAB286-C91B-99CE-2F40-7135C19235DD}"/>
              </a:ext>
            </a:extLst>
          </p:cNvPr>
          <p:cNvSpPr/>
          <p:nvPr/>
        </p:nvSpPr>
        <p:spPr>
          <a:xfrm>
            <a:off x="3065195" y="4164469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0" name="Freeform 580">
            <a:extLst>
              <a:ext uri="{FF2B5EF4-FFF2-40B4-BE49-F238E27FC236}">
                <a16:creationId xmlns:a16="http://schemas.microsoft.com/office/drawing/2014/main" id="{206AF95A-3BFF-E78E-8BBF-B963A819BEC6}"/>
              </a:ext>
            </a:extLst>
          </p:cNvPr>
          <p:cNvSpPr/>
          <p:nvPr/>
        </p:nvSpPr>
        <p:spPr>
          <a:xfrm>
            <a:off x="4049783" y="4081327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1" name="Freeform 581">
            <a:extLst>
              <a:ext uri="{FF2B5EF4-FFF2-40B4-BE49-F238E27FC236}">
                <a16:creationId xmlns:a16="http://schemas.microsoft.com/office/drawing/2014/main" id="{EB0E6E42-FC5F-B794-93D3-E5F02C6B83CA}"/>
              </a:ext>
            </a:extLst>
          </p:cNvPr>
          <p:cNvSpPr/>
          <p:nvPr/>
        </p:nvSpPr>
        <p:spPr>
          <a:xfrm>
            <a:off x="3002633" y="4761852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2" name="Freeform 583">
            <a:extLst>
              <a:ext uri="{FF2B5EF4-FFF2-40B4-BE49-F238E27FC236}">
                <a16:creationId xmlns:a16="http://schemas.microsoft.com/office/drawing/2014/main" id="{5160666E-870D-5962-97BD-BF0FB8D8DB7D}"/>
              </a:ext>
            </a:extLst>
          </p:cNvPr>
          <p:cNvSpPr/>
          <p:nvPr/>
        </p:nvSpPr>
        <p:spPr>
          <a:xfrm>
            <a:off x="3959531" y="4860389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3" name="Freeform 584">
            <a:extLst>
              <a:ext uri="{FF2B5EF4-FFF2-40B4-BE49-F238E27FC236}">
                <a16:creationId xmlns:a16="http://schemas.microsoft.com/office/drawing/2014/main" id="{8C015149-0749-BE82-F6B9-8FF6A8608120}"/>
              </a:ext>
            </a:extLst>
          </p:cNvPr>
          <p:cNvSpPr/>
          <p:nvPr/>
        </p:nvSpPr>
        <p:spPr>
          <a:xfrm>
            <a:off x="4012861" y="3176017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4" name="Freeform 585">
            <a:extLst>
              <a:ext uri="{FF2B5EF4-FFF2-40B4-BE49-F238E27FC236}">
                <a16:creationId xmlns:a16="http://schemas.microsoft.com/office/drawing/2014/main" id="{704A690B-4A59-0D56-A9FA-77F7B5290C5C}"/>
              </a:ext>
            </a:extLst>
          </p:cNvPr>
          <p:cNvSpPr/>
          <p:nvPr/>
        </p:nvSpPr>
        <p:spPr>
          <a:xfrm>
            <a:off x="4764637" y="2948149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5" name="Freeform 586">
            <a:extLst>
              <a:ext uri="{FF2B5EF4-FFF2-40B4-BE49-F238E27FC236}">
                <a16:creationId xmlns:a16="http://schemas.microsoft.com/office/drawing/2014/main" id="{B83A492A-A757-7967-D739-1709E190DE31}"/>
              </a:ext>
            </a:extLst>
          </p:cNvPr>
          <p:cNvSpPr/>
          <p:nvPr/>
        </p:nvSpPr>
        <p:spPr>
          <a:xfrm>
            <a:off x="5330775" y="2213223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6" name="Freeform 587">
            <a:extLst>
              <a:ext uri="{FF2B5EF4-FFF2-40B4-BE49-F238E27FC236}">
                <a16:creationId xmlns:a16="http://schemas.microsoft.com/office/drawing/2014/main" id="{A690F421-E895-8CA0-AF94-9C18ACF2346C}"/>
              </a:ext>
            </a:extLst>
          </p:cNvPr>
          <p:cNvSpPr/>
          <p:nvPr/>
        </p:nvSpPr>
        <p:spPr>
          <a:xfrm>
            <a:off x="5566667" y="2455461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7" name="Freeform 588">
            <a:extLst>
              <a:ext uri="{FF2B5EF4-FFF2-40B4-BE49-F238E27FC236}">
                <a16:creationId xmlns:a16="http://schemas.microsoft.com/office/drawing/2014/main" id="{296F3660-2F2E-4516-5BE8-0B78EE5404BA}"/>
              </a:ext>
            </a:extLst>
          </p:cNvPr>
          <p:cNvSpPr/>
          <p:nvPr/>
        </p:nvSpPr>
        <p:spPr>
          <a:xfrm>
            <a:off x="7162522" y="2764417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8" name="Freeform 589">
            <a:extLst>
              <a:ext uri="{FF2B5EF4-FFF2-40B4-BE49-F238E27FC236}">
                <a16:creationId xmlns:a16="http://schemas.microsoft.com/office/drawing/2014/main" id="{5EA14DC5-1160-0D51-53B8-9FF40D0F6F0B}"/>
              </a:ext>
            </a:extLst>
          </p:cNvPr>
          <p:cNvSpPr/>
          <p:nvPr/>
        </p:nvSpPr>
        <p:spPr>
          <a:xfrm>
            <a:off x="7190213" y="3099034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9" name="Freeform 590">
            <a:extLst>
              <a:ext uri="{FF2B5EF4-FFF2-40B4-BE49-F238E27FC236}">
                <a16:creationId xmlns:a16="http://schemas.microsoft.com/office/drawing/2014/main" id="{B2E1F137-F2EB-F11C-1B33-5B2353F36E81}"/>
              </a:ext>
            </a:extLst>
          </p:cNvPr>
          <p:cNvSpPr/>
          <p:nvPr/>
        </p:nvSpPr>
        <p:spPr>
          <a:xfrm>
            <a:off x="7006629" y="3300215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0" name="Freeform 591">
            <a:extLst>
              <a:ext uri="{FF2B5EF4-FFF2-40B4-BE49-F238E27FC236}">
                <a16:creationId xmlns:a16="http://schemas.microsoft.com/office/drawing/2014/main" id="{776BB68C-E81F-A914-5882-2AD5507C8279}"/>
              </a:ext>
            </a:extLst>
          </p:cNvPr>
          <p:cNvSpPr/>
          <p:nvPr/>
        </p:nvSpPr>
        <p:spPr>
          <a:xfrm>
            <a:off x="6096909" y="3336140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1" name="Freeform 592">
            <a:extLst>
              <a:ext uri="{FF2B5EF4-FFF2-40B4-BE49-F238E27FC236}">
                <a16:creationId xmlns:a16="http://schemas.microsoft.com/office/drawing/2014/main" id="{A7AE17CC-0B65-B40C-16D2-F4894ADA0F6A}"/>
              </a:ext>
            </a:extLst>
          </p:cNvPr>
          <p:cNvSpPr/>
          <p:nvPr/>
        </p:nvSpPr>
        <p:spPr>
          <a:xfrm>
            <a:off x="6032296" y="3803164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2" name="Freeform 593">
            <a:extLst>
              <a:ext uri="{FF2B5EF4-FFF2-40B4-BE49-F238E27FC236}">
                <a16:creationId xmlns:a16="http://schemas.microsoft.com/office/drawing/2014/main" id="{1E26A025-AEF8-A0AB-3258-1FAB31257E31}"/>
              </a:ext>
            </a:extLst>
          </p:cNvPr>
          <p:cNvSpPr/>
          <p:nvPr/>
        </p:nvSpPr>
        <p:spPr>
          <a:xfrm>
            <a:off x="6957399" y="3868855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3" name="Freeform 594">
            <a:extLst>
              <a:ext uri="{FF2B5EF4-FFF2-40B4-BE49-F238E27FC236}">
                <a16:creationId xmlns:a16="http://schemas.microsoft.com/office/drawing/2014/main" id="{7044CDCE-7A59-7D03-1039-1A4E631F7334}"/>
              </a:ext>
            </a:extLst>
          </p:cNvPr>
          <p:cNvSpPr/>
          <p:nvPr/>
        </p:nvSpPr>
        <p:spPr>
          <a:xfrm>
            <a:off x="7154318" y="4411838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4" name="Freeform 595">
            <a:extLst>
              <a:ext uri="{FF2B5EF4-FFF2-40B4-BE49-F238E27FC236}">
                <a16:creationId xmlns:a16="http://schemas.microsoft.com/office/drawing/2014/main" id="{C97A3F8F-29A1-98E3-F363-259AC4A1B4A6}"/>
              </a:ext>
            </a:extLst>
          </p:cNvPr>
          <p:cNvSpPr/>
          <p:nvPr/>
        </p:nvSpPr>
        <p:spPr>
          <a:xfrm>
            <a:off x="7155342" y="4607887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5" name="Freeform 596">
            <a:extLst>
              <a:ext uri="{FF2B5EF4-FFF2-40B4-BE49-F238E27FC236}">
                <a16:creationId xmlns:a16="http://schemas.microsoft.com/office/drawing/2014/main" id="{ACB79EE7-B75D-4C7C-823A-726F1EF75EA7}"/>
              </a:ext>
            </a:extLst>
          </p:cNvPr>
          <p:cNvSpPr/>
          <p:nvPr/>
        </p:nvSpPr>
        <p:spPr>
          <a:xfrm>
            <a:off x="6492795" y="4766985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6" name="Freeform 597">
            <a:extLst>
              <a:ext uri="{FF2B5EF4-FFF2-40B4-BE49-F238E27FC236}">
                <a16:creationId xmlns:a16="http://schemas.microsoft.com/office/drawing/2014/main" id="{C2DC2027-3829-F679-1CF5-5A24C7D52823}"/>
              </a:ext>
            </a:extLst>
          </p:cNvPr>
          <p:cNvSpPr/>
          <p:nvPr/>
        </p:nvSpPr>
        <p:spPr>
          <a:xfrm>
            <a:off x="5592307" y="4757745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7" name="Freeform 598">
            <a:extLst>
              <a:ext uri="{FF2B5EF4-FFF2-40B4-BE49-F238E27FC236}">
                <a16:creationId xmlns:a16="http://schemas.microsoft.com/office/drawing/2014/main" id="{2030BC2A-DAAB-9D90-B964-38ADCC55DB70}"/>
              </a:ext>
            </a:extLst>
          </p:cNvPr>
          <p:cNvSpPr/>
          <p:nvPr/>
        </p:nvSpPr>
        <p:spPr>
          <a:xfrm>
            <a:off x="5367698" y="4979455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8" name="Freeform 599">
            <a:extLst>
              <a:ext uri="{FF2B5EF4-FFF2-40B4-BE49-F238E27FC236}">
                <a16:creationId xmlns:a16="http://schemas.microsoft.com/office/drawing/2014/main" id="{9C8F90C1-A1C2-BA58-4F4B-F280BD35119D}"/>
              </a:ext>
            </a:extLst>
          </p:cNvPr>
          <p:cNvSpPr/>
          <p:nvPr/>
        </p:nvSpPr>
        <p:spPr>
          <a:xfrm>
            <a:off x="6127677" y="2838319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89" name="Freeform 600">
            <a:extLst>
              <a:ext uri="{FF2B5EF4-FFF2-40B4-BE49-F238E27FC236}">
                <a16:creationId xmlns:a16="http://schemas.microsoft.com/office/drawing/2014/main" id="{60272D57-9FC1-71E8-710E-6E1E4A0647CE}"/>
              </a:ext>
            </a:extLst>
          </p:cNvPr>
          <p:cNvSpPr/>
          <p:nvPr/>
        </p:nvSpPr>
        <p:spPr>
          <a:xfrm>
            <a:off x="6486643" y="2397981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0" name="Freeform 601">
            <a:extLst>
              <a:ext uri="{FF2B5EF4-FFF2-40B4-BE49-F238E27FC236}">
                <a16:creationId xmlns:a16="http://schemas.microsoft.com/office/drawing/2014/main" id="{648E958E-37AA-DC74-75E5-C10C1750E882}"/>
              </a:ext>
            </a:extLst>
          </p:cNvPr>
          <p:cNvSpPr/>
          <p:nvPr/>
        </p:nvSpPr>
        <p:spPr>
          <a:xfrm>
            <a:off x="5138986" y="3196543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1" name="Freeform 602">
            <a:extLst>
              <a:ext uri="{FF2B5EF4-FFF2-40B4-BE49-F238E27FC236}">
                <a16:creationId xmlns:a16="http://schemas.microsoft.com/office/drawing/2014/main" id="{DE2C9B2D-5470-FD97-2CEB-DD20EFEBDB76}"/>
              </a:ext>
            </a:extLst>
          </p:cNvPr>
          <p:cNvSpPr/>
          <p:nvPr/>
        </p:nvSpPr>
        <p:spPr>
          <a:xfrm>
            <a:off x="4830275" y="4211167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2" name="Freeform 603">
            <a:extLst>
              <a:ext uri="{FF2B5EF4-FFF2-40B4-BE49-F238E27FC236}">
                <a16:creationId xmlns:a16="http://schemas.microsoft.com/office/drawing/2014/main" id="{97893A72-E8D8-C31B-70B9-81DE81BF3BC4}"/>
              </a:ext>
            </a:extLst>
          </p:cNvPr>
          <p:cNvSpPr/>
          <p:nvPr/>
        </p:nvSpPr>
        <p:spPr>
          <a:xfrm>
            <a:off x="3942095" y="2275836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3" name="Freeform 604">
            <a:extLst>
              <a:ext uri="{FF2B5EF4-FFF2-40B4-BE49-F238E27FC236}">
                <a16:creationId xmlns:a16="http://schemas.microsoft.com/office/drawing/2014/main" id="{8898A4C8-19BA-F3D0-39D4-E9CC4A760A48}"/>
              </a:ext>
            </a:extLst>
          </p:cNvPr>
          <p:cNvSpPr/>
          <p:nvPr/>
        </p:nvSpPr>
        <p:spPr>
          <a:xfrm>
            <a:off x="4194397" y="2462646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4" name="Freeform 605">
            <a:extLst>
              <a:ext uri="{FF2B5EF4-FFF2-40B4-BE49-F238E27FC236}">
                <a16:creationId xmlns:a16="http://schemas.microsoft.com/office/drawing/2014/main" id="{AADC79E0-9205-051A-AEBA-D11F276E7058}"/>
              </a:ext>
            </a:extLst>
          </p:cNvPr>
          <p:cNvSpPr/>
          <p:nvPr/>
        </p:nvSpPr>
        <p:spPr>
          <a:xfrm>
            <a:off x="416037" y="3234522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5" name="Freeform 607">
            <a:extLst>
              <a:ext uri="{FF2B5EF4-FFF2-40B4-BE49-F238E27FC236}">
                <a16:creationId xmlns:a16="http://schemas.microsoft.com/office/drawing/2014/main" id="{2BCB4065-1CFF-C7BB-5391-A318F8424817}"/>
              </a:ext>
            </a:extLst>
          </p:cNvPr>
          <p:cNvSpPr/>
          <p:nvPr/>
        </p:nvSpPr>
        <p:spPr>
          <a:xfrm>
            <a:off x="1451906" y="4735164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6" name="Freeform 610">
            <a:extLst>
              <a:ext uri="{FF2B5EF4-FFF2-40B4-BE49-F238E27FC236}">
                <a16:creationId xmlns:a16="http://schemas.microsoft.com/office/drawing/2014/main" id="{AFF2C9D4-B14E-EB06-7216-83D5B0545F19}"/>
              </a:ext>
            </a:extLst>
          </p:cNvPr>
          <p:cNvSpPr/>
          <p:nvPr/>
        </p:nvSpPr>
        <p:spPr>
          <a:xfrm>
            <a:off x="1576004" y="3710786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7" name="Freeform 611">
            <a:extLst>
              <a:ext uri="{FF2B5EF4-FFF2-40B4-BE49-F238E27FC236}">
                <a16:creationId xmlns:a16="http://schemas.microsoft.com/office/drawing/2014/main" id="{35D67270-E1C8-6204-DEA5-F442AE889B3D}"/>
              </a:ext>
            </a:extLst>
          </p:cNvPr>
          <p:cNvSpPr/>
          <p:nvPr/>
        </p:nvSpPr>
        <p:spPr>
          <a:xfrm>
            <a:off x="704233" y="4618151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98" name="Freeform 612">
            <a:extLst>
              <a:ext uri="{FF2B5EF4-FFF2-40B4-BE49-F238E27FC236}">
                <a16:creationId xmlns:a16="http://schemas.microsoft.com/office/drawing/2014/main" id="{C479F40F-F9E5-A3DB-21F2-2093CD0CB3D5}"/>
              </a:ext>
            </a:extLst>
          </p:cNvPr>
          <p:cNvSpPr/>
          <p:nvPr/>
        </p:nvSpPr>
        <p:spPr>
          <a:xfrm>
            <a:off x="441675" y="3810350"/>
            <a:ext cx="131276" cy="131381"/>
          </a:xfrm>
          <a:custGeom>
            <a:avLst/>
            <a:gdLst>
              <a:gd name="connsiteX0" fmla="*/ 52672 w 52671"/>
              <a:gd name="connsiteY0" fmla="*/ 26357 h 52713"/>
              <a:gd name="connsiteX1" fmla="*/ 26336 w 52671"/>
              <a:gd name="connsiteY1" fmla="*/ 52714 h 52713"/>
              <a:gd name="connsiteX2" fmla="*/ 0 w 52671"/>
              <a:gd name="connsiteY2" fmla="*/ 26357 h 52713"/>
              <a:gd name="connsiteX3" fmla="*/ 26336 w 52671"/>
              <a:gd name="connsiteY3" fmla="*/ 0 h 52713"/>
              <a:gd name="connsiteX4" fmla="*/ 52672 w 52671"/>
              <a:gd name="connsiteY4" fmla="*/ 26357 h 5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" h="52713">
                <a:moveTo>
                  <a:pt x="52672" y="26357"/>
                </a:moveTo>
                <a:cubicBezTo>
                  <a:pt x="52672" y="40913"/>
                  <a:pt x="40881" y="52714"/>
                  <a:pt x="26336" y="52714"/>
                </a:cubicBezTo>
                <a:cubicBezTo>
                  <a:pt x="11791" y="52714"/>
                  <a:pt x="0" y="40913"/>
                  <a:pt x="0" y="26357"/>
                </a:cubicBezTo>
                <a:cubicBezTo>
                  <a:pt x="0" y="11800"/>
                  <a:pt x="11791" y="0"/>
                  <a:pt x="26336" y="0"/>
                </a:cubicBezTo>
                <a:cubicBezTo>
                  <a:pt x="40881" y="0"/>
                  <a:pt x="52672" y="11800"/>
                  <a:pt x="52672" y="26357"/>
                </a:cubicBezTo>
                <a:close/>
              </a:path>
            </a:pathLst>
          </a:cu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8A5B66C-C5A8-3E19-B17A-F77F8873930A}"/>
              </a:ext>
            </a:extLst>
          </p:cNvPr>
          <p:cNvCxnSpPr>
            <a:cxnSpLocks/>
            <a:stCxn id="39" idx="4"/>
          </p:cNvCxnSpPr>
          <p:nvPr/>
        </p:nvCxnSpPr>
        <p:spPr>
          <a:xfrm flipH="1" flipV="1">
            <a:off x="1953465" y="1845272"/>
            <a:ext cx="577386" cy="1239391"/>
          </a:xfrm>
          <a:prstGeom prst="line">
            <a:avLst/>
          </a:prstGeom>
          <a:solidFill>
            <a:srgbClr val="3399FF"/>
          </a:solidFill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AFCB688-7593-A003-FA53-CA8C94B143AA}"/>
              </a:ext>
            </a:extLst>
          </p:cNvPr>
          <p:cNvCxnSpPr>
            <a:cxnSpLocks/>
          </p:cNvCxnSpPr>
          <p:nvPr/>
        </p:nvCxnSpPr>
        <p:spPr>
          <a:xfrm flipH="1">
            <a:off x="1071719" y="1831038"/>
            <a:ext cx="847792" cy="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0CC02AAF-67E8-85D9-F07C-8BD8FF8B137E}"/>
              </a:ext>
            </a:extLst>
          </p:cNvPr>
          <p:cNvSpPr txBox="1"/>
          <p:nvPr/>
        </p:nvSpPr>
        <p:spPr>
          <a:xfrm>
            <a:off x="6146622" y="1565723"/>
            <a:ext cx="1621553" cy="2733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Zonal ECU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7CD2D85-FF1A-F571-B19D-DD71BA8E4220}"/>
              </a:ext>
            </a:extLst>
          </p:cNvPr>
          <p:cNvSpPr txBox="1"/>
          <p:nvPr/>
        </p:nvSpPr>
        <p:spPr>
          <a:xfrm>
            <a:off x="521656" y="1365737"/>
            <a:ext cx="1459276" cy="5291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Central ECU</a:t>
            </a:r>
            <a:b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</a:b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 (Body + Cockpit)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B2A9382-27F7-C52F-827B-BF6E3EAFE63F}"/>
              </a:ext>
            </a:extLst>
          </p:cNvPr>
          <p:cNvCxnSpPr>
            <a:cxnSpLocks/>
            <a:stCxn id="65" idx="3"/>
            <a:endCxn id="59" idx="6"/>
          </p:cNvCxnSpPr>
          <p:nvPr/>
        </p:nvCxnSpPr>
        <p:spPr>
          <a:xfrm flipH="1">
            <a:off x="1285756" y="2383614"/>
            <a:ext cx="1832772" cy="281241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9A85C2E-2098-5D37-1BE1-6AAB514FA328}"/>
              </a:ext>
            </a:extLst>
          </p:cNvPr>
          <p:cNvCxnSpPr>
            <a:cxnSpLocks/>
            <a:endCxn id="39" idx="5"/>
          </p:cNvCxnSpPr>
          <p:nvPr/>
        </p:nvCxnSpPr>
        <p:spPr>
          <a:xfrm flipH="1">
            <a:off x="2845715" y="2953281"/>
            <a:ext cx="272812" cy="131381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CDBA1C8-7915-06C4-0EB2-5190FD89DC90}"/>
              </a:ext>
            </a:extLst>
          </p:cNvPr>
          <p:cNvCxnSpPr>
            <a:cxnSpLocks/>
            <a:stCxn id="92" idx="1"/>
            <a:endCxn id="59" idx="6"/>
          </p:cNvCxnSpPr>
          <p:nvPr/>
        </p:nvCxnSpPr>
        <p:spPr>
          <a:xfrm flipH="1">
            <a:off x="1285756" y="2407220"/>
            <a:ext cx="2721978" cy="257634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0097300-5EBB-0EDF-0465-14ACC7434493}"/>
              </a:ext>
            </a:extLst>
          </p:cNvPr>
          <p:cNvCxnSpPr>
            <a:cxnSpLocks/>
            <a:endCxn id="39" idx="7"/>
          </p:cNvCxnSpPr>
          <p:nvPr/>
        </p:nvCxnSpPr>
        <p:spPr>
          <a:xfrm flipH="1">
            <a:off x="2884689" y="3241709"/>
            <a:ext cx="1128173" cy="197073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1109BF5-86EA-B37E-3479-517135041DFC}"/>
              </a:ext>
            </a:extLst>
          </p:cNvPr>
          <p:cNvCxnSpPr>
            <a:cxnSpLocks/>
            <a:endCxn id="61" idx="2"/>
          </p:cNvCxnSpPr>
          <p:nvPr/>
        </p:nvCxnSpPr>
        <p:spPr>
          <a:xfrm flipV="1">
            <a:off x="4895916" y="2771604"/>
            <a:ext cx="1600985" cy="242237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97D8982-70C3-559D-029B-60F0E2ED0026}"/>
              </a:ext>
            </a:extLst>
          </p:cNvPr>
          <p:cNvCxnSpPr>
            <a:cxnSpLocks/>
            <a:endCxn id="49" idx="7"/>
          </p:cNvCxnSpPr>
          <p:nvPr/>
        </p:nvCxnSpPr>
        <p:spPr>
          <a:xfrm flipH="1">
            <a:off x="2884689" y="3989977"/>
            <a:ext cx="214353" cy="188863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5859329-C980-9AF5-1C5F-0B8D56B2448F}"/>
              </a:ext>
            </a:extLst>
          </p:cNvPr>
          <p:cNvCxnSpPr>
            <a:cxnSpLocks/>
            <a:endCxn id="49" idx="7"/>
          </p:cNvCxnSpPr>
          <p:nvPr/>
        </p:nvCxnSpPr>
        <p:spPr>
          <a:xfrm flipH="1" flipV="1">
            <a:off x="2884689" y="4178839"/>
            <a:ext cx="180507" cy="51322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97B50F9-F52F-6984-177A-3FCA1A54DDC8}"/>
              </a:ext>
            </a:extLst>
          </p:cNvPr>
          <p:cNvCxnSpPr>
            <a:cxnSpLocks/>
            <a:stCxn id="71" idx="2"/>
            <a:endCxn id="60" idx="7"/>
          </p:cNvCxnSpPr>
          <p:nvPr/>
        </p:nvCxnSpPr>
        <p:spPr>
          <a:xfrm flipH="1" flipV="1">
            <a:off x="1285756" y="4596597"/>
            <a:ext cx="1716877" cy="230947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F471FC49-9C9F-C219-F665-5562EEA96140}"/>
              </a:ext>
            </a:extLst>
          </p:cNvPr>
          <p:cNvCxnSpPr>
            <a:cxnSpLocks/>
            <a:stCxn id="72" idx="3"/>
            <a:endCxn id="60" idx="7"/>
          </p:cNvCxnSpPr>
          <p:nvPr/>
        </p:nvCxnSpPr>
        <p:spPr>
          <a:xfrm flipH="1" flipV="1">
            <a:off x="1285756" y="4596597"/>
            <a:ext cx="2739415" cy="263792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016809F-116F-327A-E04D-31D977FA102D}"/>
              </a:ext>
            </a:extLst>
          </p:cNvPr>
          <p:cNvCxnSpPr>
            <a:cxnSpLocks/>
            <a:endCxn id="61" idx="1"/>
          </p:cNvCxnSpPr>
          <p:nvPr/>
        </p:nvCxnSpPr>
        <p:spPr>
          <a:xfrm flipV="1">
            <a:off x="5270265" y="2817793"/>
            <a:ext cx="1272787" cy="444442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919E2D6-996F-5E5D-BAE9-CFF778891D34}"/>
              </a:ext>
            </a:extLst>
          </p:cNvPr>
          <p:cNvCxnSpPr>
            <a:cxnSpLocks/>
            <a:endCxn id="62" idx="3"/>
          </p:cNvCxnSpPr>
          <p:nvPr/>
        </p:nvCxnSpPr>
        <p:spPr>
          <a:xfrm>
            <a:off x="4961554" y="4276859"/>
            <a:ext cx="1535347" cy="212989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F2625D1-607E-81AE-BEAC-0D17DAFC7132}"/>
              </a:ext>
            </a:extLst>
          </p:cNvPr>
          <p:cNvCxnSpPr>
            <a:cxnSpLocks/>
            <a:stCxn id="78" idx="3"/>
            <a:endCxn id="61" idx="0"/>
          </p:cNvCxnSpPr>
          <p:nvPr/>
        </p:nvCxnSpPr>
        <p:spPr>
          <a:xfrm flipH="1" flipV="1">
            <a:off x="6819969" y="2817793"/>
            <a:ext cx="435883" cy="281241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1B1344A-BCBD-6A70-E41E-1D42B6B71C81}"/>
              </a:ext>
            </a:extLst>
          </p:cNvPr>
          <p:cNvCxnSpPr>
            <a:cxnSpLocks/>
            <a:stCxn id="79" idx="3"/>
            <a:endCxn id="61" idx="0"/>
          </p:cNvCxnSpPr>
          <p:nvPr/>
        </p:nvCxnSpPr>
        <p:spPr>
          <a:xfrm flipH="1" flipV="1">
            <a:off x="6819969" y="2817793"/>
            <a:ext cx="252299" cy="482422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D2085A8E-FC27-F0D7-D482-15BD146E9EED}"/>
              </a:ext>
            </a:extLst>
          </p:cNvPr>
          <p:cNvCxnSpPr>
            <a:cxnSpLocks/>
            <a:stCxn id="84" idx="2"/>
            <a:endCxn id="62" idx="7"/>
          </p:cNvCxnSpPr>
          <p:nvPr/>
        </p:nvCxnSpPr>
        <p:spPr>
          <a:xfrm flipH="1" flipV="1">
            <a:off x="6866121" y="4596597"/>
            <a:ext cx="289222" cy="76982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C73DF92A-3470-23CA-3A3C-BF14A72C0EF1}"/>
              </a:ext>
            </a:extLst>
          </p:cNvPr>
          <p:cNvCxnSpPr>
            <a:cxnSpLocks/>
            <a:stCxn id="62" idx="2"/>
            <a:endCxn id="86" idx="0"/>
          </p:cNvCxnSpPr>
          <p:nvPr/>
        </p:nvCxnSpPr>
        <p:spPr>
          <a:xfrm flipH="1">
            <a:off x="5723586" y="4596597"/>
            <a:ext cx="773314" cy="226839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AC9C8E01-53A4-3B5C-A8F8-FEBB71E0A595}"/>
              </a:ext>
            </a:extLst>
          </p:cNvPr>
          <p:cNvCxnSpPr>
            <a:cxnSpLocks/>
            <a:stCxn id="62" idx="2"/>
            <a:endCxn id="87" idx="0"/>
          </p:cNvCxnSpPr>
          <p:nvPr/>
        </p:nvCxnSpPr>
        <p:spPr>
          <a:xfrm flipH="1">
            <a:off x="5498976" y="4596597"/>
            <a:ext cx="997924" cy="448550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B21FE4C7-DC39-910F-4CEB-CC869AECEFB0}"/>
              </a:ext>
            </a:extLst>
          </p:cNvPr>
          <p:cNvCxnSpPr>
            <a:cxnSpLocks/>
            <a:endCxn id="39" idx="7"/>
          </p:cNvCxnSpPr>
          <p:nvPr/>
        </p:nvCxnSpPr>
        <p:spPr>
          <a:xfrm flipH="1">
            <a:off x="2884689" y="3220153"/>
            <a:ext cx="352810" cy="218628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F563CF05-EDEA-8367-9DE1-E1695C7D20A1}"/>
              </a:ext>
            </a:extLst>
          </p:cNvPr>
          <p:cNvCxnSpPr>
            <a:cxnSpLocks/>
            <a:stCxn id="61" idx="4"/>
            <a:endCxn id="75" idx="0"/>
          </p:cNvCxnSpPr>
          <p:nvPr/>
        </p:nvCxnSpPr>
        <p:spPr>
          <a:xfrm flipH="1" flipV="1">
            <a:off x="5462054" y="2278915"/>
            <a:ext cx="1080998" cy="339750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DCCCF2CA-820C-A47C-448B-E4C913943F6D}"/>
              </a:ext>
            </a:extLst>
          </p:cNvPr>
          <p:cNvCxnSpPr>
            <a:cxnSpLocks/>
            <a:stCxn id="93" idx="2"/>
            <a:endCxn id="59" idx="6"/>
          </p:cNvCxnSpPr>
          <p:nvPr/>
        </p:nvCxnSpPr>
        <p:spPr>
          <a:xfrm flipH="1">
            <a:off x="1285756" y="2528338"/>
            <a:ext cx="2908641" cy="136516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79F4583-CCF5-AA89-84EA-2F77FC38F4DE}"/>
              </a:ext>
            </a:extLst>
          </p:cNvPr>
          <p:cNvCxnSpPr>
            <a:cxnSpLocks/>
            <a:endCxn id="39" idx="7"/>
          </p:cNvCxnSpPr>
          <p:nvPr/>
        </p:nvCxnSpPr>
        <p:spPr>
          <a:xfrm flipH="1" flipV="1">
            <a:off x="2884689" y="3438781"/>
            <a:ext cx="1165095" cy="708238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eeform 601">
            <a:extLst>
              <a:ext uri="{FF2B5EF4-FFF2-40B4-BE49-F238E27FC236}">
                <a16:creationId xmlns:a16="http://schemas.microsoft.com/office/drawing/2014/main" id="{4080C428-5286-AB95-C611-65BBE041262D}"/>
              </a:ext>
            </a:extLst>
          </p:cNvPr>
          <p:cNvSpPr/>
          <p:nvPr/>
        </p:nvSpPr>
        <p:spPr>
          <a:xfrm>
            <a:off x="5138986" y="3930693"/>
            <a:ext cx="131276" cy="131381"/>
          </a:xfrm>
          <a:prstGeom prst="rect">
            <a:avLst/>
          </a:prstGeom>
          <a:solidFill>
            <a:srgbClr val="7F7F7F"/>
          </a:solidFill>
          <a:ln w="411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9ECF74A-35DD-E0BF-8081-485A128CF1CC}"/>
              </a:ext>
            </a:extLst>
          </p:cNvPr>
          <p:cNvCxnSpPr>
            <a:cxnSpLocks/>
            <a:endCxn id="62" idx="4"/>
          </p:cNvCxnSpPr>
          <p:nvPr/>
        </p:nvCxnSpPr>
        <p:spPr>
          <a:xfrm>
            <a:off x="5270265" y="3996385"/>
            <a:ext cx="1272787" cy="447274"/>
          </a:xfrm>
          <a:prstGeom prst="line">
            <a:avLst/>
          </a:prstGeom>
          <a:ln w="31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9A7A3E4-0B1C-90F3-B271-99FCF72A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Open source in automotive today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D96361-6ADD-CC46-9661-A7632954E9FE}"/>
              </a:ext>
            </a:extLst>
          </p:cNvPr>
          <p:cNvSpPr txBox="1"/>
          <p:nvPr/>
        </p:nvSpPr>
        <p:spPr>
          <a:xfrm>
            <a:off x="3261203" y="5265477"/>
            <a:ext cx="1123841" cy="2733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Periph. ECU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5B21262-C913-8A83-4132-2EB6F277F910}"/>
              </a:ext>
            </a:extLst>
          </p:cNvPr>
          <p:cNvCxnSpPr>
            <a:cxnSpLocks/>
          </p:cNvCxnSpPr>
          <p:nvPr/>
        </p:nvCxnSpPr>
        <p:spPr>
          <a:xfrm flipV="1">
            <a:off x="2884689" y="1828639"/>
            <a:ext cx="800483" cy="1947840"/>
          </a:xfrm>
          <a:prstGeom prst="line">
            <a:avLst/>
          </a:prstGeom>
          <a:solidFill>
            <a:srgbClr val="3399FF"/>
          </a:solidFill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6E27B2BA-4913-CDE4-27C7-AA1B3039DC4F}"/>
              </a:ext>
            </a:extLst>
          </p:cNvPr>
          <p:cNvCxnSpPr>
            <a:cxnSpLocks/>
          </p:cNvCxnSpPr>
          <p:nvPr/>
        </p:nvCxnSpPr>
        <p:spPr>
          <a:xfrm flipH="1">
            <a:off x="3720241" y="1818195"/>
            <a:ext cx="847792" cy="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75" name="TextBox 174">
            <a:extLst>
              <a:ext uri="{FF2B5EF4-FFF2-40B4-BE49-F238E27FC236}">
                <a16:creationId xmlns:a16="http://schemas.microsoft.com/office/drawing/2014/main" id="{EE0C31B5-8F74-A851-F984-48F52FE72A0E}"/>
              </a:ext>
            </a:extLst>
          </p:cNvPr>
          <p:cNvSpPr txBox="1"/>
          <p:nvPr/>
        </p:nvSpPr>
        <p:spPr>
          <a:xfrm>
            <a:off x="3720241" y="1544840"/>
            <a:ext cx="2539151" cy="2733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Central ECU (ADAS)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7103BCFF-98ED-27FA-507A-8A40D1E41F60}"/>
              </a:ext>
            </a:extLst>
          </p:cNvPr>
          <p:cNvCxnSpPr>
            <a:cxnSpLocks/>
          </p:cNvCxnSpPr>
          <p:nvPr/>
        </p:nvCxnSpPr>
        <p:spPr>
          <a:xfrm flipV="1">
            <a:off x="6793750" y="1828639"/>
            <a:ext cx="311591" cy="758203"/>
          </a:xfrm>
          <a:prstGeom prst="line">
            <a:avLst/>
          </a:prstGeom>
          <a:solidFill>
            <a:srgbClr val="3399FF"/>
          </a:solidFill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1F62AA61-DE5E-11F4-F958-0E55B62B382B}"/>
              </a:ext>
            </a:extLst>
          </p:cNvPr>
          <p:cNvCxnSpPr>
            <a:cxnSpLocks/>
          </p:cNvCxnSpPr>
          <p:nvPr/>
        </p:nvCxnSpPr>
        <p:spPr>
          <a:xfrm>
            <a:off x="6068568" y="1818195"/>
            <a:ext cx="1044410" cy="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07FCC9CE-A601-86F1-6EC8-D65C219B10CA}"/>
              </a:ext>
            </a:extLst>
          </p:cNvPr>
          <p:cNvCxnSpPr>
            <a:cxnSpLocks/>
          </p:cNvCxnSpPr>
          <p:nvPr/>
        </p:nvCxnSpPr>
        <p:spPr>
          <a:xfrm flipH="1">
            <a:off x="349786" y="4743202"/>
            <a:ext cx="450956" cy="758203"/>
          </a:xfrm>
          <a:prstGeom prst="line">
            <a:avLst/>
          </a:prstGeom>
          <a:solidFill>
            <a:srgbClr val="3399FF"/>
          </a:solidFill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2541CAD3-A04E-94D3-D7C8-8005F746F4E2}"/>
              </a:ext>
            </a:extLst>
          </p:cNvPr>
          <p:cNvCxnSpPr>
            <a:cxnSpLocks/>
          </p:cNvCxnSpPr>
          <p:nvPr/>
        </p:nvCxnSpPr>
        <p:spPr>
          <a:xfrm>
            <a:off x="349786" y="5501405"/>
            <a:ext cx="1386214" cy="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F6397A55-03ED-1650-4DE2-2E7DE88D8ABD}"/>
              </a:ext>
            </a:extLst>
          </p:cNvPr>
          <p:cNvSpPr txBox="1"/>
          <p:nvPr/>
        </p:nvSpPr>
        <p:spPr>
          <a:xfrm>
            <a:off x="526258" y="5270352"/>
            <a:ext cx="1621553" cy="3258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Periph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. Sens/Act</a:t>
            </a: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1E732E59-B44A-3B53-6240-00C1ED417105}"/>
              </a:ext>
            </a:extLst>
          </p:cNvPr>
          <p:cNvCxnSpPr>
            <a:cxnSpLocks/>
          </p:cNvCxnSpPr>
          <p:nvPr/>
        </p:nvCxnSpPr>
        <p:spPr>
          <a:xfrm flipV="1">
            <a:off x="4328107" y="4362568"/>
            <a:ext cx="471174" cy="1146523"/>
          </a:xfrm>
          <a:prstGeom prst="line">
            <a:avLst/>
          </a:prstGeom>
          <a:solidFill>
            <a:srgbClr val="3399FF"/>
          </a:solidFill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DB3BC68A-029E-4CCA-8B83-9EFB7ACA5E87}"/>
              </a:ext>
            </a:extLst>
          </p:cNvPr>
          <p:cNvCxnSpPr>
            <a:cxnSpLocks/>
          </p:cNvCxnSpPr>
          <p:nvPr/>
        </p:nvCxnSpPr>
        <p:spPr>
          <a:xfrm flipH="1">
            <a:off x="3480315" y="5516925"/>
            <a:ext cx="847792" cy="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216" name="Date Placeholder 216">
            <a:extLst>
              <a:ext uri="{FF2B5EF4-FFF2-40B4-BE49-F238E27FC236}">
                <a16:creationId xmlns:a16="http://schemas.microsoft.com/office/drawing/2014/main" id="{BBE3AFBF-F307-EA74-4917-65B543AB491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18DF7565-56EB-47CE-9F99-DF074157F37F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7" name="Slide Number Placeholder 217">
            <a:extLst>
              <a:ext uri="{FF2B5EF4-FFF2-40B4-BE49-F238E27FC236}">
                <a16:creationId xmlns:a16="http://schemas.microsoft.com/office/drawing/2014/main" id="{3443F656-8D2B-6868-3046-69223ACC20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F61D62EA-01ED-46E5-B279-1718DBAD0EE4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OSTile101">
            <a:extLst>
              <a:ext uri="{FF2B5EF4-FFF2-40B4-BE49-F238E27FC236}">
                <a16:creationId xmlns:a16="http://schemas.microsoft.com/office/drawing/2014/main" id="{77B6AEDD-643E-08C3-5936-5462AC4EE865}"/>
              </a:ext>
            </a:extLst>
          </p:cNvPr>
          <p:cNvSpPr/>
          <p:nvPr/>
        </p:nvSpPr>
        <p:spPr>
          <a:xfrm>
            <a:off x="9947926" y="4898366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Zephyr RTOS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Real-time kernel for ECUs</a:t>
            </a:r>
          </a:p>
        </p:txBody>
      </p:sp>
      <p:sp>
        <p:nvSpPr>
          <p:cNvPr id="4" name="OSTile102">
            <a:extLst>
              <a:ext uri="{FF2B5EF4-FFF2-40B4-BE49-F238E27FC236}">
                <a16:creationId xmlns:a16="http://schemas.microsoft.com/office/drawing/2014/main" id="{05D62E67-34B3-61DB-76F9-B5F3E1626F39}"/>
              </a:ext>
            </a:extLst>
          </p:cNvPr>
          <p:cNvSpPr/>
          <p:nvPr/>
        </p:nvSpPr>
        <p:spPr>
          <a:xfrm>
            <a:off x="7916521" y="2629692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Automotive Grade Linux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Linux for IVI, Body and Gateway</a:t>
            </a:r>
          </a:p>
        </p:txBody>
      </p:sp>
      <p:sp>
        <p:nvSpPr>
          <p:cNvPr id="5" name="OSTile105">
            <a:extLst>
              <a:ext uri="{FF2B5EF4-FFF2-40B4-BE49-F238E27FC236}">
                <a16:creationId xmlns:a16="http://schemas.microsoft.com/office/drawing/2014/main" id="{728D13AC-95EB-13B1-B7D7-D350BD8A25E5}"/>
              </a:ext>
            </a:extLst>
          </p:cNvPr>
          <p:cNvSpPr/>
          <p:nvPr/>
        </p:nvSpPr>
        <p:spPr>
          <a:xfrm>
            <a:off x="9947926" y="3759411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Autoware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autonomous driving stack</a:t>
            </a:r>
          </a:p>
        </p:txBody>
      </p:sp>
      <p:sp>
        <p:nvSpPr>
          <p:cNvPr id="14" name="OSTile112">
            <a:extLst>
              <a:ext uri="{FF2B5EF4-FFF2-40B4-BE49-F238E27FC236}">
                <a16:creationId xmlns:a16="http://schemas.microsoft.com/office/drawing/2014/main" id="{BA0011F4-EF53-53BC-FCCE-67A30AB8C5C1}"/>
              </a:ext>
            </a:extLst>
          </p:cNvPr>
          <p:cNvSpPr/>
          <p:nvPr/>
        </p:nvSpPr>
        <p:spPr>
          <a:xfrm>
            <a:off x="7916521" y="3777885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COVESA VSS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Vehicle Signal Specification</a:t>
            </a:r>
          </a:p>
        </p:txBody>
      </p:sp>
      <p:sp>
        <p:nvSpPr>
          <p:cNvPr id="99" name="OSTile107">
            <a:extLst>
              <a:ext uri="{FF2B5EF4-FFF2-40B4-BE49-F238E27FC236}">
                <a16:creationId xmlns:a16="http://schemas.microsoft.com/office/drawing/2014/main" id="{E932A367-B106-36D0-BBE5-4F4B2CE15E65}"/>
              </a:ext>
            </a:extLst>
          </p:cNvPr>
          <p:cNvSpPr/>
          <p:nvPr/>
        </p:nvSpPr>
        <p:spPr>
          <a:xfrm>
            <a:off x="7916521" y="4926079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RISC-V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hardware ISA</a:t>
            </a:r>
          </a:p>
        </p:txBody>
      </p:sp>
      <p:sp>
        <p:nvSpPr>
          <p:cNvPr id="100" name="OSTile104">
            <a:extLst>
              <a:ext uri="{FF2B5EF4-FFF2-40B4-BE49-F238E27FC236}">
                <a16:creationId xmlns:a16="http://schemas.microsoft.com/office/drawing/2014/main" id="{0F45F1B4-6B2F-378F-4B50-41D626BE53A0}"/>
              </a:ext>
            </a:extLst>
          </p:cNvPr>
          <p:cNvSpPr/>
          <p:nvPr/>
        </p:nvSpPr>
        <p:spPr>
          <a:xfrm>
            <a:off x="9947926" y="2620455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Android Automotive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IVI platform and apps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32BF293A-94D5-BE3C-752B-4448C4D3EF5D}"/>
              </a:ext>
            </a:extLst>
          </p:cNvPr>
          <p:cNvSpPr txBox="1"/>
          <p:nvPr/>
        </p:nvSpPr>
        <p:spPr>
          <a:xfrm>
            <a:off x="9687503" y="6052562"/>
            <a:ext cx="2050838" cy="3460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… and </a:t>
            </a:r>
            <a:r>
              <a:rPr kumimoji="0" lang="de-DE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many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others</a:t>
            </a: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7" name="Fußzeilenplatzhalter 1">
            <a:extLst>
              <a:ext uri="{FF2B5EF4-FFF2-40B4-BE49-F238E27FC236}">
                <a16:creationId xmlns:a16="http://schemas.microsoft.com/office/drawing/2014/main" id="{6D89CF79-E3BE-DA3A-DC6D-363A155D3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101" name="OSTile112">
            <a:extLst>
              <a:ext uri="{FF2B5EF4-FFF2-40B4-BE49-F238E27FC236}">
                <a16:creationId xmlns:a16="http://schemas.microsoft.com/office/drawing/2014/main" id="{518B54D3-4982-E329-C53B-792F6A7C9748}"/>
              </a:ext>
            </a:extLst>
          </p:cNvPr>
          <p:cNvSpPr/>
          <p:nvPr/>
        </p:nvSpPr>
        <p:spPr>
          <a:xfrm>
            <a:off x="9947926" y="1481499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JASPAR API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Standardized vehicle API and development environment</a:t>
            </a:r>
          </a:p>
        </p:txBody>
      </p:sp>
      <p:sp>
        <p:nvSpPr>
          <p:cNvPr id="191" name="OSTile102">
            <a:extLst>
              <a:ext uri="{FF2B5EF4-FFF2-40B4-BE49-F238E27FC236}">
                <a16:creationId xmlns:a16="http://schemas.microsoft.com/office/drawing/2014/main" id="{9BC85B7A-4DCB-1257-448E-A1E4CD1F8874}"/>
              </a:ext>
            </a:extLst>
          </p:cNvPr>
          <p:cNvSpPr/>
          <p:nvPr/>
        </p:nvSpPr>
        <p:spPr>
          <a:xfrm>
            <a:off x="7916521" y="1481499"/>
            <a:ext cx="1652670" cy="820000"/>
          </a:xfrm>
          <a:prstGeom prst="roundRect">
            <a:avLst>
              <a:gd name="adj" fmla="val 10000"/>
            </a:avLst>
          </a:prstGeom>
          <a:solidFill>
            <a:srgbClr val="00A3AD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Eclipse S-CORE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Core stack for high-performance ECUs</a:t>
            </a:r>
          </a:p>
        </p:txBody>
      </p:sp>
    </p:spTree>
    <p:extLst>
      <p:ext uri="{BB962C8B-B14F-4D97-AF65-F5344CB8AC3E}">
        <p14:creationId xmlns:p14="http://schemas.microsoft.com/office/powerpoint/2010/main" val="2478274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E7600-4BB8-41EC-F504-FFE7DA3E3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ildplatzhalter 23">
            <a:extLst>
              <a:ext uri="{FF2B5EF4-FFF2-40B4-BE49-F238E27FC236}">
                <a16:creationId xmlns:a16="http://schemas.microsoft.com/office/drawing/2014/main" id="{07395116-0328-E21C-7669-EE922886EAC7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 b="35624"/>
          <a:stretch/>
        </p:blipFill>
        <p:spPr bwMode="gray">
          <a:xfrm>
            <a:off x="0" y="0"/>
            <a:ext cx="12192000" cy="4414838"/>
          </a:xfrm>
        </p:spPr>
      </p:pic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205768E6-A197-0846-8160-012DE70CC82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 bwMode="gray">
          <a:xfrm>
            <a:off x="0" y="-1"/>
            <a:ext cx="12192000" cy="4428001"/>
          </a:xfrm>
          <a:gradFill>
            <a:gsLst>
              <a:gs pos="98230">
                <a:schemeClr val="bg1">
                  <a:alpha val="85000"/>
                </a:schemeClr>
              </a:gs>
              <a:gs pos="0">
                <a:srgbClr val="2C826D">
                  <a:alpha val="70000"/>
                </a:srgbClr>
              </a:gs>
              <a:gs pos="49000">
                <a:srgbClr val="00A3AD">
                  <a:alpha val="42000"/>
                </a:srgbClr>
              </a:gs>
            </a:gsLst>
          </a:grad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C2351E-D578-3053-B723-D7AD9F2EF7D8}"/>
              </a:ext>
            </a:extLst>
          </p:cNvPr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2DECEA8E-0274-48FA-9A89-4BC7115606E7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8E1AA129-D540-FCD9-2245-0D7DA6E2614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1548805" y="4590000"/>
            <a:ext cx="1806575" cy="1233488"/>
          </a:xfrm>
        </p:spPr>
        <p:txBody>
          <a:bodyPr/>
          <a:lstStyle/>
          <a:p>
            <a:r>
              <a:rPr lang="de-DE">
                <a:solidFill>
                  <a:schemeClr val="bg2">
                    <a:lumMod val="95000"/>
                  </a:schemeClr>
                </a:solidFill>
              </a:rPr>
              <a:t>The Vehicle OS</a:t>
            </a:r>
            <a:endParaRPr lang="en-US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377CF63B-66C4-D981-0D62-FA1804C9775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 bwMode="gray">
          <a:xfrm>
            <a:off x="4834890" y="4564634"/>
            <a:ext cx="2521969" cy="462162"/>
          </a:xfrm>
        </p:spPr>
        <p:txBody>
          <a:bodyPr/>
          <a:lstStyle/>
          <a:p>
            <a:r>
              <a:rPr lang="de-DE"/>
              <a:t>The Vehicle OS puzzle</a:t>
            </a:r>
            <a:endParaRPr lang="en-US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50336BA4-1483-FD20-61CC-2845B5940FC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8836520" y="4588068"/>
            <a:ext cx="1806575" cy="1233488"/>
          </a:xfrm>
        </p:spPr>
        <p:txBody>
          <a:bodyPr/>
          <a:lstStyle/>
          <a:p>
            <a:r>
              <a:rPr lang="de-DE">
                <a:solidFill>
                  <a:schemeClr val="bg2">
                    <a:lumMod val="95000"/>
                  </a:schemeClr>
                </a:solidFill>
              </a:rPr>
              <a:t>The missing pieces</a:t>
            </a:r>
            <a:endParaRPr lang="en-US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6198FE17-1B5D-2477-97AF-4E76741103F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1548806" y="4410000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8A4095AA-6988-F6C0-B971-378B51A4B22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5192564" y="4390917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9B12F14D-D8F2-BBBB-A549-40B320ADF2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 bwMode="gray">
          <a:xfrm>
            <a:off x="8836470" y="4408068"/>
            <a:ext cx="1806675" cy="36000"/>
          </a:xfrm>
          <a:solidFill>
            <a:schemeClr val="accent3"/>
          </a:solidFill>
        </p:spPr>
        <p:txBody>
          <a:bodyPr/>
          <a:lstStyle/>
          <a:p>
            <a:r>
              <a:rPr lang="en-US">
                <a:solidFill>
                  <a:schemeClr val="tx1">
                    <a:alpha val="20000"/>
                  </a:schemeClr>
                </a:solidFill>
              </a:rPr>
              <a:t> </a:t>
            </a:r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7DBE922B-6D42-70D9-4178-422E2157B77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Content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7542CFAF-76B1-7DBB-E4E7-86EDBE83FAF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 bwMode="gray">
          <a:xfrm>
            <a:off x="1548805" y="3173961"/>
            <a:ext cx="1806575" cy="1233488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95000"/>
                  </a:schemeClr>
                </a:solidFill>
              </a:rPr>
              <a:t>01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CEF0C33A-7945-944F-B695-22D3F3512AE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 bwMode="gray">
          <a:xfrm>
            <a:off x="5192588" y="3154878"/>
            <a:ext cx="1806575" cy="1233488"/>
          </a:xfrm>
        </p:spPr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193769AB-8ADC-8233-BD59-154A66E548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 bwMode="gray">
          <a:xfrm>
            <a:off x="8836520" y="3172029"/>
            <a:ext cx="1806575" cy="1233488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95000"/>
                  </a:schemeClr>
                </a:solidFill>
              </a:rPr>
              <a:t>03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B33A0EB-2EB8-D0A8-BE85-0FCAA3483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EF0B9-0EF9-5D3E-0301-B65729E361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01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is a Vehicle OS so hard for the industry?</a:t>
            </a:r>
          </a:p>
        </p:txBody>
      </p:sp>
      <p:sp>
        <p:nvSpPr>
          <p:cNvPr id="3" name="Subtitle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Challenges span technology, business model and innovation speed — the hardest barriers are organizational, not just technical</a:t>
            </a:r>
          </a:p>
        </p:txBody>
      </p:sp>
      <p:sp>
        <p:nvSpPr>
          <p:cNvPr id="50" name="Card0"/>
          <p:cNvSpPr/>
          <p:nvPr/>
        </p:nvSpPr>
        <p:spPr>
          <a:xfrm>
            <a:off x="540070" y="1620000"/>
            <a:ext cx="3503682" cy="45300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CDE"/>
            </a:solidFill>
          </a:ln>
          <a:effectLst>
            <a:outerShdw blurRad="50000" dist="2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2" name="ColTitle0"/>
          <p:cNvSpPr txBox="1"/>
          <p:nvPr/>
        </p:nvSpPr>
        <p:spPr>
          <a:xfrm>
            <a:off x="1100070" y="1720000"/>
            <a:ext cx="2763682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A3AD"/>
                </a:solidFill>
                <a:effectLst/>
                <a:uLnTx/>
                <a:uFillTx/>
                <a:latin typeface="Kanit ExtraBold"/>
                <a:ea typeface="Noto Sans SC"/>
                <a:cs typeface="+mn-cs"/>
              </a:rPr>
              <a:t>Technology &amp; Engineering</a:t>
            </a:r>
          </a:p>
        </p:txBody>
      </p:sp>
      <p:sp>
        <p:nvSpPr>
          <p:cNvPr id="53" name="Rule0"/>
          <p:cNvSpPr/>
          <p:nvPr/>
        </p:nvSpPr>
        <p:spPr>
          <a:xfrm>
            <a:off x="740070" y="2410000"/>
            <a:ext cx="3103682" cy="38000"/>
          </a:xfrm>
          <a:prstGeom prst="roundRect">
            <a:avLst>
              <a:gd name="adj" fmla="val 50000"/>
            </a:avLst>
          </a:prstGeom>
          <a:solidFill>
            <a:srgbClr val="00A3A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4" name="Body0"/>
          <p:cNvSpPr txBox="1"/>
          <p:nvPr/>
        </p:nvSpPr>
        <p:spPr>
          <a:xfrm>
            <a:off x="720070" y="2500000"/>
            <a:ext cx="3143682" cy="3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3AD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Unwinding legacy E/E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100+ distributed ECUs with tightly coupled hardware and software must be re-platformed onto centralized / zonal compute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3AD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Integration complexity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stitching fragmented software stacks from dozens of suppliers into one reliable, maintainable platform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3AD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Safety &amp; security gating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ISO 26262 functional safety plus 500+ new global regulations slow every release and certification cycle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3AD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Decoupling &amp; OTA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separating software from hardware and retrofitting robust over-the-air update pipelines onto existing vehicles</a:t>
            </a:r>
          </a:p>
        </p:txBody>
      </p:sp>
      <p:sp>
        <p:nvSpPr>
          <p:cNvPr id="55" name="Card1"/>
          <p:cNvSpPr/>
          <p:nvPr/>
        </p:nvSpPr>
        <p:spPr>
          <a:xfrm>
            <a:off x="4343752" y="1620000"/>
            <a:ext cx="3503682" cy="45300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CDE"/>
            </a:solidFill>
          </a:ln>
          <a:effectLst>
            <a:outerShdw blurRad="50000" dist="2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7" name="ColTitle1"/>
          <p:cNvSpPr txBox="1"/>
          <p:nvPr/>
        </p:nvSpPr>
        <p:spPr>
          <a:xfrm>
            <a:off x="4903752" y="1720000"/>
            <a:ext cx="2763682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A4C4C"/>
                </a:solidFill>
                <a:effectLst/>
                <a:uLnTx/>
                <a:uFillTx/>
                <a:latin typeface="Kanit ExtraBold"/>
                <a:ea typeface="Noto Sans SC"/>
                <a:cs typeface="+mn-cs"/>
              </a:rPr>
              <a:t>Business &amp; Commercial</a:t>
            </a:r>
          </a:p>
        </p:txBody>
      </p:sp>
      <p:sp>
        <p:nvSpPr>
          <p:cNvPr id="58" name="Rule1"/>
          <p:cNvSpPr/>
          <p:nvPr/>
        </p:nvSpPr>
        <p:spPr>
          <a:xfrm>
            <a:off x="4543752" y="2410000"/>
            <a:ext cx="3103682" cy="38000"/>
          </a:xfrm>
          <a:prstGeom prst="roundRect">
            <a:avLst>
              <a:gd name="adj" fmla="val 50000"/>
            </a:avLst>
          </a:prstGeom>
          <a:solidFill>
            <a:srgbClr val="1A4C4C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9" name="Body1"/>
          <p:cNvSpPr txBox="1"/>
          <p:nvPr/>
        </p:nvSpPr>
        <p:spPr>
          <a:xfrm>
            <a:off x="4523752" y="2500000"/>
            <a:ext cx="3143682" cy="3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A4C4C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Huge, uncertain capex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VW's Cariad absorbed €14B+ and ~$7.5B operating losses before being recast as an integrator of partner code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A4C4C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Tier-1 dependency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leaning on suppliers means loss of control over the stack — a hard make-vs-buy dilemma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A4C4C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Unproven monetization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recurring subscriptions and OTA feature upgrades still earn far less than the promised software revenue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A4C4C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Talent gap &amp; culture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competing with tech giants for software engineers (~150k projected shortfall) inside a hardware-first organization</a:t>
            </a:r>
          </a:p>
        </p:txBody>
      </p:sp>
      <p:sp>
        <p:nvSpPr>
          <p:cNvPr id="60" name="Card2"/>
          <p:cNvSpPr/>
          <p:nvPr/>
        </p:nvSpPr>
        <p:spPr>
          <a:xfrm>
            <a:off x="8147434" y="1620000"/>
            <a:ext cx="3503682" cy="45300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CDE"/>
            </a:solidFill>
          </a:ln>
          <a:effectLst>
            <a:outerShdw blurRad="50000" dist="2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2" name="ColTitle2"/>
          <p:cNvSpPr txBox="1"/>
          <p:nvPr/>
        </p:nvSpPr>
        <p:spPr>
          <a:xfrm>
            <a:off x="8707434" y="1735902"/>
            <a:ext cx="2763682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A87B"/>
                </a:solidFill>
                <a:effectLst/>
                <a:uLnTx/>
                <a:uFillTx/>
                <a:latin typeface="Kanit ExtraBold"/>
                <a:ea typeface="Noto Sans SC"/>
                <a:cs typeface="+mn-cs"/>
              </a:rPr>
              <a:t>Innovation Speed &amp; Operating Model</a:t>
            </a:r>
          </a:p>
        </p:txBody>
      </p:sp>
      <p:sp>
        <p:nvSpPr>
          <p:cNvPr id="63" name="Rule2"/>
          <p:cNvSpPr/>
          <p:nvPr/>
        </p:nvSpPr>
        <p:spPr>
          <a:xfrm>
            <a:off x="8347434" y="2410000"/>
            <a:ext cx="3103682" cy="3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64" name="Body2"/>
          <p:cNvSpPr txBox="1"/>
          <p:nvPr/>
        </p:nvSpPr>
        <p:spPr>
          <a:xfrm>
            <a:off x="8327434" y="2500000"/>
            <a:ext cx="3143682" cy="3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87B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Waterfall vs. agile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ASPICE-gated, phase-driven programs clash with continuous DevOps delivery and fast iteration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87B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Cadence mismatch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multi-year vehicle development cycles cannot match tech-industry release speed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87B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Software-native rivals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Tesla, BYD, NIO and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Xpeng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 iterate years ahead; China is scaling SDVs fastest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A87B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Becoming a software company —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the blocker is restructuring the operating model and culture, not just adopting new tooling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540D48A3-D9A3-4CE0-BA0D-6432706F0A3E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5D54FDF3-9610-77BA-5C93-E3CF468A6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NumCircle1">
            <a:extLst>
              <a:ext uri="{FF2B5EF4-FFF2-40B4-BE49-F238E27FC236}">
                <a16:creationId xmlns:a16="http://schemas.microsoft.com/office/drawing/2014/main" id="{2D873A34-AC25-C08D-D147-4908CD7A29E3}"/>
              </a:ext>
            </a:extLst>
          </p:cNvPr>
          <p:cNvSpPr>
            <a:spLocks/>
          </p:cNvSpPr>
          <p:nvPr/>
        </p:nvSpPr>
        <p:spPr>
          <a:xfrm>
            <a:off x="692774" y="1700000"/>
            <a:ext cx="380000" cy="3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1</a:t>
            </a:r>
          </a:p>
        </p:txBody>
      </p:sp>
      <p:sp>
        <p:nvSpPr>
          <p:cNvPr id="7" name="NumCircle1">
            <a:extLst>
              <a:ext uri="{FF2B5EF4-FFF2-40B4-BE49-F238E27FC236}">
                <a16:creationId xmlns:a16="http://schemas.microsoft.com/office/drawing/2014/main" id="{D2B4509A-8276-9F00-D3DB-4F5724B40EFD}"/>
              </a:ext>
            </a:extLst>
          </p:cNvPr>
          <p:cNvSpPr>
            <a:spLocks/>
          </p:cNvSpPr>
          <p:nvPr/>
        </p:nvSpPr>
        <p:spPr>
          <a:xfrm>
            <a:off x="4463271" y="1700000"/>
            <a:ext cx="380000" cy="3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2</a:t>
            </a:r>
          </a:p>
        </p:txBody>
      </p:sp>
      <p:sp>
        <p:nvSpPr>
          <p:cNvPr id="8" name="NumCircle1">
            <a:extLst>
              <a:ext uri="{FF2B5EF4-FFF2-40B4-BE49-F238E27FC236}">
                <a16:creationId xmlns:a16="http://schemas.microsoft.com/office/drawing/2014/main" id="{258C60B0-F472-DB3E-0044-822B337AC2D4}"/>
              </a:ext>
            </a:extLst>
          </p:cNvPr>
          <p:cNvSpPr>
            <a:spLocks/>
          </p:cNvSpPr>
          <p:nvPr/>
        </p:nvSpPr>
        <p:spPr>
          <a:xfrm>
            <a:off x="8237434" y="1700000"/>
            <a:ext cx="380000" cy="38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3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C65B6B2-BD75-990B-0C0A-AFD957435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Distributed IP ownership — the journey to open source</a:t>
            </a:r>
          </a:p>
        </p:txBody>
      </p:sp>
      <p:sp>
        <p:nvSpPr>
          <p:cNvPr id="3" name="Subtitle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Shared, co-developed code makes ownership the fourth hard challenge — and pushes the platform from proprietary toward open source</a:t>
            </a:r>
          </a:p>
        </p:txBody>
      </p:sp>
      <p:sp>
        <p:nvSpPr>
          <p:cNvPr id="50" name="IPCard"/>
          <p:cNvSpPr/>
          <p:nvPr/>
        </p:nvSpPr>
        <p:spPr>
          <a:xfrm>
            <a:off x="540070" y="1620000"/>
            <a:ext cx="5550000" cy="25450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CDE"/>
            </a:solidFill>
          </a:ln>
          <a:effectLst>
            <a:outerShdw blurRad="50000" dist="2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2" name="IPTitle"/>
          <p:cNvSpPr txBox="1"/>
          <p:nvPr/>
        </p:nvSpPr>
        <p:spPr>
          <a:xfrm>
            <a:off x="1140070" y="1760000"/>
            <a:ext cx="475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74E3"/>
                </a:solidFill>
                <a:effectLst/>
                <a:uLnTx/>
                <a:uFillTx/>
                <a:latin typeface="Kanit ExtraBold"/>
                <a:ea typeface="Noto Sans SC"/>
                <a:cs typeface="+mn-cs"/>
              </a:rPr>
              <a:t>Distributed IP ownership</a:t>
            </a:r>
          </a:p>
        </p:txBody>
      </p:sp>
      <p:sp>
        <p:nvSpPr>
          <p:cNvPr id="53" name="Rule"/>
          <p:cNvSpPr/>
          <p:nvPr/>
        </p:nvSpPr>
        <p:spPr>
          <a:xfrm>
            <a:off x="760070" y="2180000"/>
            <a:ext cx="5110000" cy="38000"/>
          </a:xfrm>
          <a:prstGeom prst="roundRect">
            <a:avLst>
              <a:gd name="adj" fmla="val 50000"/>
            </a:avLst>
          </a:prstGeom>
          <a:solidFill>
            <a:srgbClr val="0074E3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Noto Sans SC"/>
              <a:cs typeface="+mn-cs"/>
            </a:endParaRPr>
          </a:p>
        </p:txBody>
      </p:sp>
      <p:sp>
        <p:nvSpPr>
          <p:cNvPr id="54" name="IPBody"/>
          <p:cNvSpPr txBox="1"/>
          <p:nvPr/>
        </p:nvSpPr>
        <p:spPr>
          <a:xfrm>
            <a:off x="760070" y="2340000"/>
            <a:ext cx="5110000" cy="15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4E3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Joint ownership —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co-developed code across OEMs, suppliers and consortia blurs who actually owns the IP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4E3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License compatibility —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mixing copyleft and permissive licenses in one stack creates real compliance risk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4E3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Patent exposure —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uneven indemnification and non-assertion leaves members open to third-party claims</a:t>
            </a:r>
          </a:p>
          <a:p>
            <a:pPr marL="200000" marR="0" lvl="0" indent="-20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4E3"/>
              </a:buClr>
              <a:buSzPct val="90000"/>
              <a:buFont typeface="Arial"/>
              <a:buChar char="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Open vs. differentiate —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contributing to shared platforms can erode the proprietary advantage OEMs rely 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470018-0E6C-84CC-039A-C1FAF78A6184}"/>
              </a:ext>
            </a:extLst>
          </p:cNvPr>
          <p:cNvGrpSpPr/>
          <p:nvPr/>
        </p:nvGrpSpPr>
        <p:grpSpPr>
          <a:xfrm>
            <a:off x="6390070" y="1620000"/>
            <a:ext cx="5261046" cy="2545000"/>
            <a:chOff x="6390070" y="1620000"/>
            <a:chExt cx="5261046" cy="2545000"/>
          </a:xfrm>
        </p:grpSpPr>
        <p:sp>
          <p:nvSpPr>
            <p:cNvPr id="55" name="WhyPanel"/>
            <p:cNvSpPr/>
            <p:nvPr/>
          </p:nvSpPr>
          <p:spPr>
            <a:xfrm>
              <a:off x="6390070" y="1620000"/>
              <a:ext cx="5261046" cy="2545000"/>
            </a:xfrm>
            <a:prstGeom prst="roundRect">
              <a:avLst>
                <a:gd name="adj" fmla="val 3500"/>
              </a:avLst>
            </a:prstGeom>
            <a:solidFill>
              <a:srgbClr val="F2F7F8"/>
            </a:solidFill>
            <a:ln w="12700">
              <a:solidFill>
                <a:srgbClr val="00A3AD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56" name="WhyHead"/>
            <p:cNvSpPr txBox="1"/>
            <p:nvPr/>
          </p:nvSpPr>
          <p:spPr>
            <a:xfrm>
              <a:off x="6650070" y="1820000"/>
              <a:ext cx="4741046" cy="4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1A4C4C"/>
                  </a:solidFill>
                  <a:effectLst/>
                  <a:uLnTx/>
                  <a:uFillTx/>
                  <a:latin typeface="Kanit ExtraBold"/>
                  <a:ea typeface="Noto Sans SC"/>
                  <a:cs typeface="+mn-cs"/>
                </a:rPr>
                <a:t>Why it points toward more open source</a:t>
              </a:r>
            </a:p>
          </p:txBody>
        </p:sp>
        <p:sp>
          <p:nvSpPr>
            <p:cNvPr id="57" name="WhyBody"/>
            <p:cNvSpPr txBox="1"/>
            <p:nvPr/>
          </p:nvSpPr>
          <p:spPr>
            <a:xfrm>
              <a:off x="6650070" y="2280000"/>
              <a:ext cx="4741046" cy="162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200000" marR="0" lvl="0" indent="-200000" algn="l" defTabSz="914400" rtl="0" eaLnBrk="1" fontAlgn="auto" latinLnBrk="0" hangingPunct="1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A3AD"/>
                </a:buClr>
                <a:buSzPct val="90000"/>
                <a:buFont typeface="Arial"/>
                <a:buChar char="●"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282C3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Shared platforms spread the cost of non-differentiating software across the whole industry</a:t>
              </a:r>
            </a:p>
            <a:p>
              <a:pPr marL="200000" marR="0" lvl="0" indent="-200000" algn="l" defTabSz="914400" rtl="0" eaLnBrk="1" fontAlgn="auto" latinLnBrk="0" hangingPunct="1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A3AD"/>
                </a:buClr>
                <a:buSzPct val="90000"/>
                <a:buFont typeface="Arial"/>
                <a:buChar char="●"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282C3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Neutral, foundation-style governance stops any single OEM or supplier from owning the IP</a:t>
              </a:r>
            </a:p>
            <a:p>
              <a:pPr marL="200000" marR="0" lvl="0" indent="-200000" algn="l" defTabSz="914400" rtl="0" eaLnBrk="1" fontAlgn="auto" latinLnBrk="0" hangingPunct="1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A3AD"/>
                </a:buClr>
                <a:buSzPct val="90000"/>
                <a:buFont typeface="Arial"/>
                <a:buChar char="●"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282C3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Open licenses make patent, non-assertion and contribution terms explicit and predictable</a:t>
              </a:r>
            </a:p>
            <a:p>
              <a:pPr marL="200000" marR="0" lvl="0" indent="-200000" algn="l" defTabSz="914400" rtl="0" eaLnBrk="1" fontAlgn="auto" latinLnBrk="0" hangingPunct="1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A3AD"/>
                </a:buClr>
                <a:buSzPct val="90000"/>
                <a:buFont typeface="Arial"/>
                <a:buChar char="●"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282C3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Differentiation moves up the stack — to apps, data and experience, not the base platform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1321D3-C474-9DC9-C5D7-D38B8F2E2649}"/>
              </a:ext>
            </a:extLst>
          </p:cNvPr>
          <p:cNvGrpSpPr/>
          <p:nvPr/>
        </p:nvGrpSpPr>
        <p:grpSpPr>
          <a:xfrm>
            <a:off x="540070" y="4326298"/>
            <a:ext cx="11111046" cy="2313702"/>
            <a:chOff x="540070" y="4326298"/>
            <a:chExt cx="11111046" cy="231370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A8CD69B-20E2-EED8-9CD2-ADD91DFB3BA1}"/>
                </a:ext>
              </a:extLst>
            </p:cNvPr>
            <p:cNvGrpSpPr/>
            <p:nvPr/>
          </p:nvGrpSpPr>
          <p:grpSpPr>
            <a:xfrm>
              <a:off x="540070" y="4326298"/>
              <a:ext cx="11111046" cy="1300000"/>
              <a:chOff x="540070" y="4326298"/>
              <a:chExt cx="11111046" cy="1300000"/>
            </a:xfrm>
          </p:grpSpPr>
          <p:sp>
            <p:nvSpPr>
              <p:cNvPr id="58" name="JourneyCaption"/>
              <p:cNvSpPr txBox="1"/>
              <p:nvPr/>
            </p:nvSpPr>
            <p:spPr>
              <a:xfrm>
                <a:off x="540070" y="4326298"/>
                <a:ext cx="11111046" cy="26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>
                    <a:ln>
                      <a:noFill/>
                    </a:ln>
                    <a:solidFill>
                      <a:srgbClr val="282C30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IP journey — from proprietary, member-gated terms to fully open source</a:t>
                </a:r>
              </a:p>
            </p:txBody>
          </p:sp>
          <p:sp>
            <p:nvSpPr>
              <p:cNvPr id="59" name="JourneyArrow"/>
              <p:cNvSpPr/>
              <p:nvPr/>
            </p:nvSpPr>
            <p:spPr>
              <a:xfrm>
                <a:off x="560000" y="5226298"/>
                <a:ext cx="11090000" cy="400000"/>
              </a:xfrm>
              <a:prstGeom prst="rightArrow">
                <a:avLst>
                  <a:gd name="adj1" fmla="val 50000"/>
                  <a:gd name="adj2" fmla="val 60000"/>
                </a:avLst>
              </a:prstGeom>
              <a:gradFill>
                <a:gsLst>
                  <a:gs pos="0">
                    <a:srgbClr val="282C30"/>
                  </a:gs>
                  <a:gs pos="55000">
                    <a:srgbClr val="00A3AD"/>
                  </a:gs>
                  <a:gs pos="100000">
                    <a:srgbClr val="00EB00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60" name="ClosedLabel"/>
              <p:cNvSpPr txBox="1"/>
              <p:nvPr/>
            </p:nvSpPr>
            <p:spPr>
              <a:xfrm>
                <a:off x="700000" y="5226298"/>
                <a:ext cx="2200000" cy="400000"/>
              </a:xfrm>
              <a:prstGeom prst="rect">
                <a:avLst/>
              </a:prstGeom>
              <a:noFill/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CLOSED SOURCE</a:t>
                </a:r>
              </a:p>
            </p:txBody>
          </p:sp>
          <p:sp>
            <p:nvSpPr>
              <p:cNvPr id="61" name="OpenLabel"/>
              <p:cNvSpPr txBox="1"/>
              <p:nvPr/>
            </p:nvSpPr>
            <p:spPr>
              <a:xfrm>
                <a:off x="9400000" y="5226298"/>
                <a:ext cx="2050000" cy="400000"/>
              </a:xfrm>
              <a:prstGeom prst="rect">
                <a:avLst/>
              </a:prstGeom>
              <a:noFill/>
            </p:spPr>
            <p:txBody>
              <a:bodyPr lIns="0" tIns="0" rIns="0" bIns="0" anchor="ctr"/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5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OPEN SOURCE</a:t>
                </a:r>
              </a:p>
            </p:txBody>
          </p:sp>
          <p:sp>
            <p:nvSpPr>
              <p:cNvPr id="62" name="JMarker0"/>
              <p:cNvSpPr/>
              <p:nvPr/>
            </p:nvSpPr>
            <p:spPr>
              <a:xfrm>
                <a:off x="2135000" y="5341298"/>
                <a:ext cx="170000" cy="1700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282C30"/>
                </a:solidFill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63" name="JName0"/>
              <p:cNvSpPr txBox="1"/>
              <p:nvPr/>
            </p:nvSpPr>
            <p:spPr>
              <a:xfrm>
                <a:off x="1320000" y="4886298"/>
                <a:ext cx="1800000" cy="24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50" b="1" i="0" u="none" strike="noStrike" kern="1200" cap="none" spc="0" normalizeH="0" baseline="0" noProof="0">
                    <a:ln>
                      <a:noFill/>
                    </a:ln>
                    <a:solidFill>
                      <a:srgbClr val="282C30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AUTOSAR</a:t>
                </a:r>
              </a:p>
            </p:txBody>
          </p:sp>
          <p:cxnSp>
            <p:nvCxnSpPr>
              <p:cNvPr id="64" name="JConn0"/>
              <p:cNvCxnSpPr/>
              <p:nvPr/>
            </p:nvCxnSpPr>
            <p:spPr>
              <a:xfrm>
                <a:off x="2215000" y="5156298"/>
                <a:ext cx="10000" cy="60000"/>
              </a:xfrm>
              <a:prstGeom prst="line">
                <a:avLst/>
              </a:prstGeom>
              <a:ln w="15875">
                <a:solidFill>
                  <a:srgbClr val="282C30"/>
                </a:solidFill>
              </a:ln>
            </p:spPr>
          </p:cxnSp>
          <p:sp>
            <p:nvSpPr>
              <p:cNvPr id="65" name="JMarker1"/>
              <p:cNvSpPr/>
              <p:nvPr/>
            </p:nvSpPr>
            <p:spPr>
              <a:xfrm>
                <a:off x="3975000" y="5341298"/>
                <a:ext cx="170000" cy="1700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1A4C4C"/>
                </a:solidFill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66" name="JName1"/>
              <p:cNvSpPr txBox="1"/>
              <p:nvPr/>
            </p:nvSpPr>
            <p:spPr>
              <a:xfrm>
                <a:off x="3160000" y="4886298"/>
                <a:ext cx="1800000" cy="24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5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A4C4C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JASPAR</a:t>
                </a:r>
              </a:p>
            </p:txBody>
          </p:sp>
          <p:cxnSp>
            <p:nvCxnSpPr>
              <p:cNvPr id="67" name="JConn1"/>
              <p:cNvCxnSpPr/>
              <p:nvPr/>
            </p:nvCxnSpPr>
            <p:spPr>
              <a:xfrm>
                <a:off x="4055000" y="5156298"/>
                <a:ext cx="10000" cy="60000"/>
              </a:xfrm>
              <a:prstGeom prst="line">
                <a:avLst/>
              </a:prstGeom>
              <a:ln w="15875">
                <a:solidFill>
                  <a:srgbClr val="1A4C4C"/>
                </a:solidFill>
              </a:ln>
            </p:spPr>
          </p:cxnSp>
          <p:sp>
            <p:nvSpPr>
              <p:cNvPr id="68" name="JMarker2"/>
              <p:cNvSpPr/>
              <p:nvPr/>
            </p:nvSpPr>
            <p:spPr>
              <a:xfrm>
                <a:off x="5815000" y="5341298"/>
                <a:ext cx="170000" cy="1700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00A3AD"/>
                </a:solidFill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69" name="JName2"/>
              <p:cNvSpPr txBox="1"/>
              <p:nvPr/>
            </p:nvSpPr>
            <p:spPr>
              <a:xfrm>
                <a:off x="5000000" y="4886298"/>
                <a:ext cx="1800000" cy="24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50" b="1" i="0" u="none" strike="noStrike" kern="1200" cap="none" spc="0" normalizeH="0" baseline="0" noProof="0">
                    <a:ln>
                      <a:noFill/>
                    </a:ln>
                    <a:solidFill>
                      <a:srgbClr val="00A3AD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SOAFEE</a:t>
                </a:r>
              </a:p>
            </p:txBody>
          </p:sp>
          <p:cxnSp>
            <p:nvCxnSpPr>
              <p:cNvPr id="70" name="JConn2"/>
              <p:cNvCxnSpPr/>
              <p:nvPr/>
            </p:nvCxnSpPr>
            <p:spPr>
              <a:xfrm>
                <a:off x="5895000" y="5156298"/>
                <a:ext cx="10000" cy="60000"/>
              </a:xfrm>
              <a:prstGeom prst="line">
                <a:avLst/>
              </a:prstGeom>
              <a:ln w="15875">
                <a:solidFill>
                  <a:srgbClr val="00A3AD"/>
                </a:solidFill>
              </a:ln>
            </p:spPr>
          </p:cxnSp>
          <p:sp>
            <p:nvSpPr>
              <p:cNvPr id="71" name="JMarker3"/>
              <p:cNvSpPr/>
              <p:nvPr/>
            </p:nvSpPr>
            <p:spPr>
              <a:xfrm>
                <a:off x="7655000" y="5341298"/>
                <a:ext cx="170000" cy="1700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00A87B"/>
                </a:solidFill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72" name="JName3"/>
              <p:cNvSpPr txBox="1"/>
              <p:nvPr/>
            </p:nvSpPr>
            <p:spPr>
              <a:xfrm>
                <a:off x="6840000" y="4886298"/>
                <a:ext cx="1800000" cy="24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50" b="1" i="0" u="none" strike="noStrike" kern="1200" cap="none" spc="0" normalizeH="0" baseline="0" noProof="0">
                    <a:ln>
                      <a:noFill/>
                    </a:ln>
                    <a:solidFill>
                      <a:srgbClr val="00A87B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COVESA</a:t>
                </a:r>
              </a:p>
            </p:txBody>
          </p:sp>
          <p:cxnSp>
            <p:nvCxnSpPr>
              <p:cNvPr id="73" name="JConn3"/>
              <p:cNvCxnSpPr/>
              <p:nvPr/>
            </p:nvCxnSpPr>
            <p:spPr>
              <a:xfrm>
                <a:off x="7735000" y="5156298"/>
                <a:ext cx="10000" cy="60000"/>
              </a:xfrm>
              <a:prstGeom prst="line">
                <a:avLst/>
              </a:prstGeom>
              <a:ln w="15875">
                <a:solidFill>
                  <a:srgbClr val="00A87B"/>
                </a:solidFill>
              </a:ln>
            </p:spPr>
          </p:cxnSp>
          <p:sp>
            <p:nvSpPr>
              <p:cNvPr id="74" name="JMarker4"/>
              <p:cNvSpPr/>
              <p:nvPr/>
            </p:nvSpPr>
            <p:spPr>
              <a:xfrm>
                <a:off x="9495000" y="5341298"/>
                <a:ext cx="170000" cy="1700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00EB00"/>
                </a:solidFill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endParaRPr>
              </a:p>
            </p:txBody>
          </p:sp>
          <p:sp>
            <p:nvSpPr>
              <p:cNvPr id="75" name="JName4"/>
              <p:cNvSpPr txBox="1"/>
              <p:nvPr/>
            </p:nvSpPr>
            <p:spPr>
              <a:xfrm>
                <a:off x="8680000" y="4886298"/>
                <a:ext cx="1800000" cy="24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50" b="1" i="0" u="none" strike="noStrike" kern="1200" cap="none" spc="0" normalizeH="0" baseline="0" noProof="0">
                    <a:ln>
                      <a:noFill/>
                    </a:ln>
                    <a:solidFill>
                      <a:srgbClr val="00EB00"/>
                    </a:solidFill>
                    <a:effectLst/>
                    <a:uLnTx/>
                    <a:uFillTx/>
                    <a:latin typeface="Open Sans"/>
                    <a:ea typeface="Noto Sans SC"/>
                    <a:cs typeface="+mn-cs"/>
                  </a:rPr>
                  <a:t>Eclipse SDV</a:t>
                </a:r>
              </a:p>
            </p:txBody>
          </p:sp>
          <p:cxnSp>
            <p:nvCxnSpPr>
              <p:cNvPr id="76" name="JConn4"/>
              <p:cNvCxnSpPr/>
              <p:nvPr/>
            </p:nvCxnSpPr>
            <p:spPr>
              <a:xfrm>
                <a:off x="9575000" y="5156298"/>
                <a:ext cx="10000" cy="60000"/>
              </a:xfrm>
              <a:prstGeom prst="line">
                <a:avLst/>
              </a:prstGeom>
              <a:ln w="15875">
                <a:solidFill>
                  <a:srgbClr val="00EB00"/>
                </a:solidFill>
              </a:ln>
            </p:spPr>
          </p:cxnSp>
        </p:grpSp>
        <p:sp>
          <p:nvSpPr>
            <p:cNvPr id="80" name="JDesc0"/>
            <p:cNvSpPr txBox="1"/>
            <p:nvPr/>
          </p:nvSpPr>
          <p:spPr>
            <a:xfrm>
              <a:off x="1300000" y="5740000"/>
              <a:ext cx="1600000" cy="9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Copyright-locked specs; commercial use needs a paid partnership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licence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; closed reference code</a:t>
              </a:r>
            </a:p>
          </p:txBody>
        </p:sp>
        <p:sp>
          <p:nvSpPr>
            <p:cNvPr id="81" name="JDesc1"/>
            <p:cNvSpPr txBox="1"/>
            <p:nvPr/>
          </p:nvSpPr>
          <p:spPr>
            <a:xfrm>
              <a:off x="3140000" y="5740000"/>
              <a:ext cx="1555914" cy="9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Member-gated deliverables under Japan IP rules; only now open-sourcing APIs via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Yoriito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595F66"/>
                </a:solidFill>
                <a:effectLst/>
                <a:uLnTx/>
                <a:uFillTx/>
                <a:latin typeface="Open Sans"/>
                <a:ea typeface="Noto Sans SC"/>
                <a:cs typeface="+mn-cs"/>
              </a:endParaRPr>
            </a:p>
          </p:txBody>
        </p:sp>
        <p:sp>
          <p:nvSpPr>
            <p:cNvPr id="82" name="JDesc2"/>
            <p:cNvSpPr txBox="1"/>
            <p:nvPr/>
          </p:nvSpPr>
          <p:spPr>
            <a:xfrm>
              <a:off x="5122043" y="5726298"/>
              <a:ext cx="1555914" cy="9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Open, fee-free architecture; public specs, but blueprints and voting stay member-governed</a:t>
              </a:r>
            </a:p>
          </p:txBody>
        </p:sp>
        <p:sp>
          <p:nvSpPr>
            <p:cNvPr id="83" name="JDesc3"/>
            <p:cNvSpPr txBox="1"/>
            <p:nvPr/>
          </p:nvSpPr>
          <p:spPr>
            <a:xfrm>
              <a:off x="7104084" y="5740000"/>
              <a:ext cx="1555915" cy="9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Open source by default — MPL-2.0 weak copyleft plus Apache-2.0; published IP policy</a:t>
              </a:r>
            </a:p>
          </p:txBody>
        </p:sp>
        <p:sp>
          <p:nvSpPr>
            <p:cNvPr id="84" name="JDesc4"/>
            <p:cNvSpPr txBox="1"/>
            <p:nvPr/>
          </p:nvSpPr>
          <p:spPr>
            <a:xfrm>
              <a:off x="9028632" y="5740000"/>
              <a:ext cx="1471368" cy="900000"/>
            </a:xfrm>
            <a:prstGeom prst="rect">
              <a:avLst/>
            </a:prstGeom>
            <a:noFill/>
          </p:spPr>
          <p:txBody>
            <a:bodyPr wrap="square" lIns="0" tIns="0" rIns="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Fully open source (EPL-2.0 / Apache-2.0); Eclipse IP flow grants patent </a:t>
              </a: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licence</a:t>
              </a: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595F66"/>
                  </a:solidFill>
                  <a:effectLst/>
                  <a:uLnTx/>
                  <a:uFillTx/>
                  <a:latin typeface="Open Sans"/>
                  <a:ea typeface="Noto Sans SC"/>
                  <a:cs typeface="+mn-cs"/>
                </a:rPr>
                <a:t> &amp; non-assert</a:t>
              </a:r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2877F47E-396A-46A4-B18A-791163D67EB5}" type="datetime4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June 30, 2026</a:t>
            </a:fld>
            <a:endParaRPr kumimoji="0" lang="de-DE" sz="800" b="0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15E0BAF9-1A56-5756-AAC8-DE33C6C28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540070" y="6424812"/>
            <a:ext cx="2388984" cy="288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© Elektrobit 2026 | Public</a:t>
            </a:r>
          </a:p>
        </p:txBody>
      </p:sp>
      <p:sp>
        <p:nvSpPr>
          <p:cNvPr id="4" name="NumCircle1">
            <a:extLst>
              <a:ext uri="{FF2B5EF4-FFF2-40B4-BE49-F238E27FC236}">
                <a16:creationId xmlns:a16="http://schemas.microsoft.com/office/drawing/2014/main" id="{EBF43742-4208-E9FA-4E19-0CB9208771CC}"/>
              </a:ext>
            </a:extLst>
          </p:cNvPr>
          <p:cNvSpPr>
            <a:spLocks/>
          </p:cNvSpPr>
          <p:nvPr/>
        </p:nvSpPr>
        <p:spPr>
          <a:xfrm>
            <a:off x="703964" y="1720000"/>
            <a:ext cx="380000" cy="3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Noto Sans SC"/>
                <a:cs typeface="+mn-cs"/>
              </a:rPr>
              <a:t>4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6BEACC-7481-5D04-5D72-11E1A958BA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fld id="{02CEFE82-39F2-4F47-8A0C-D5AB3496FA5C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solidFill>
                  <a:srgbClr val="282C30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800" b="1" i="0" u="none" strike="noStrike" kern="1200" cap="none" spc="0" normalizeH="0" baseline="0" noProof="0">
              <a:ln>
                <a:noFill/>
              </a:ln>
              <a:solidFill>
                <a:srgbClr val="282C30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EKTROBIT">
  <a:themeElements>
    <a:clrScheme name="Elektrobit">
      <a:dk1>
        <a:srgbClr val="000000"/>
      </a:dk1>
      <a:lt1>
        <a:srgbClr val="FFFFFF"/>
      </a:lt1>
      <a:dk2>
        <a:srgbClr val="282C30"/>
      </a:dk2>
      <a:lt2>
        <a:srgbClr val="FFFFFF"/>
      </a:lt2>
      <a:accent1>
        <a:srgbClr val="00EB00"/>
      </a:accent1>
      <a:accent2>
        <a:srgbClr val="00A3AD"/>
      </a:accent2>
      <a:accent3>
        <a:srgbClr val="2C826D"/>
      </a:accent3>
      <a:accent4>
        <a:srgbClr val="0074E3"/>
      </a:accent4>
      <a:accent5>
        <a:srgbClr val="00A87B"/>
      </a:accent5>
      <a:accent6>
        <a:srgbClr val="1A4C4C"/>
      </a:accent6>
      <a:hlink>
        <a:srgbClr val="00A3AD"/>
      </a:hlink>
      <a:folHlink>
        <a:srgbClr val="00A3AD"/>
      </a:folHlink>
    </a:clrScheme>
    <a:fontScheme name="Custom 2">
      <a:majorFont>
        <a:latin typeface="Kanit ExtraBold"/>
        <a:ea typeface="Noto Sans SC Bold"/>
        <a:cs typeface=""/>
      </a:majorFont>
      <a:minorFont>
        <a:latin typeface="Open Sans"/>
        <a:ea typeface="Noto Sans S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180000" tIns="180000" rIns="180000" bIns="180000" rtlCol="0" anchor="t" anchorCtr="0"/>
      <a:lstStyle>
        <a:defPPr algn="l">
          <a:lnSpc>
            <a:spcPct val="10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0000"/>
          </a:lnSpc>
          <a:spcAft>
            <a:spcPts val="1000"/>
          </a:spcAft>
          <a:defRPr sz="1600" dirty="0" err="1" smtClean="0"/>
        </a:defPPr>
      </a:lstStyle>
    </a:txDef>
  </a:objectDefaults>
  <a:extraClrSchemeLst/>
  <a:custClrLst>
    <a:custClr name="Ruby">
      <a:srgbClr val="E02D4B"/>
    </a:custClr>
    <a:custClr name="Citrine">
      <a:srgbClr val="EFF264"/>
    </a:custClr>
    <a:custClr name="Chrome">
      <a:srgbClr val="E9E9ED"/>
    </a:custClr>
    <a:custClr name="Steel">
      <a:srgbClr val="D2D2D9"/>
    </a:custClr>
    <a:custClr name="Zinc">
      <a:srgbClr val="B5B5C0"/>
    </a:custClr>
    <a:custClr name="Titanium">
      <a:srgbClr val="93939C"/>
    </a:custClr>
    <a:custClr name="Dawn">
      <a:srgbClr val="6F7582"/>
    </a:custClr>
    <a:custClr name="Dusk">
      <a:srgbClr val="545A66"/>
    </a:custClr>
    <a:custClr name="Night">
      <a:srgbClr val="42484F"/>
    </a:custClr>
    <a:custClr name="Midnight">
      <a:srgbClr val="282C30"/>
    </a:custClr>
    <a:custClr name="New moon">
      <a:srgbClr val="191C1F"/>
    </a:custClr>
    <a:custClr name="Agate">
      <a:srgbClr val="01272A"/>
    </a:custClr>
  </a:custClrLst>
  <a:extLst>
    <a:ext uri="{05A4C25C-085E-4340-85A3-A5531E510DB2}">
      <thm15:themeFamily xmlns:thm15="http://schemas.microsoft.com/office/thememl/2012/main" name="blank_with_Animations_videos linked.potx" id="{419A3260-0BAD-4210-B8BB-BC8C2C9B3AEE}" vid="{2F109329-DA1E-4B18-A0AB-B2582C49B62A}"/>
    </a:ext>
  </a:extLst>
</a:theme>
</file>

<file path=ppt/theme/theme2.xml><?xml version="1.0" encoding="utf-8"?>
<a:theme xmlns:a="http://schemas.openxmlformats.org/drawingml/2006/main" name="Larissa">
  <a:themeElements>
    <a:clrScheme name="Elektrobit">
      <a:dk1>
        <a:srgbClr val="000000"/>
      </a:dk1>
      <a:lt1>
        <a:srgbClr val="FFFFFF"/>
      </a:lt1>
      <a:dk2>
        <a:srgbClr val="282C30"/>
      </a:dk2>
      <a:lt2>
        <a:srgbClr val="FFFFFF"/>
      </a:lt2>
      <a:accent1>
        <a:srgbClr val="00EB00"/>
      </a:accent1>
      <a:accent2>
        <a:srgbClr val="00A3AD"/>
      </a:accent2>
      <a:accent3>
        <a:srgbClr val="2C826D"/>
      </a:accent3>
      <a:accent4>
        <a:srgbClr val="0074E3"/>
      </a:accent4>
      <a:accent5>
        <a:srgbClr val="00A87B"/>
      </a:accent5>
      <a:accent6>
        <a:srgbClr val="1A4C4C"/>
      </a:accent6>
      <a:hlink>
        <a:srgbClr val="00A3AD"/>
      </a:hlink>
      <a:folHlink>
        <a:srgbClr val="00A3AD"/>
      </a:folHlink>
    </a:clrScheme>
    <a:fontScheme name="Elektrobit">
      <a:majorFont>
        <a:latin typeface="Kanit ExtraBold"/>
        <a:ea typeface=""/>
        <a:cs typeface=""/>
      </a:majorFont>
      <a:minorFont>
        <a:latin typeface="Open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lektrobit">
      <a:dk1>
        <a:srgbClr val="000000"/>
      </a:dk1>
      <a:lt1>
        <a:srgbClr val="FFFFFF"/>
      </a:lt1>
      <a:dk2>
        <a:srgbClr val="282C30"/>
      </a:dk2>
      <a:lt2>
        <a:srgbClr val="FFFFFF"/>
      </a:lt2>
      <a:accent1>
        <a:srgbClr val="00EB00"/>
      </a:accent1>
      <a:accent2>
        <a:srgbClr val="00A3AD"/>
      </a:accent2>
      <a:accent3>
        <a:srgbClr val="2C826D"/>
      </a:accent3>
      <a:accent4>
        <a:srgbClr val="0074E3"/>
      </a:accent4>
      <a:accent5>
        <a:srgbClr val="00A87B"/>
      </a:accent5>
      <a:accent6>
        <a:srgbClr val="1A4C4C"/>
      </a:accent6>
      <a:hlink>
        <a:srgbClr val="00A3AD"/>
      </a:hlink>
      <a:folHlink>
        <a:srgbClr val="00A3AD"/>
      </a:folHlink>
    </a:clrScheme>
    <a:fontScheme name="Elektrobit">
      <a:majorFont>
        <a:latin typeface="Kanit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509e86-9162-485d-ba1e-678a04b8ae51">
      <Terms xmlns="http://schemas.microsoft.com/office/infopath/2007/PartnerControls"/>
    </lcf76f155ced4ddcb4097134ff3c332f>
    <TaxCatchAll xmlns="0ccff07f-c6c6-4215-8242-e4042aeaea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155644C5B0E34DA793DB584F85E202" ma:contentTypeVersion="19" ma:contentTypeDescription="Create a new document." ma:contentTypeScope="" ma:versionID="c91cd32a27d5013d9346472de1b5caa8">
  <xsd:schema xmlns:xsd="http://www.w3.org/2001/XMLSchema" xmlns:xs="http://www.w3.org/2001/XMLSchema" xmlns:p="http://schemas.microsoft.com/office/2006/metadata/properties" xmlns:ns2="05509e86-9162-485d-ba1e-678a04b8ae51" xmlns:ns3="0ccff07f-c6c6-4215-8242-e4042aeaea9b" targetNamespace="http://schemas.microsoft.com/office/2006/metadata/properties" ma:root="true" ma:fieldsID="eee50784cbb82ec7084a5fb054aa14ff" ns2:_="" ns3:_="">
    <xsd:import namespace="05509e86-9162-485d-ba1e-678a04b8ae51"/>
    <xsd:import namespace="0ccff07f-c6c6-4215-8242-e4042aeaea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509e86-9162-485d-ba1e-678a04b8ae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57f265f-a32d-4e3b-a922-aa6dad908e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cff07f-c6c6-4215-8242-e4042aeae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8531f48-e506-4b51-9652-445fad9c0558}" ma:internalName="TaxCatchAll" ma:showField="CatchAllData" ma:web="0ccff07f-c6c6-4215-8242-e4042aeaea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0AB083-C4C6-413F-9D85-1AD09C9BA3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DBB46F-854D-4522-8422-9ADC3DBD4770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0ccff07f-c6c6-4215-8242-e4042aeaea9b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05509e86-9162-485d-ba1e-678a04b8ae5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A6E586C-FB8D-4FD5-9F94-1DD1761EB825}">
  <ds:schemaRefs>
    <ds:schemaRef ds:uri="05509e86-9162-485d-ba1e-678a04b8ae51"/>
    <ds:schemaRef ds:uri="0ccff07f-c6c6-4215-8242-e4042aeaea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2422</Words>
  <Application>Microsoft Office PowerPoint</Application>
  <PresentationFormat>Widescreen</PresentationFormat>
  <Paragraphs>405</Paragraphs>
  <Slides>20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Open Sans</vt:lpstr>
      <vt:lpstr>Calibri</vt:lpstr>
      <vt:lpstr>Aptos</vt:lpstr>
      <vt:lpstr>Symbol</vt:lpstr>
      <vt:lpstr>Arial</vt:lpstr>
      <vt:lpstr>Kanit ExtraBold</vt:lpstr>
      <vt:lpstr>ELEKTROBIT</vt:lpstr>
      <vt:lpstr>Abstract as sent</vt:lpstr>
      <vt:lpstr>The Vehicle OS will be open — if the industry converges now</vt:lpstr>
      <vt:lpstr>Content</vt:lpstr>
      <vt:lpstr>The Vehicle OS in the age of SDV</vt:lpstr>
      <vt:lpstr>Why open-source powers the Vehicle OS</vt:lpstr>
      <vt:lpstr>Open source in automotive today</vt:lpstr>
      <vt:lpstr>Content</vt:lpstr>
      <vt:lpstr>Why is a Vehicle OS so hard for the industry?</vt:lpstr>
      <vt:lpstr>Distributed IP ownership — the journey to open source</vt:lpstr>
      <vt:lpstr>What open-source covers — and what it doesn’t</vt:lpstr>
      <vt:lpstr>Content</vt:lpstr>
      <vt:lpstr>The missing pieces</vt:lpstr>
      <vt:lpstr>Convergence</vt:lpstr>
      <vt:lpstr>Convergence</vt:lpstr>
      <vt:lpstr>PowerPoint Presentation</vt:lpstr>
      <vt:lpstr> Will there be an open source Vehicle OS?</vt:lpstr>
      <vt:lpstr>How Elektrobit drives the industry to open source</vt:lpstr>
      <vt:lpstr>How Elektrobit drives the industry to open source</vt:lpstr>
      <vt:lpstr>PowerPoint Presentation</vt:lpstr>
      <vt:lpstr>Thank you</vt:lpstr>
    </vt:vector>
  </TitlesOfParts>
  <Company>Elektrobit Automotive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Thieme, Wolfgang</dc:creator>
  <dc:description>www.elektrobit.com</dc:description>
  <cp:lastModifiedBy>Martijn Verbeij</cp:lastModifiedBy>
  <cp:revision>4</cp:revision>
  <dcterms:created xsi:type="dcterms:W3CDTF">2026-06-15T10:24:33Z</dcterms:created>
  <dcterms:modified xsi:type="dcterms:W3CDTF">2026-06-30T13:26:04Z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0x01010019155644C5B0E34DA793DB584F85E202</vt:lpwstr>
  </property>
  <property fmtid="{D5CDD505-2E9C-101B-9397-08002B2CF9AE}" pid="3" name="MediaServiceImageTags">
    <vt:lpwstr/>
  </property>
</Properties>
</file>