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2.xml" ContentType="application/vnd.openxmlformats-officedocument.them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3.xml" ContentType="application/vnd.openxmlformats-officedocument.theme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theme/theme4.xml" ContentType="application/vnd.openxmlformats-officedocument.theme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152.xml" ContentType="application/vnd.openxmlformats-officedocument.presentationml.tags+xml"/>
  <Override PartName="/ppt/notesSlides/notesSlide1.xml" ContentType="application/vnd.openxmlformats-officedocument.presentationml.notesSlide+xml"/>
  <Override PartName="/ppt/tags/tag153.xml" ContentType="application/vnd.openxmlformats-officedocument.presentationml.tags+xml"/>
  <Override PartName="/ppt/notesSlides/notesSlide2.xml" ContentType="application/vnd.openxmlformats-officedocument.presentationml.notesSlide+xml"/>
  <Override PartName="/ppt/tags/tag154.xml" ContentType="application/vnd.openxmlformats-officedocument.presentationml.tags+xml"/>
  <Override PartName="/ppt/notesSlides/notesSlide3.xml" ContentType="application/vnd.openxmlformats-officedocument.presentationml.notesSlide+xml"/>
  <Override PartName="/ppt/tags/tag155.xml" ContentType="application/vnd.openxmlformats-officedocument.presentationml.tags+xml"/>
  <Override PartName="/ppt/notesSlides/notesSlide4.xml" ContentType="application/vnd.openxmlformats-officedocument.presentationml.notesSlide+xml"/>
  <Override PartName="/ppt/tags/tag156.xml" ContentType="application/vnd.openxmlformats-officedocument.presentationml.tags+xml"/>
  <Override PartName="/ppt/notesSlides/notesSlide5.xml" ContentType="application/vnd.openxmlformats-officedocument.presentationml.notesSlide+xml"/>
  <Override PartName="/ppt/tags/tag157.xml" ContentType="application/vnd.openxmlformats-officedocument.presentationml.tags+xml"/>
  <Override PartName="/ppt/notesSlides/notesSlide6.xml" ContentType="application/vnd.openxmlformats-officedocument.presentationml.notesSlide+xml"/>
  <Override PartName="/ppt/tags/tag158.xml" ContentType="application/vnd.openxmlformats-officedocument.presentationml.tags+xml"/>
  <Override PartName="/ppt/notesSlides/notesSlide7.xml" ContentType="application/vnd.openxmlformats-officedocument.presentationml.notesSlide+xml"/>
  <Override PartName="/ppt/tags/tag159.xml" ContentType="application/vnd.openxmlformats-officedocument.presentationml.tags+xml"/>
  <Override PartName="/ppt/notesSlides/notesSlide8.xml" ContentType="application/vnd.openxmlformats-officedocument.presentationml.notesSlide+xml"/>
  <Override PartName="/ppt/tags/tag160.xml" ContentType="application/vnd.openxmlformats-officedocument.presentationml.tags+xml"/>
  <Override PartName="/ppt/notesSlides/notesSlide9.xml" ContentType="application/vnd.openxmlformats-officedocument.presentationml.notesSlide+xml"/>
  <Override PartName="/ppt/tags/tag161.xml" ContentType="application/vnd.openxmlformats-officedocument.presentationml.tags+xml"/>
  <Override PartName="/ppt/notesSlides/notesSlide10.xml" ContentType="application/vnd.openxmlformats-officedocument.presentationml.notesSlide+xml"/>
  <Override PartName="/ppt/tags/tag162.xml" ContentType="application/vnd.openxmlformats-officedocument.presentationml.tags+xml"/>
  <Override PartName="/ppt/notesSlides/notesSlide11.xml" ContentType="application/vnd.openxmlformats-officedocument.presentationml.notesSlide+xml"/>
  <Override PartName="/ppt/tags/tag163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64.xml" ContentType="application/vnd.openxmlformats-officedocument.presentationml.tags+xml"/>
  <Override PartName="/ppt/notesSlides/notesSlide14.xml" ContentType="application/vnd.openxmlformats-officedocument.presentationml.notesSlide+xml"/>
  <Override PartName="/ppt/tags/tag165.xml" ContentType="application/vnd.openxmlformats-officedocument.presentationml.tags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4"/>
    <p:sldMasterId id="2147483709" r:id="rId5"/>
    <p:sldMasterId id="2147483733" r:id="rId6"/>
    <p:sldMasterId id="2147483757" r:id="rId7"/>
    <p:sldMasterId id="2147483781" r:id="rId8"/>
  </p:sldMasterIdLst>
  <p:notesMasterIdLst>
    <p:notesMasterId r:id="rId24"/>
  </p:notesMasterIdLst>
  <p:sldIdLst>
    <p:sldId id="269" r:id="rId9"/>
    <p:sldId id="275" r:id="rId10"/>
    <p:sldId id="9207" r:id="rId11"/>
    <p:sldId id="270" r:id="rId12"/>
    <p:sldId id="276" r:id="rId13"/>
    <p:sldId id="9208" r:id="rId14"/>
    <p:sldId id="260" r:id="rId15"/>
    <p:sldId id="9209" r:id="rId16"/>
    <p:sldId id="9210" r:id="rId17"/>
    <p:sldId id="9211" r:id="rId18"/>
    <p:sldId id="9212" r:id="rId19"/>
    <p:sldId id="9213" r:id="rId20"/>
    <p:sldId id="9214" r:id="rId21"/>
    <p:sldId id="281" r:id="rId22"/>
    <p:sldId id="272" r:id="rId23"/>
  </p:sldIdLst>
  <p:sldSz cx="12192000" cy="6858000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00BAEC8-E8D0-4E20-8B7A-1C0688995126}">
          <p14:sldIdLst>
            <p14:sldId id="269"/>
          </p14:sldIdLst>
        </p14:section>
        <p14:section name="Intro" id="{4812F687-7618-4CF8-A5D8-22123D31DB3F}">
          <p14:sldIdLst>
            <p14:sldId id="275"/>
            <p14:sldId id="9207"/>
            <p14:sldId id="270"/>
          </p14:sldIdLst>
        </p14:section>
        <p14:section name="Framework" id="{B92C2050-46B5-49A4-9C48-1252AB8DC24E}">
          <p14:sldIdLst>
            <p14:sldId id="276"/>
            <p14:sldId id="9208"/>
          </p14:sldIdLst>
        </p14:section>
        <p14:section name="Cases" id="{FE3C5F85-6505-4CDD-9DEF-6ECDE5D52E2E}">
          <p14:sldIdLst>
            <p14:sldId id="260"/>
            <p14:sldId id="9209"/>
            <p14:sldId id="9210"/>
            <p14:sldId id="9211"/>
          </p14:sldIdLst>
        </p14:section>
        <p14:section name="Closing" id="{831B6C0A-CA13-43A1-BD9A-89A7297E0650}">
          <p14:sldIdLst>
            <p14:sldId id="9212"/>
            <p14:sldId id="9213"/>
            <p14:sldId id="9214"/>
            <p14:sldId id="281"/>
            <p14:sldId id="27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4DAC"/>
    <a:srgbClr val="339933"/>
    <a:srgbClr val="CC3399"/>
    <a:srgbClr val="99CC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7E0D5C-5707-4DB5-8C50-6145A8C06323}" v="4" dt="2026-06-23T14:31:20.4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6" d="100"/>
          <a:sy n="116" d="100"/>
        </p:scale>
        <p:origin x="27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tags" Target="tags/tag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ber, Leonard" userId="ae1dd3f4-6458-48eb-8778-66053b5c341c" providerId="ADAL" clId="{1F5D011D-4D2B-4F42-B8D8-1F797411D46F}"/>
    <pc:docChg chg="undo custSel addSld delSld modSld sldOrd modMainMaster addSection delSection modSection">
      <pc:chgData name="Huber, Leonard" userId="ae1dd3f4-6458-48eb-8778-66053b5c341c" providerId="ADAL" clId="{1F5D011D-4D2B-4F42-B8D8-1F797411D46F}" dt="2026-06-23T14:31:20.470" v="18044" actId="20577"/>
      <pc:docMkLst>
        <pc:docMk/>
      </pc:docMkLst>
      <pc:sldChg chg="addSp delSp modSp mod modNotes">
        <pc:chgData name="Huber, Leonard" userId="ae1dd3f4-6458-48eb-8778-66053b5c341c" providerId="ADAL" clId="{1F5D011D-4D2B-4F42-B8D8-1F797411D46F}" dt="2026-06-11T08:47:27.068" v="16497" actId="20577"/>
        <pc:sldMkLst>
          <pc:docMk/>
          <pc:sldMk cId="2741420390" sldId="256"/>
        </pc:sldMkLst>
      </pc:sldChg>
      <pc:sldChg chg="addSp modSp mod modNotes">
        <pc:chgData name="Huber, Leonard" userId="ae1dd3f4-6458-48eb-8778-66053b5c341c" providerId="ADAL" clId="{1F5D011D-4D2B-4F42-B8D8-1F797411D46F}" dt="2026-06-03T09:28:47.807" v="15485" actId="790"/>
        <pc:sldMkLst>
          <pc:docMk/>
          <pc:sldMk cId="180845348" sldId="257"/>
        </pc:sldMkLst>
      </pc:sldChg>
      <pc:sldChg chg="del ord">
        <pc:chgData name="Huber, Leonard" userId="ae1dd3f4-6458-48eb-8778-66053b5c341c" providerId="ADAL" clId="{1F5D011D-4D2B-4F42-B8D8-1F797411D46F}" dt="2026-06-01T08:30:36.706" v="799" actId="47"/>
        <pc:sldMkLst>
          <pc:docMk/>
          <pc:sldMk cId="1711428401" sldId="258"/>
        </pc:sldMkLst>
      </pc:sldChg>
      <pc:sldChg chg="del">
        <pc:chgData name="Huber, Leonard" userId="ae1dd3f4-6458-48eb-8778-66053b5c341c" providerId="ADAL" clId="{1F5D011D-4D2B-4F42-B8D8-1F797411D46F}" dt="2026-06-01T08:11:31.679" v="193" actId="47"/>
        <pc:sldMkLst>
          <pc:docMk/>
          <pc:sldMk cId="2170091903" sldId="259"/>
        </pc:sldMkLst>
      </pc:sldChg>
      <pc:sldChg chg="del">
        <pc:chgData name="Huber, Leonard" userId="ae1dd3f4-6458-48eb-8778-66053b5c341c" providerId="ADAL" clId="{1F5D011D-4D2B-4F42-B8D8-1F797411D46F}" dt="2026-06-01T08:11:31.679" v="193" actId="47"/>
        <pc:sldMkLst>
          <pc:docMk/>
          <pc:sldMk cId="3023729269" sldId="260"/>
        </pc:sldMkLst>
      </pc:sldChg>
      <pc:sldChg chg="del">
        <pc:chgData name="Huber, Leonard" userId="ae1dd3f4-6458-48eb-8778-66053b5c341c" providerId="ADAL" clId="{1F5D011D-4D2B-4F42-B8D8-1F797411D46F}" dt="2026-06-01T08:11:31.679" v="193" actId="47"/>
        <pc:sldMkLst>
          <pc:docMk/>
          <pc:sldMk cId="415146553" sldId="261"/>
        </pc:sldMkLst>
      </pc:sldChg>
      <pc:sldChg chg="del">
        <pc:chgData name="Huber, Leonard" userId="ae1dd3f4-6458-48eb-8778-66053b5c341c" providerId="ADAL" clId="{1F5D011D-4D2B-4F42-B8D8-1F797411D46F}" dt="2026-06-01T08:11:31.679" v="193" actId="47"/>
        <pc:sldMkLst>
          <pc:docMk/>
          <pc:sldMk cId="3328101604" sldId="262"/>
        </pc:sldMkLst>
      </pc:sldChg>
      <pc:sldChg chg="del">
        <pc:chgData name="Huber, Leonard" userId="ae1dd3f4-6458-48eb-8778-66053b5c341c" providerId="ADAL" clId="{1F5D011D-4D2B-4F42-B8D8-1F797411D46F}" dt="2026-06-01T08:11:31.679" v="193" actId="47"/>
        <pc:sldMkLst>
          <pc:docMk/>
          <pc:sldMk cId="2802652474" sldId="266"/>
        </pc:sldMkLst>
      </pc:sldChg>
      <pc:sldChg chg="del">
        <pc:chgData name="Huber, Leonard" userId="ae1dd3f4-6458-48eb-8778-66053b5c341c" providerId="ADAL" clId="{1F5D011D-4D2B-4F42-B8D8-1F797411D46F}" dt="2026-06-01T08:11:31.679" v="193" actId="47"/>
        <pc:sldMkLst>
          <pc:docMk/>
          <pc:sldMk cId="2625992905" sldId="267"/>
        </pc:sldMkLst>
      </pc:sldChg>
      <pc:sldChg chg="del">
        <pc:chgData name="Huber, Leonard" userId="ae1dd3f4-6458-48eb-8778-66053b5c341c" providerId="ADAL" clId="{1F5D011D-4D2B-4F42-B8D8-1F797411D46F}" dt="2026-06-01T08:11:34.940" v="194" actId="47"/>
        <pc:sldMkLst>
          <pc:docMk/>
          <pc:sldMk cId="3550526820" sldId="269"/>
        </pc:sldMkLst>
      </pc:sldChg>
      <pc:sldChg chg="modSp mod">
        <pc:chgData name="Huber, Leonard" userId="ae1dd3f4-6458-48eb-8778-66053b5c341c" providerId="ADAL" clId="{1F5D011D-4D2B-4F42-B8D8-1F797411D46F}" dt="2026-06-23T14:31:20.470" v="18044" actId="20577"/>
        <pc:sldMkLst>
          <pc:docMk/>
          <pc:sldMk cId="1092696176" sldId="270"/>
        </pc:sldMkLst>
        <pc:spChg chg="mod">
          <ac:chgData name="Huber, Leonard" userId="ae1dd3f4-6458-48eb-8778-66053b5c341c" providerId="ADAL" clId="{1F5D011D-4D2B-4F42-B8D8-1F797411D46F}" dt="2026-06-23T14:31:20.470" v="18044" actId="20577"/>
          <ac:spMkLst>
            <pc:docMk/>
            <pc:sldMk cId="1092696176" sldId="270"/>
            <ac:spMk id="23" creationId="{E3D41B90-E82C-B5F2-2E9D-1EA67CE09AAA}"/>
          </ac:spMkLst>
        </pc:spChg>
      </pc:sldChg>
      <pc:sldChg chg="del">
        <pc:chgData name="Huber, Leonard" userId="ae1dd3f4-6458-48eb-8778-66053b5c341c" providerId="ADAL" clId="{1F5D011D-4D2B-4F42-B8D8-1F797411D46F}" dt="2026-06-01T08:11:31.679" v="193" actId="47"/>
        <pc:sldMkLst>
          <pc:docMk/>
          <pc:sldMk cId="642510986" sldId="271"/>
        </pc:sldMkLst>
      </pc:sldChg>
      <pc:sldChg chg="del">
        <pc:chgData name="Huber, Leonard" userId="ae1dd3f4-6458-48eb-8778-66053b5c341c" providerId="ADAL" clId="{1F5D011D-4D2B-4F42-B8D8-1F797411D46F}" dt="2026-06-01T08:11:31.679" v="193" actId="47"/>
        <pc:sldMkLst>
          <pc:docMk/>
          <pc:sldMk cId="2288645363" sldId="272"/>
        </pc:sldMkLst>
      </pc:sldChg>
      <pc:sldChg chg="del">
        <pc:chgData name="Huber, Leonard" userId="ae1dd3f4-6458-48eb-8778-66053b5c341c" providerId="ADAL" clId="{1F5D011D-4D2B-4F42-B8D8-1F797411D46F}" dt="2026-06-01T08:11:31.679" v="193" actId="47"/>
        <pc:sldMkLst>
          <pc:docMk/>
          <pc:sldMk cId="3729587326" sldId="274"/>
        </pc:sldMkLst>
      </pc:sldChg>
      <pc:sldChg chg="del">
        <pc:chgData name="Huber, Leonard" userId="ae1dd3f4-6458-48eb-8778-66053b5c341c" providerId="ADAL" clId="{1F5D011D-4D2B-4F42-B8D8-1F797411D46F}" dt="2026-06-01T08:11:31.679" v="193" actId="47"/>
        <pc:sldMkLst>
          <pc:docMk/>
          <pc:sldMk cId="1826952247" sldId="275"/>
        </pc:sldMkLst>
      </pc:sldChg>
      <pc:sldChg chg="del">
        <pc:chgData name="Huber, Leonard" userId="ae1dd3f4-6458-48eb-8778-66053b5c341c" providerId="ADAL" clId="{1F5D011D-4D2B-4F42-B8D8-1F797411D46F}" dt="2026-06-01T08:11:31.679" v="193" actId="47"/>
        <pc:sldMkLst>
          <pc:docMk/>
          <pc:sldMk cId="3104291277" sldId="276"/>
        </pc:sldMkLst>
      </pc:sldChg>
      <pc:sldChg chg="modSp mod modNotes">
        <pc:chgData name="Huber, Leonard" userId="ae1dd3f4-6458-48eb-8778-66053b5c341c" providerId="ADAL" clId="{1F5D011D-4D2B-4F42-B8D8-1F797411D46F}" dt="2026-06-03T09:28:48.160" v="15747" actId="790"/>
        <pc:sldMkLst>
          <pc:docMk/>
          <pc:sldMk cId="271993601" sldId="277"/>
        </pc:sldMkLst>
      </pc:sldChg>
      <pc:sldChg chg="addSp delSp modSp add mod modShow modNotes">
        <pc:chgData name="Huber, Leonard" userId="ae1dd3f4-6458-48eb-8778-66053b5c341c" providerId="ADAL" clId="{1F5D011D-4D2B-4F42-B8D8-1F797411D46F}" dt="2026-06-11T10:59:43.603" v="17617" actId="729"/>
        <pc:sldMkLst>
          <pc:docMk/>
          <pc:sldMk cId="2730368181" sldId="313"/>
        </pc:sldMkLst>
      </pc:sldChg>
      <pc:sldChg chg="addSp delSp modSp add mod modNotes">
        <pc:chgData name="Huber, Leonard" userId="ae1dd3f4-6458-48eb-8778-66053b5c341c" providerId="ADAL" clId="{1F5D011D-4D2B-4F42-B8D8-1F797411D46F}" dt="2026-06-03T09:28:48.098" v="15702"/>
        <pc:sldMkLst>
          <pc:docMk/>
          <pc:sldMk cId="1515043312" sldId="800"/>
        </pc:sldMkLst>
      </pc:sldChg>
      <pc:sldChg chg="modSp add mod modClrScheme modShow chgLayout modNotes">
        <pc:chgData name="Huber, Leonard" userId="ae1dd3f4-6458-48eb-8778-66053b5c341c" providerId="ADAL" clId="{1F5D011D-4D2B-4F42-B8D8-1F797411D46F}" dt="2026-06-03T09:28:47.822" v="15487"/>
        <pc:sldMkLst>
          <pc:docMk/>
          <pc:sldMk cId="1409514234" sldId="9170"/>
        </pc:sldMkLst>
      </pc:sldChg>
      <pc:sldChg chg="modSp add mod modNotes">
        <pc:chgData name="Huber, Leonard" userId="ae1dd3f4-6458-48eb-8778-66053b5c341c" providerId="ADAL" clId="{1F5D011D-4D2B-4F42-B8D8-1F797411D46F}" dt="2026-06-03T09:28:48.157" v="15740"/>
        <pc:sldMkLst>
          <pc:docMk/>
          <pc:sldMk cId="1046162953" sldId="9171"/>
        </pc:sldMkLst>
      </pc:sldChg>
      <pc:sldChg chg="addSp delSp modSp add mod ord modNotes">
        <pc:chgData name="Huber, Leonard" userId="ae1dd3f4-6458-48eb-8778-66053b5c341c" providerId="ADAL" clId="{1F5D011D-4D2B-4F42-B8D8-1F797411D46F}" dt="2026-06-11T11:30:47.160" v="18040" actId="1038"/>
        <pc:sldMkLst>
          <pc:docMk/>
          <pc:sldMk cId="1524381133" sldId="9175"/>
        </pc:sldMkLst>
      </pc:sldChg>
      <pc:sldChg chg="addSp modSp add mod modNotes">
        <pc:chgData name="Huber, Leonard" userId="ae1dd3f4-6458-48eb-8778-66053b5c341c" providerId="ADAL" clId="{1F5D011D-4D2B-4F42-B8D8-1F797411D46F}" dt="2026-06-03T09:28:48.043" v="15661" actId="790"/>
        <pc:sldMkLst>
          <pc:docMk/>
          <pc:sldMk cId="3808095558" sldId="9176"/>
        </pc:sldMkLst>
      </pc:sldChg>
      <pc:sldChg chg="addSp modSp add mod ord modNotes">
        <pc:chgData name="Huber, Leonard" userId="ae1dd3f4-6458-48eb-8778-66053b5c341c" providerId="ADAL" clId="{1F5D011D-4D2B-4F42-B8D8-1F797411D46F}" dt="2026-06-11T11:11:17.271" v="17977" actId="20577"/>
        <pc:sldMkLst>
          <pc:docMk/>
          <pc:sldMk cId="1871610071" sldId="9177"/>
        </pc:sldMkLst>
      </pc:sldChg>
      <pc:sldChg chg="addSp delSp modSp add mod modShow modNotes">
        <pc:chgData name="Huber, Leonard" userId="ae1dd3f4-6458-48eb-8778-66053b5c341c" providerId="ADAL" clId="{1F5D011D-4D2B-4F42-B8D8-1F797411D46F}" dt="2026-06-03T09:28:47.822" v="15491"/>
        <pc:sldMkLst>
          <pc:docMk/>
          <pc:sldMk cId="1111074369" sldId="9179"/>
        </pc:sldMkLst>
      </pc:sldChg>
      <pc:sldChg chg="addSp delSp modSp add mod modNotes">
        <pc:chgData name="Huber, Leonard" userId="ae1dd3f4-6458-48eb-8778-66053b5c341c" providerId="ADAL" clId="{1F5D011D-4D2B-4F42-B8D8-1F797411D46F}" dt="2026-06-03T09:28:48.138" v="15738" actId="790"/>
        <pc:sldMkLst>
          <pc:docMk/>
          <pc:sldMk cId="1533574229" sldId="9182"/>
        </pc:sldMkLst>
      </pc:sldChg>
      <pc:sldChg chg="addSp delSp modSp add del mod modNotes">
        <pc:chgData name="Huber, Leonard" userId="ae1dd3f4-6458-48eb-8778-66053b5c341c" providerId="ADAL" clId="{1F5D011D-4D2B-4F42-B8D8-1F797411D46F}" dt="2026-06-03T09:28:48.060" v="15672"/>
        <pc:sldMkLst>
          <pc:docMk/>
          <pc:sldMk cId="407503881" sldId="9185"/>
        </pc:sldMkLst>
      </pc:sldChg>
      <pc:sldChg chg="addSp delSp modSp add mod modNotes">
        <pc:chgData name="Huber, Leonard" userId="ae1dd3f4-6458-48eb-8778-66053b5c341c" providerId="ADAL" clId="{1F5D011D-4D2B-4F42-B8D8-1F797411D46F}" dt="2026-06-03T09:28:47.870" v="15526" actId="790"/>
        <pc:sldMkLst>
          <pc:docMk/>
          <pc:sldMk cId="1668268165" sldId="9190"/>
        </pc:sldMkLst>
      </pc:sldChg>
      <pc:sldChg chg="addSp delSp modSp add del mod modShow modNotes">
        <pc:chgData name="Huber, Leonard" userId="ae1dd3f4-6458-48eb-8778-66053b5c341c" providerId="ADAL" clId="{1F5D011D-4D2B-4F42-B8D8-1F797411D46F}" dt="2026-06-11T09:43:52.861" v="17117" actId="47"/>
        <pc:sldMkLst>
          <pc:docMk/>
          <pc:sldMk cId="818863322" sldId="9193"/>
        </pc:sldMkLst>
      </pc:sldChg>
      <pc:sldChg chg="addSp delSp modSp add mod ord modNotes">
        <pc:chgData name="Huber, Leonard" userId="ae1dd3f4-6458-48eb-8778-66053b5c341c" providerId="ADAL" clId="{1F5D011D-4D2B-4F42-B8D8-1F797411D46F}" dt="2026-06-03T09:28:48.028" v="15650" actId="790"/>
        <pc:sldMkLst>
          <pc:docMk/>
          <pc:sldMk cId="2736600678" sldId="9194"/>
        </pc:sldMkLst>
      </pc:sldChg>
      <pc:sldChg chg="addSp delSp modSp add del mod">
        <pc:chgData name="Huber, Leonard" userId="ae1dd3f4-6458-48eb-8778-66053b5c341c" providerId="ADAL" clId="{1F5D011D-4D2B-4F42-B8D8-1F797411D46F}" dt="2026-06-01T09:37:55.818" v="4215" actId="47"/>
        <pc:sldMkLst>
          <pc:docMk/>
          <pc:sldMk cId="4058418943" sldId="9194"/>
        </pc:sldMkLst>
      </pc:sldChg>
      <pc:sldChg chg="add del ord">
        <pc:chgData name="Huber, Leonard" userId="ae1dd3f4-6458-48eb-8778-66053b5c341c" providerId="ADAL" clId="{1F5D011D-4D2B-4F42-B8D8-1F797411D46F}" dt="2026-06-01T10:55:56.702" v="5908" actId="47"/>
        <pc:sldMkLst>
          <pc:docMk/>
          <pc:sldMk cId="224619094" sldId="9195"/>
        </pc:sldMkLst>
      </pc:sldChg>
      <pc:sldChg chg="addSp delSp modSp add mod ord modNotes">
        <pc:chgData name="Huber, Leonard" userId="ae1dd3f4-6458-48eb-8778-66053b5c341c" providerId="ADAL" clId="{1F5D011D-4D2B-4F42-B8D8-1F797411D46F}" dt="2026-06-11T11:20:56.042" v="18003" actId="1036"/>
        <pc:sldMkLst>
          <pc:docMk/>
          <pc:sldMk cId="1645808657" sldId="9195"/>
        </pc:sldMkLst>
      </pc:sldChg>
      <pc:sldChg chg="addSp delSp modSp add mod ord modNotes">
        <pc:chgData name="Huber, Leonard" userId="ae1dd3f4-6458-48eb-8778-66053b5c341c" providerId="ADAL" clId="{1F5D011D-4D2B-4F42-B8D8-1F797411D46F}" dt="2026-06-11T11:21:54.241" v="18012" actId="478"/>
        <pc:sldMkLst>
          <pc:docMk/>
          <pc:sldMk cId="2529615402" sldId="9196"/>
        </pc:sldMkLst>
      </pc:sldChg>
      <pc:sldChg chg="addSp delSp modSp add mod modNotes">
        <pc:chgData name="Huber, Leonard" userId="ae1dd3f4-6458-48eb-8778-66053b5c341c" providerId="ADAL" clId="{1F5D011D-4D2B-4F42-B8D8-1F797411D46F}" dt="2026-06-03T09:28:48.086" v="15691"/>
        <pc:sldMkLst>
          <pc:docMk/>
          <pc:sldMk cId="4058418943" sldId="9197"/>
        </pc:sldMkLst>
      </pc:sldChg>
      <pc:sldChg chg="addSp delSp modSp add mod modNotes">
        <pc:chgData name="Huber, Leonard" userId="ae1dd3f4-6458-48eb-8778-66053b5c341c" providerId="ADAL" clId="{1F5D011D-4D2B-4F42-B8D8-1F797411D46F}" dt="2026-06-03T09:28:48.107" v="15705" actId="790"/>
        <pc:sldMkLst>
          <pc:docMk/>
          <pc:sldMk cId="3413634429" sldId="9198"/>
        </pc:sldMkLst>
      </pc:sldChg>
      <pc:sldChg chg="addSp delSp modSp add mod modNotes">
        <pc:chgData name="Huber, Leonard" userId="ae1dd3f4-6458-48eb-8778-66053b5c341c" providerId="ADAL" clId="{1F5D011D-4D2B-4F42-B8D8-1F797411D46F}" dt="2026-06-03T09:28:48.138" v="15733" actId="790"/>
        <pc:sldMkLst>
          <pc:docMk/>
          <pc:sldMk cId="238425849" sldId="9199"/>
        </pc:sldMkLst>
      </pc:sldChg>
      <pc:sldChg chg="addSp delSp modSp add del mod modShow">
        <pc:chgData name="Huber, Leonard" userId="ae1dd3f4-6458-48eb-8778-66053b5c341c" providerId="ADAL" clId="{1F5D011D-4D2B-4F42-B8D8-1F797411D46F}" dt="2026-06-03T08:00:32.171" v="10580" actId="47"/>
        <pc:sldMkLst>
          <pc:docMk/>
          <pc:sldMk cId="2119154087" sldId="9200"/>
        </pc:sldMkLst>
      </pc:sldChg>
      <pc:sldChg chg="addSp delSp modSp add mod modNotes">
        <pc:chgData name="Huber, Leonard" userId="ae1dd3f4-6458-48eb-8778-66053b5c341c" providerId="ADAL" clId="{1F5D011D-4D2B-4F42-B8D8-1F797411D46F}" dt="2026-06-11T09:39:19.439" v="16981" actId="1076"/>
        <pc:sldMkLst>
          <pc:docMk/>
          <pc:sldMk cId="1718359763" sldId="9201"/>
        </pc:sldMkLst>
      </pc:sldChg>
      <pc:sldChg chg="modSp add mod ord modShow modNotes">
        <pc:chgData name="Huber, Leonard" userId="ae1dd3f4-6458-48eb-8778-66053b5c341c" providerId="ADAL" clId="{1F5D011D-4D2B-4F42-B8D8-1F797411D46F}" dt="2026-06-11T09:41:04.529" v="17031" actId="20577"/>
        <pc:sldMkLst>
          <pc:docMk/>
          <pc:sldMk cId="57171029" sldId="9202"/>
        </pc:sldMkLst>
      </pc:sldChg>
      <pc:sldChg chg="addSp delSp modSp add mod modNotes">
        <pc:chgData name="Huber, Leonard" userId="ae1dd3f4-6458-48eb-8778-66053b5c341c" providerId="ADAL" clId="{1F5D011D-4D2B-4F42-B8D8-1F797411D46F}" dt="2026-06-11T09:51:02.202" v="17380" actId="20577"/>
        <pc:sldMkLst>
          <pc:docMk/>
          <pc:sldMk cId="4023493202" sldId="9203"/>
        </pc:sldMkLst>
      </pc:sldChg>
      <pc:sldChg chg="addSp delSp modSp new mod modNotes">
        <pc:chgData name="Huber, Leonard" userId="ae1dd3f4-6458-48eb-8778-66053b5c341c" providerId="ADAL" clId="{1F5D011D-4D2B-4F42-B8D8-1F797411D46F}" dt="2026-06-11T10:00:06.892" v="17603" actId="478"/>
        <pc:sldMkLst>
          <pc:docMk/>
          <pc:sldMk cId="2960882241" sldId="9204"/>
        </pc:sldMkLst>
      </pc:sldChg>
      <pc:sldChg chg="addSp delSp modSp add mod modNotes">
        <pc:chgData name="Huber, Leonard" userId="ae1dd3f4-6458-48eb-8778-66053b5c341c" providerId="ADAL" clId="{1F5D011D-4D2B-4F42-B8D8-1F797411D46F}" dt="2026-06-03T09:28:48.308" v="15884"/>
        <pc:sldMkLst>
          <pc:docMk/>
          <pc:sldMk cId="2910136412" sldId="9205"/>
        </pc:sldMkLst>
      </pc:sldChg>
      <pc:sldChg chg="addSp delSp modSp add mod setBg modNotes">
        <pc:chgData name="Huber, Leonard" userId="ae1dd3f4-6458-48eb-8778-66053b5c341c" providerId="ADAL" clId="{1F5D011D-4D2B-4F42-B8D8-1F797411D46F}" dt="2026-06-11T10:59:31.245" v="17616" actId="14100"/>
        <pc:sldMkLst>
          <pc:docMk/>
          <pc:sldMk cId="4181115514" sldId="9206"/>
        </pc:sldMkLst>
      </pc:sldChg>
      <pc:sldMasterChg chg="addSp delSp modSp mod delSldLayout modSldLayout">
        <pc:chgData name="Huber, Leonard" userId="ae1dd3f4-6458-48eb-8778-66053b5c341c" providerId="ADAL" clId="{1F5D011D-4D2B-4F42-B8D8-1F797411D46F}" dt="2026-06-03T09:28:47.143" v="15477" actId="790"/>
        <pc:sldMasterMkLst>
          <pc:docMk/>
          <pc:sldMasterMk cId="2221857856" sldId="2147483684"/>
        </pc:sldMasterMkLst>
        <pc:spChg chg="mod">
          <ac:chgData name="Huber, Leonard" userId="ae1dd3f4-6458-48eb-8778-66053b5c341c" providerId="ADAL" clId="{1F5D011D-4D2B-4F42-B8D8-1F797411D46F}" dt="2026-06-03T09:28:46.986" v="15355" actId="790"/>
          <ac:spMkLst>
            <pc:docMk/>
            <pc:sldMasterMk cId="2221857856" sldId="2147483684"/>
            <ac:spMk id="2" creationId="{904B5871-DB92-6F46-AA38-789E9F5528BB}"/>
          </ac:spMkLst>
        </pc:spChg>
        <pc:spChg chg="mod">
          <ac:chgData name="Huber, Leonard" userId="ae1dd3f4-6458-48eb-8778-66053b5c341c" providerId="ADAL" clId="{1F5D011D-4D2B-4F42-B8D8-1F797411D46F}" dt="2026-06-03T09:28:46.986" v="15356" actId="790"/>
          <ac:spMkLst>
            <pc:docMk/>
            <pc:sldMasterMk cId="2221857856" sldId="2147483684"/>
            <ac:spMk id="3" creationId="{BA6AB4B1-7789-CE46-95B2-2777D779360B}"/>
          </ac:spMkLst>
        </pc:spChg>
        <pc:spChg chg="mod">
          <ac:chgData name="Huber, Leonard" userId="ae1dd3f4-6458-48eb-8778-66053b5c341c" providerId="ADAL" clId="{1F5D011D-4D2B-4F42-B8D8-1F797411D46F}" dt="2026-06-03T09:28:46.986" v="15353" actId="790"/>
          <ac:spMkLst>
            <pc:docMk/>
            <pc:sldMasterMk cId="2221857856" sldId="2147483684"/>
            <ac:spMk id="4" creationId="{0A01742A-C2C4-4349-BA00-741293CB36A4}"/>
          </ac:spMkLst>
        </pc:spChg>
        <pc:spChg chg="mod">
          <ac:chgData name="Huber, Leonard" userId="ae1dd3f4-6458-48eb-8778-66053b5c341c" providerId="ADAL" clId="{1F5D011D-4D2B-4F42-B8D8-1F797411D46F}" dt="2026-06-03T09:28:46.986" v="15354" actId="790"/>
          <ac:spMkLst>
            <pc:docMk/>
            <pc:sldMasterMk cId="2221857856" sldId="2147483684"/>
            <ac:spMk id="15" creationId="{B0368699-BA99-E84F-AB32-4E762B32A26B}"/>
          </ac:spMkLst>
        </pc:spChg>
        <pc:spChg chg="mod">
          <ac:chgData name="Huber, Leonard" userId="ae1dd3f4-6458-48eb-8778-66053b5c341c" providerId="ADAL" clId="{1F5D011D-4D2B-4F42-B8D8-1F797411D46F}" dt="2026-06-03T09:28:46.986" v="15357"/>
          <ac:spMkLst>
            <pc:docMk/>
            <pc:sldMasterMk cId="2221857856" sldId="2147483684"/>
            <ac:spMk id="17" creationId="{37B123F1-21A1-48A2-A775-C2EFC581200F}"/>
          </ac:spMkLst>
        </pc:spChg>
        <pc:spChg chg="mod">
          <ac:chgData name="Huber, Leonard" userId="ae1dd3f4-6458-48eb-8778-66053b5c341c" providerId="ADAL" clId="{1F5D011D-4D2B-4F42-B8D8-1F797411D46F}" dt="2026-06-03T09:28:46.986" v="15358"/>
          <ac:spMkLst>
            <pc:docMk/>
            <pc:sldMasterMk cId="2221857856" sldId="2147483684"/>
            <ac:spMk id="21" creationId="{FBD2AA55-AD71-458E-AB53-14B489582B00}"/>
          </ac:spMkLst>
        </pc:spChg>
        <pc:graphicFrameChg chg="mod">
          <ac:chgData name="Huber, Leonard" userId="ae1dd3f4-6458-48eb-8778-66053b5c341c" providerId="ADAL" clId="{1F5D011D-4D2B-4F42-B8D8-1F797411D46F}" dt="2026-06-03T07:30:04.542" v="10037"/>
          <ac:graphicFrameMkLst>
            <pc:docMk/>
            <pc:sldMasterMk cId="2221857856" sldId="2147483684"/>
            <ac:graphicFrameMk id="5" creationId="{8D1BB6C3-85C0-4D78-A335-487D253A70CD}"/>
          </ac:graphicFrameMkLst>
        </pc:graphicFrameChg>
        <pc:sldLayoutChg chg="modSp mod">
          <pc:chgData name="Huber, Leonard" userId="ae1dd3f4-6458-48eb-8778-66053b5c341c" providerId="ADAL" clId="{1F5D011D-4D2B-4F42-B8D8-1F797411D46F}" dt="2026-06-03T09:28:47.001" v="15362" actId="790"/>
          <pc:sldLayoutMkLst>
            <pc:docMk/>
            <pc:sldMasterMk cId="2221857856" sldId="2147483684"/>
            <pc:sldLayoutMk cId="4133672198" sldId="2147483685"/>
          </pc:sldLayoutMkLst>
          <pc:spChg chg="mod">
            <ac:chgData name="Huber, Leonard" userId="ae1dd3f4-6458-48eb-8778-66053b5c341c" providerId="ADAL" clId="{1F5D011D-4D2B-4F42-B8D8-1F797411D46F}" dt="2026-06-03T09:28:47" v="15360" actId="790"/>
            <ac:spMkLst>
              <pc:docMk/>
              <pc:sldMasterMk cId="2221857856" sldId="2147483684"/>
              <pc:sldLayoutMk cId="4133672198" sldId="2147483685"/>
              <ac:spMk id="2" creationId="{63AD4FE1-9E37-084D-B5CD-5C8B5F316924}"/>
            </ac:spMkLst>
          </pc:spChg>
          <pc:spChg chg="mod">
            <ac:chgData name="Huber, Leonard" userId="ae1dd3f4-6458-48eb-8778-66053b5c341c" providerId="ADAL" clId="{1F5D011D-4D2B-4F42-B8D8-1F797411D46F}" dt="2026-06-03T09:28:47.001" v="15361" actId="790"/>
            <ac:spMkLst>
              <pc:docMk/>
              <pc:sldMasterMk cId="2221857856" sldId="2147483684"/>
              <pc:sldLayoutMk cId="4133672198" sldId="2147483685"/>
              <ac:spMk id="3" creationId="{A18B117B-053B-D74C-BAD6-ABB3754D8169}"/>
            </ac:spMkLst>
          </pc:spChg>
          <pc:spChg chg="mod">
            <ac:chgData name="Huber, Leonard" userId="ae1dd3f4-6458-48eb-8778-66053b5c341c" providerId="ADAL" clId="{1F5D011D-4D2B-4F42-B8D8-1F797411D46F}" dt="2026-06-03T09:28:46.986" v="15359" actId="790"/>
            <ac:spMkLst>
              <pc:docMk/>
              <pc:sldMasterMk cId="2221857856" sldId="2147483684"/>
              <pc:sldLayoutMk cId="4133672198" sldId="2147483685"/>
              <ac:spMk id="4" creationId="{62FACB92-DF5A-4400-AA4D-954830BAB29C}"/>
            </ac:spMkLst>
          </pc:spChg>
          <pc:spChg chg="mod">
            <ac:chgData name="Huber, Leonard" userId="ae1dd3f4-6458-48eb-8778-66053b5c341c" providerId="ADAL" clId="{1F5D011D-4D2B-4F42-B8D8-1F797411D46F}" dt="2026-06-03T09:28:47.001" v="15362" actId="790"/>
            <ac:spMkLst>
              <pc:docMk/>
              <pc:sldMasterMk cId="2221857856" sldId="2147483684"/>
              <pc:sldLayoutMk cId="4133672198" sldId="2147483685"/>
              <ac:spMk id="15" creationId="{1D5CCC86-3F10-B647-A528-00A821738983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01" v="15364" actId="790"/>
          <pc:sldLayoutMkLst>
            <pc:docMk/>
            <pc:sldMasterMk cId="2221857856" sldId="2147483684"/>
            <pc:sldLayoutMk cId="1687614698" sldId="2147483686"/>
          </pc:sldLayoutMkLst>
          <pc:spChg chg="mod">
            <ac:chgData name="Huber, Leonard" userId="ae1dd3f4-6458-48eb-8778-66053b5c341c" providerId="ADAL" clId="{1F5D011D-4D2B-4F42-B8D8-1F797411D46F}" dt="2026-06-03T09:28:47.001" v="15364" actId="790"/>
            <ac:spMkLst>
              <pc:docMk/>
              <pc:sldMasterMk cId="2221857856" sldId="2147483684"/>
              <pc:sldLayoutMk cId="1687614698" sldId="2147483686"/>
              <ac:spMk id="5" creationId="{56F9B490-F790-4671-9748-99A165BDC8AF}"/>
            </ac:spMkLst>
          </pc:spChg>
          <pc:spChg chg="mod">
            <ac:chgData name="Huber, Leonard" userId="ae1dd3f4-6458-48eb-8778-66053b5c341c" providerId="ADAL" clId="{1F5D011D-4D2B-4F42-B8D8-1F797411D46F}" dt="2026-06-03T09:28:47.001" v="15363" actId="790"/>
            <ac:spMkLst>
              <pc:docMk/>
              <pc:sldMasterMk cId="2221857856" sldId="2147483684"/>
              <pc:sldLayoutMk cId="1687614698" sldId="2147483686"/>
              <ac:spMk id="10" creationId="{43F9F64B-940B-43E0-8291-E8A36A1AE55A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01" v="15369" actId="790"/>
          <pc:sldLayoutMkLst>
            <pc:docMk/>
            <pc:sldMasterMk cId="2221857856" sldId="2147483684"/>
            <pc:sldLayoutMk cId="2272374496" sldId="2147483688"/>
          </pc:sldLayoutMkLst>
          <pc:spChg chg="mod">
            <ac:chgData name="Huber, Leonard" userId="ae1dd3f4-6458-48eb-8778-66053b5c341c" providerId="ADAL" clId="{1F5D011D-4D2B-4F42-B8D8-1F797411D46F}" dt="2026-06-03T09:28:47.001" v="15366" actId="790"/>
            <ac:spMkLst>
              <pc:docMk/>
              <pc:sldMasterMk cId="2221857856" sldId="2147483684"/>
              <pc:sldLayoutMk cId="2272374496" sldId="2147483688"/>
              <ac:spMk id="2" creationId="{83D906BB-B766-4A81-982C-FF509E5EC786}"/>
            </ac:spMkLst>
          </pc:spChg>
          <pc:spChg chg="mod">
            <ac:chgData name="Huber, Leonard" userId="ae1dd3f4-6458-48eb-8778-66053b5c341c" providerId="ADAL" clId="{1F5D011D-4D2B-4F42-B8D8-1F797411D46F}" dt="2026-06-03T09:28:47.001" v="15369" actId="790"/>
            <ac:spMkLst>
              <pc:docMk/>
              <pc:sldMasterMk cId="2221857856" sldId="2147483684"/>
              <pc:sldLayoutMk cId="2272374496" sldId="2147483688"/>
              <ac:spMk id="5" creationId="{D0E1206B-8429-4EF3-BAFD-1AE585D9C247}"/>
            </ac:spMkLst>
          </pc:spChg>
          <pc:spChg chg="mod">
            <ac:chgData name="Huber, Leonard" userId="ae1dd3f4-6458-48eb-8778-66053b5c341c" providerId="ADAL" clId="{1F5D011D-4D2B-4F42-B8D8-1F797411D46F}" dt="2026-06-03T09:28:47.001" v="15368" actId="790"/>
            <ac:spMkLst>
              <pc:docMk/>
              <pc:sldMasterMk cId="2221857856" sldId="2147483684"/>
              <pc:sldLayoutMk cId="2272374496" sldId="2147483688"/>
              <ac:spMk id="14" creationId="{3704D232-213D-1349-BF20-DDEDEB909A2D}"/>
            </ac:spMkLst>
          </pc:spChg>
          <pc:spChg chg="mod">
            <ac:chgData name="Huber, Leonard" userId="ae1dd3f4-6458-48eb-8778-66053b5c341c" providerId="ADAL" clId="{1F5D011D-4D2B-4F42-B8D8-1F797411D46F}" dt="2026-06-03T09:28:47.001" v="15367" actId="790"/>
            <ac:spMkLst>
              <pc:docMk/>
              <pc:sldMasterMk cId="2221857856" sldId="2147483684"/>
              <pc:sldLayoutMk cId="2272374496" sldId="2147483688"/>
              <ac:spMk id="28" creationId="{51A428E3-848B-4A4F-88B3-C1AC15148599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16" v="15373" actId="790"/>
          <pc:sldLayoutMkLst>
            <pc:docMk/>
            <pc:sldMasterMk cId="2221857856" sldId="2147483684"/>
            <pc:sldLayoutMk cId="55164880" sldId="2147483689"/>
          </pc:sldLayoutMkLst>
          <pc:spChg chg="mod">
            <ac:chgData name="Huber, Leonard" userId="ae1dd3f4-6458-48eb-8778-66053b5c341c" providerId="ADAL" clId="{1F5D011D-4D2B-4F42-B8D8-1F797411D46F}" dt="2026-06-03T09:28:47.016" v="15371" actId="790"/>
            <ac:spMkLst>
              <pc:docMk/>
              <pc:sldMasterMk cId="2221857856" sldId="2147483684"/>
              <pc:sldLayoutMk cId="55164880" sldId="2147483689"/>
              <ac:spMk id="2" creationId="{011E03C1-D400-8046-89BB-D260E3A84477}"/>
            </ac:spMkLst>
          </pc:spChg>
          <pc:spChg chg="mod">
            <ac:chgData name="Huber, Leonard" userId="ae1dd3f4-6458-48eb-8778-66053b5c341c" providerId="ADAL" clId="{1F5D011D-4D2B-4F42-B8D8-1F797411D46F}" dt="2026-06-03T09:28:47.001" v="15370" actId="790"/>
            <ac:spMkLst>
              <pc:docMk/>
              <pc:sldMasterMk cId="2221857856" sldId="2147483684"/>
              <pc:sldLayoutMk cId="55164880" sldId="2147483689"/>
              <ac:spMk id="3" creationId="{352BC96C-63C5-4844-96EE-D90D933B1DF1}"/>
            </ac:spMkLst>
          </pc:spChg>
          <pc:spChg chg="mod">
            <ac:chgData name="Huber, Leonard" userId="ae1dd3f4-6458-48eb-8778-66053b5c341c" providerId="ADAL" clId="{1F5D011D-4D2B-4F42-B8D8-1F797411D46F}" dt="2026-06-03T09:28:47.016" v="15373" actId="790"/>
            <ac:spMkLst>
              <pc:docMk/>
              <pc:sldMasterMk cId="2221857856" sldId="2147483684"/>
              <pc:sldLayoutMk cId="55164880" sldId="2147483689"/>
              <ac:spMk id="8" creationId="{4BEAD478-665D-496C-B00E-61831230A9ED}"/>
            </ac:spMkLst>
          </pc:spChg>
          <pc:spChg chg="mod">
            <ac:chgData name="Huber, Leonard" userId="ae1dd3f4-6458-48eb-8778-66053b5c341c" providerId="ADAL" clId="{1F5D011D-4D2B-4F42-B8D8-1F797411D46F}" dt="2026-06-03T09:28:47.016" v="15372" actId="790"/>
            <ac:spMkLst>
              <pc:docMk/>
              <pc:sldMasterMk cId="2221857856" sldId="2147483684"/>
              <pc:sldLayoutMk cId="55164880" sldId="2147483689"/>
              <ac:spMk id="17" creationId="{81FB390D-B9A1-4431-8429-E440C2BE6863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16" v="15377" actId="790"/>
          <pc:sldLayoutMkLst>
            <pc:docMk/>
            <pc:sldMasterMk cId="2221857856" sldId="2147483684"/>
            <pc:sldLayoutMk cId="879692072" sldId="2147483690"/>
          </pc:sldLayoutMkLst>
          <pc:spChg chg="mod">
            <ac:chgData name="Huber, Leonard" userId="ae1dd3f4-6458-48eb-8778-66053b5c341c" providerId="ADAL" clId="{1F5D011D-4D2B-4F42-B8D8-1F797411D46F}" dt="2026-06-03T09:28:47.016" v="15374" actId="790"/>
            <ac:spMkLst>
              <pc:docMk/>
              <pc:sldMasterMk cId="2221857856" sldId="2147483684"/>
              <pc:sldLayoutMk cId="879692072" sldId="2147483690"/>
              <ac:spMk id="2" creationId="{AD933C2C-4ED0-4B82-8997-E93AEB96EC55}"/>
            </ac:spMkLst>
          </pc:spChg>
          <pc:spChg chg="mod">
            <ac:chgData name="Huber, Leonard" userId="ae1dd3f4-6458-48eb-8778-66053b5c341c" providerId="ADAL" clId="{1F5D011D-4D2B-4F42-B8D8-1F797411D46F}" dt="2026-06-03T09:28:47.016" v="15377" actId="790"/>
            <ac:spMkLst>
              <pc:docMk/>
              <pc:sldMasterMk cId="2221857856" sldId="2147483684"/>
              <pc:sldLayoutMk cId="879692072" sldId="2147483690"/>
              <ac:spMk id="8" creationId="{6ED46054-2F2F-486D-8E76-7CFB315D34E1}"/>
            </ac:spMkLst>
          </pc:spChg>
          <pc:spChg chg="mod">
            <ac:chgData name="Huber, Leonard" userId="ae1dd3f4-6458-48eb-8778-66053b5c341c" providerId="ADAL" clId="{1F5D011D-4D2B-4F42-B8D8-1F797411D46F}" dt="2026-06-03T09:28:47.016" v="15376" actId="790"/>
            <ac:spMkLst>
              <pc:docMk/>
              <pc:sldMasterMk cId="2221857856" sldId="2147483684"/>
              <pc:sldLayoutMk cId="879692072" sldId="2147483690"/>
              <ac:spMk id="14" creationId="{9F682349-BFFC-4F99-8587-BDD310D19432}"/>
            </ac:spMkLst>
          </pc:spChg>
          <pc:spChg chg="mod">
            <ac:chgData name="Huber, Leonard" userId="ae1dd3f4-6458-48eb-8778-66053b5c341c" providerId="ADAL" clId="{1F5D011D-4D2B-4F42-B8D8-1F797411D46F}" dt="2026-06-03T09:28:47.016" v="15375" actId="790"/>
            <ac:spMkLst>
              <pc:docMk/>
              <pc:sldMasterMk cId="2221857856" sldId="2147483684"/>
              <pc:sldLayoutMk cId="879692072" sldId="2147483690"/>
              <ac:spMk id="16" creationId="{C75495C2-4728-204B-897F-ADE6303F81B6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31" v="15382" actId="790"/>
          <pc:sldLayoutMkLst>
            <pc:docMk/>
            <pc:sldMasterMk cId="2221857856" sldId="2147483684"/>
            <pc:sldLayoutMk cId="1057010676" sldId="2147483691"/>
          </pc:sldLayoutMkLst>
          <pc:spChg chg="mod">
            <ac:chgData name="Huber, Leonard" userId="ae1dd3f4-6458-48eb-8778-66053b5c341c" providerId="ADAL" clId="{1F5D011D-4D2B-4F42-B8D8-1F797411D46F}" dt="2026-06-03T09:28:47.016" v="15378" actId="790"/>
            <ac:spMkLst>
              <pc:docMk/>
              <pc:sldMasterMk cId="2221857856" sldId="2147483684"/>
              <pc:sldLayoutMk cId="1057010676" sldId="2147483691"/>
              <ac:spMk id="2" creationId="{13B76641-2E82-4B63-93DA-5A86BD6B7214}"/>
            </ac:spMkLst>
          </pc:spChg>
          <pc:spChg chg="mod">
            <ac:chgData name="Huber, Leonard" userId="ae1dd3f4-6458-48eb-8778-66053b5c341c" providerId="ADAL" clId="{1F5D011D-4D2B-4F42-B8D8-1F797411D46F}" dt="2026-06-03T09:28:47.016" v="15379" actId="790"/>
            <ac:spMkLst>
              <pc:docMk/>
              <pc:sldMasterMk cId="2221857856" sldId="2147483684"/>
              <pc:sldLayoutMk cId="1057010676" sldId="2147483691"/>
              <ac:spMk id="5" creationId="{F01EA128-4E92-46A3-B8EE-474F087E3FF2}"/>
            </ac:spMkLst>
          </pc:spChg>
          <pc:spChg chg="mod">
            <ac:chgData name="Huber, Leonard" userId="ae1dd3f4-6458-48eb-8778-66053b5c341c" providerId="ADAL" clId="{1F5D011D-4D2B-4F42-B8D8-1F797411D46F}" dt="2026-06-03T09:28:47.031" v="15382" actId="790"/>
            <ac:spMkLst>
              <pc:docMk/>
              <pc:sldMasterMk cId="2221857856" sldId="2147483684"/>
              <pc:sldLayoutMk cId="1057010676" sldId="2147483691"/>
              <ac:spMk id="9" creationId="{D3D351D1-FFB6-4227-9ADC-05525A9B855E}"/>
            </ac:spMkLst>
          </pc:spChg>
          <pc:spChg chg="mod">
            <ac:chgData name="Huber, Leonard" userId="ae1dd3f4-6458-48eb-8778-66053b5c341c" providerId="ADAL" clId="{1F5D011D-4D2B-4F42-B8D8-1F797411D46F}" dt="2026-06-03T09:28:47.016" v="15380" actId="790"/>
            <ac:spMkLst>
              <pc:docMk/>
              <pc:sldMasterMk cId="2221857856" sldId="2147483684"/>
              <pc:sldLayoutMk cId="1057010676" sldId="2147483691"/>
              <ac:spMk id="14" creationId="{3704D232-213D-1349-BF20-DDEDEB909A2D}"/>
            </ac:spMkLst>
          </pc:spChg>
          <pc:spChg chg="mod">
            <ac:chgData name="Huber, Leonard" userId="ae1dd3f4-6458-48eb-8778-66053b5c341c" providerId="ADAL" clId="{1F5D011D-4D2B-4F42-B8D8-1F797411D46F}" dt="2026-06-03T09:28:47.016" v="15381" actId="790"/>
            <ac:spMkLst>
              <pc:docMk/>
              <pc:sldMasterMk cId="2221857856" sldId="2147483684"/>
              <pc:sldLayoutMk cId="1057010676" sldId="2147483691"/>
              <ac:spMk id="15" creationId="{59CAB22E-EAD9-4ABF-B95C-BC9F35E8C462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31" v="15384" actId="790"/>
          <pc:sldLayoutMkLst>
            <pc:docMk/>
            <pc:sldMasterMk cId="2221857856" sldId="2147483684"/>
            <pc:sldLayoutMk cId="4103161293" sldId="2147483692"/>
          </pc:sldLayoutMkLst>
          <pc:spChg chg="mod">
            <ac:chgData name="Huber, Leonard" userId="ae1dd3f4-6458-48eb-8778-66053b5c341c" providerId="ADAL" clId="{1F5D011D-4D2B-4F42-B8D8-1F797411D46F}" dt="2026-06-03T09:28:47.031" v="15384" actId="790"/>
            <ac:spMkLst>
              <pc:docMk/>
              <pc:sldMasterMk cId="2221857856" sldId="2147483684"/>
              <pc:sldLayoutMk cId="4103161293" sldId="2147483692"/>
              <ac:spMk id="2" creationId="{011E03C1-D400-8046-89BB-D260E3A84477}"/>
            </ac:spMkLst>
          </pc:spChg>
          <pc:spChg chg="mod">
            <ac:chgData name="Huber, Leonard" userId="ae1dd3f4-6458-48eb-8778-66053b5c341c" providerId="ADAL" clId="{1F5D011D-4D2B-4F42-B8D8-1F797411D46F}" dt="2026-06-03T09:28:47.031" v="15383" actId="790"/>
            <ac:spMkLst>
              <pc:docMk/>
              <pc:sldMasterMk cId="2221857856" sldId="2147483684"/>
              <pc:sldLayoutMk cId="4103161293" sldId="2147483692"/>
              <ac:spMk id="3" creationId="{16BD8039-0BD3-4061-81FD-CF887F58DFE1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31" v="15386" actId="790"/>
          <pc:sldLayoutMkLst>
            <pc:docMk/>
            <pc:sldMasterMk cId="2221857856" sldId="2147483684"/>
            <pc:sldLayoutMk cId="1213937305" sldId="2147483693"/>
          </pc:sldLayoutMkLst>
          <pc:spChg chg="mod">
            <ac:chgData name="Huber, Leonard" userId="ae1dd3f4-6458-48eb-8778-66053b5c341c" providerId="ADAL" clId="{1F5D011D-4D2B-4F42-B8D8-1F797411D46F}" dt="2026-06-03T09:28:47.031" v="15385" actId="790"/>
            <ac:spMkLst>
              <pc:docMk/>
              <pc:sldMasterMk cId="2221857856" sldId="2147483684"/>
              <pc:sldLayoutMk cId="1213937305" sldId="2147483693"/>
              <ac:spMk id="2" creationId="{C324F1CC-BBCD-4AD6-9A7C-137FEFA779A3}"/>
            </ac:spMkLst>
          </pc:spChg>
          <pc:spChg chg="mod">
            <ac:chgData name="Huber, Leonard" userId="ae1dd3f4-6458-48eb-8778-66053b5c341c" providerId="ADAL" clId="{1F5D011D-4D2B-4F42-B8D8-1F797411D46F}" dt="2026-06-03T09:28:47.031" v="15386" actId="790"/>
            <ac:spMkLst>
              <pc:docMk/>
              <pc:sldMasterMk cId="2221857856" sldId="2147483684"/>
              <pc:sldLayoutMk cId="1213937305" sldId="2147483693"/>
              <ac:spMk id="6" creationId="{1AE1E5AF-43EF-49CD-A70B-FBA2BCAA3FE6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31" v="15388" actId="790"/>
          <pc:sldLayoutMkLst>
            <pc:docMk/>
            <pc:sldMasterMk cId="2221857856" sldId="2147483684"/>
            <pc:sldLayoutMk cId="3346166052" sldId="2147483694"/>
          </pc:sldLayoutMkLst>
          <pc:spChg chg="mod">
            <ac:chgData name="Huber, Leonard" userId="ae1dd3f4-6458-48eb-8778-66053b5c341c" providerId="ADAL" clId="{1F5D011D-4D2B-4F42-B8D8-1F797411D46F}" dt="2026-06-03T09:28:47.031" v="15388" actId="790"/>
            <ac:spMkLst>
              <pc:docMk/>
              <pc:sldMasterMk cId="2221857856" sldId="2147483684"/>
              <pc:sldLayoutMk cId="3346166052" sldId="2147483694"/>
              <ac:spMk id="2" creationId="{E8B7CCCB-F6CD-F24D-9CF5-FE9F81B12F9C}"/>
            </ac:spMkLst>
          </pc:spChg>
          <pc:spChg chg="mod">
            <ac:chgData name="Huber, Leonard" userId="ae1dd3f4-6458-48eb-8778-66053b5c341c" providerId="ADAL" clId="{1F5D011D-4D2B-4F42-B8D8-1F797411D46F}" dt="2026-06-03T09:28:47.031" v="15387" actId="790"/>
            <ac:spMkLst>
              <pc:docMk/>
              <pc:sldMasterMk cId="2221857856" sldId="2147483684"/>
              <pc:sldLayoutMk cId="3346166052" sldId="2147483694"/>
              <ac:spMk id="8" creationId="{82A699C7-7B2A-FE48-B204-2A35A8621D62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31" v="15392" actId="790"/>
          <pc:sldLayoutMkLst>
            <pc:docMk/>
            <pc:sldMasterMk cId="2221857856" sldId="2147483684"/>
            <pc:sldLayoutMk cId="1669709248" sldId="2147483695"/>
          </pc:sldLayoutMkLst>
          <pc:spChg chg="mod">
            <ac:chgData name="Huber, Leonard" userId="ae1dd3f4-6458-48eb-8778-66053b5c341c" providerId="ADAL" clId="{1F5D011D-4D2B-4F42-B8D8-1F797411D46F}" dt="2026-06-03T09:28:47.031" v="15390" actId="790"/>
            <ac:spMkLst>
              <pc:docMk/>
              <pc:sldMasterMk cId="2221857856" sldId="2147483684"/>
              <pc:sldLayoutMk cId="1669709248" sldId="2147483695"/>
              <ac:spMk id="2" creationId="{E8B7CCCB-F6CD-F24D-9CF5-FE9F81B12F9C}"/>
            </ac:spMkLst>
          </pc:spChg>
          <pc:spChg chg="mod">
            <ac:chgData name="Huber, Leonard" userId="ae1dd3f4-6458-48eb-8778-66053b5c341c" providerId="ADAL" clId="{1F5D011D-4D2B-4F42-B8D8-1F797411D46F}" dt="2026-06-03T09:28:47.031" v="15391" actId="790"/>
            <ac:spMkLst>
              <pc:docMk/>
              <pc:sldMasterMk cId="2221857856" sldId="2147483684"/>
              <pc:sldLayoutMk cId="1669709248" sldId="2147483695"/>
              <ac:spMk id="3" creationId="{694FEF0F-449D-494E-B003-BA0DE42F6122}"/>
            </ac:spMkLst>
          </pc:spChg>
          <pc:spChg chg="mod">
            <ac:chgData name="Huber, Leonard" userId="ae1dd3f4-6458-48eb-8778-66053b5c341c" providerId="ADAL" clId="{1F5D011D-4D2B-4F42-B8D8-1F797411D46F}" dt="2026-06-03T09:28:47.031" v="15392" actId="790"/>
            <ac:spMkLst>
              <pc:docMk/>
              <pc:sldMasterMk cId="2221857856" sldId="2147483684"/>
              <pc:sldLayoutMk cId="1669709248" sldId="2147483695"/>
              <ac:spMk id="4" creationId="{24DA243C-D223-024A-A211-1CD96C903785}"/>
            </ac:spMkLst>
          </pc:spChg>
          <pc:spChg chg="mod">
            <ac:chgData name="Huber, Leonard" userId="ae1dd3f4-6458-48eb-8778-66053b5c341c" providerId="ADAL" clId="{1F5D011D-4D2B-4F42-B8D8-1F797411D46F}" dt="2026-06-03T09:28:47.031" v="15389" actId="790"/>
            <ac:spMkLst>
              <pc:docMk/>
              <pc:sldMasterMk cId="2221857856" sldId="2147483684"/>
              <pc:sldLayoutMk cId="1669709248" sldId="2147483695"/>
              <ac:spMk id="8" creationId="{82A699C7-7B2A-FE48-B204-2A35A8621D62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47" v="15396" actId="790"/>
          <pc:sldLayoutMkLst>
            <pc:docMk/>
            <pc:sldMasterMk cId="2221857856" sldId="2147483684"/>
            <pc:sldLayoutMk cId="3192949495" sldId="2147483696"/>
          </pc:sldLayoutMkLst>
          <pc:spChg chg="mod">
            <ac:chgData name="Huber, Leonard" userId="ae1dd3f4-6458-48eb-8778-66053b5c341c" providerId="ADAL" clId="{1F5D011D-4D2B-4F42-B8D8-1F797411D46F}" dt="2026-06-03T09:28:47.031" v="15394" actId="790"/>
            <ac:spMkLst>
              <pc:docMk/>
              <pc:sldMasterMk cId="2221857856" sldId="2147483684"/>
              <pc:sldLayoutMk cId="3192949495" sldId="2147483696"/>
              <ac:spMk id="4" creationId="{C2631238-F440-4B1F-8D7B-809C61CB6264}"/>
            </ac:spMkLst>
          </pc:spChg>
          <pc:spChg chg="mod">
            <ac:chgData name="Huber, Leonard" userId="ae1dd3f4-6458-48eb-8778-66053b5c341c" providerId="ADAL" clId="{1F5D011D-4D2B-4F42-B8D8-1F797411D46F}" dt="2026-06-03T09:28:47.031" v="15395" actId="790"/>
            <ac:spMkLst>
              <pc:docMk/>
              <pc:sldMasterMk cId="2221857856" sldId="2147483684"/>
              <pc:sldLayoutMk cId="3192949495" sldId="2147483696"/>
              <ac:spMk id="6" creationId="{D95ABA3D-BEC2-4D38-9AFA-4954F306F25E}"/>
            </ac:spMkLst>
          </pc:spChg>
          <pc:spChg chg="mod">
            <ac:chgData name="Huber, Leonard" userId="ae1dd3f4-6458-48eb-8778-66053b5c341c" providerId="ADAL" clId="{1F5D011D-4D2B-4F42-B8D8-1F797411D46F}" dt="2026-06-03T09:28:47.047" v="15396" actId="790"/>
            <ac:spMkLst>
              <pc:docMk/>
              <pc:sldMasterMk cId="2221857856" sldId="2147483684"/>
              <pc:sldLayoutMk cId="3192949495" sldId="2147483696"/>
              <ac:spMk id="8" creationId="{ED8852F4-3A40-41CF-8793-5F648FBC7E2E}"/>
            </ac:spMkLst>
          </pc:spChg>
          <pc:spChg chg="mod">
            <ac:chgData name="Huber, Leonard" userId="ae1dd3f4-6458-48eb-8778-66053b5c341c" providerId="ADAL" clId="{1F5D011D-4D2B-4F42-B8D8-1F797411D46F}" dt="2026-06-03T09:28:47.031" v="15393" actId="790"/>
            <ac:spMkLst>
              <pc:docMk/>
              <pc:sldMasterMk cId="2221857856" sldId="2147483684"/>
              <pc:sldLayoutMk cId="3192949495" sldId="2147483696"/>
              <ac:spMk id="15" creationId="{F5897343-393D-0E44-A97B-2079B348B1F9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63" v="15407" actId="790"/>
          <pc:sldLayoutMkLst>
            <pc:docMk/>
            <pc:sldMasterMk cId="2221857856" sldId="2147483684"/>
            <pc:sldLayoutMk cId="3382546550" sldId="2147483697"/>
          </pc:sldLayoutMkLst>
          <pc:spChg chg="mod">
            <ac:chgData name="Huber, Leonard" userId="ae1dd3f4-6458-48eb-8778-66053b5c341c" providerId="ADAL" clId="{1F5D011D-4D2B-4F42-B8D8-1F797411D46F}" dt="2026-06-03T09:28:47.047" v="15397" actId="790"/>
            <ac:spMkLst>
              <pc:docMk/>
              <pc:sldMasterMk cId="2221857856" sldId="2147483684"/>
              <pc:sldLayoutMk cId="3382546550" sldId="2147483697"/>
              <ac:spMk id="2" creationId="{214DD698-12A5-415B-97E6-9C6DBEB91E8B}"/>
            </ac:spMkLst>
          </pc:spChg>
          <pc:spChg chg="mod">
            <ac:chgData name="Huber, Leonard" userId="ae1dd3f4-6458-48eb-8778-66053b5c341c" providerId="ADAL" clId="{1F5D011D-4D2B-4F42-B8D8-1F797411D46F}" dt="2026-06-03T09:28:47.047" v="15403" actId="790"/>
            <ac:spMkLst>
              <pc:docMk/>
              <pc:sldMasterMk cId="2221857856" sldId="2147483684"/>
              <pc:sldLayoutMk cId="3382546550" sldId="2147483697"/>
              <ac:spMk id="3" creationId="{213B904A-F76F-4A89-9C9D-B0B0D1D3C3F8}"/>
            </ac:spMkLst>
          </pc:spChg>
          <pc:spChg chg="mod">
            <ac:chgData name="Huber, Leonard" userId="ae1dd3f4-6458-48eb-8778-66053b5c341c" providerId="ADAL" clId="{1F5D011D-4D2B-4F42-B8D8-1F797411D46F}" dt="2026-06-03T09:28:47.059" v="15405" actId="790"/>
            <ac:spMkLst>
              <pc:docMk/>
              <pc:sldMasterMk cId="2221857856" sldId="2147483684"/>
              <pc:sldLayoutMk cId="3382546550" sldId="2147483697"/>
              <ac:spMk id="6" creationId="{86B08D16-5AA2-494D-9218-A5A958D9A796}"/>
            </ac:spMkLst>
          </pc:spChg>
          <pc:spChg chg="mod">
            <ac:chgData name="Huber, Leonard" userId="ae1dd3f4-6458-48eb-8778-66053b5c341c" providerId="ADAL" clId="{1F5D011D-4D2B-4F42-B8D8-1F797411D46F}" dt="2026-06-03T09:28:47.059" v="15406" actId="790"/>
            <ac:spMkLst>
              <pc:docMk/>
              <pc:sldMasterMk cId="2221857856" sldId="2147483684"/>
              <pc:sldLayoutMk cId="3382546550" sldId="2147483697"/>
              <ac:spMk id="8" creationId="{E58AFDCE-ECF6-47EB-A6F5-69ECA2AEC7D0}"/>
            </ac:spMkLst>
          </pc:spChg>
          <pc:spChg chg="mod">
            <ac:chgData name="Huber, Leonard" userId="ae1dd3f4-6458-48eb-8778-66053b5c341c" providerId="ADAL" clId="{1F5D011D-4D2B-4F42-B8D8-1F797411D46F}" dt="2026-06-03T09:28:47.063" v="15407" actId="790"/>
            <ac:spMkLst>
              <pc:docMk/>
              <pc:sldMasterMk cId="2221857856" sldId="2147483684"/>
              <pc:sldLayoutMk cId="3382546550" sldId="2147483697"/>
              <ac:spMk id="10" creationId="{5B1C7F46-3F09-480F-8300-B47FB5A4F4BA}"/>
            </ac:spMkLst>
          </pc:spChg>
          <pc:spChg chg="mod">
            <ac:chgData name="Huber, Leonard" userId="ae1dd3f4-6458-48eb-8778-66053b5c341c" providerId="ADAL" clId="{1F5D011D-4D2B-4F42-B8D8-1F797411D46F}" dt="2026-06-03T09:28:47.047" v="15400" actId="790"/>
            <ac:spMkLst>
              <pc:docMk/>
              <pc:sldMasterMk cId="2221857856" sldId="2147483684"/>
              <pc:sldLayoutMk cId="3382546550" sldId="2147483697"/>
              <ac:spMk id="19" creationId="{3448625E-017A-4951-9ED5-25641345A0FB}"/>
            </ac:spMkLst>
          </pc:spChg>
          <pc:spChg chg="mod">
            <ac:chgData name="Huber, Leonard" userId="ae1dd3f4-6458-48eb-8778-66053b5c341c" providerId="ADAL" clId="{1F5D011D-4D2B-4F42-B8D8-1F797411D46F}" dt="2026-06-03T09:28:47.047" v="15399" actId="790"/>
            <ac:spMkLst>
              <pc:docMk/>
              <pc:sldMasterMk cId="2221857856" sldId="2147483684"/>
              <pc:sldLayoutMk cId="3382546550" sldId="2147483697"/>
              <ac:spMk id="20" creationId="{CD7508A2-A0AF-4811-ACA1-FC84D131531A}"/>
            </ac:spMkLst>
          </pc:spChg>
          <pc:spChg chg="mod">
            <ac:chgData name="Huber, Leonard" userId="ae1dd3f4-6458-48eb-8778-66053b5c341c" providerId="ADAL" clId="{1F5D011D-4D2B-4F42-B8D8-1F797411D46F}" dt="2026-06-03T09:28:47.047" v="15398" actId="790"/>
            <ac:spMkLst>
              <pc:docMk/>
              <pc:sldMasterMk cId="2221857856" sldId="2147483684"/>
              <pc:sldLayoutMk cId="3382546550" sldId="2147483697"/>
              <ac:spMk id="21" creationId="{DAA1EFBD-66C8-4081-AADF-2B4A352FE64D}"/>
            </ac:spMkLst>
          </pc:spChg>
          <pc:spChg chg="mod">
            <ac:chgData name="Huber, Leonard" userId="ae1dd3f4-6458-48eb-8778-66053b5c341c" providerId="ADAL" clId="{1F5D011D-4D2B-4F42-B8D8-1F797411D46F}" dt="2026-06-03T09:28:47.047" v="15401" actId="790"/>
            <ac:spMkLst>
              <pc:docMk/>
              <pc:sldMasterMk cId="2221857856" sldId="2147483684"/>
              <pc:sldLayoutMk cId="3382546550" sldId="2147483697"/>
              <ac:spMk id="26" creationId="{1D364477-0314-4F10-9D10-E2EF9653C5E2}"/>
            </ac:spMkLst>
          </pc:spChg>
          <pc:spChg chg="mod">
            <ac:chgData name="Huber, Leonard" userId="ae1dd3f4-6458-48eb-8778-66053b5c341c" providerId="ADAL" clId="{1F5D011D-4D2B-4F42-B8D8-1F797411D46F}" dt="2026-06-03T09:28:47.047" v="15402" actId="790"/>
            <ac:spMkLst>
              <pc:docMk/>
              <pc:sldMasterMk cId="2221857856" sldId="2147483684"/>
              <pc:sldLayoutMk cId="3382546550" sldId="2147483697"/>
              <ac:spMk id="29" creationId="{F7FD24E3-E069-4B35-9C18-F463735BC897}"/>
            </ac:spMkLst>
          </pc:spChg>
          <pc:spChg chg="mod">
            <ac:chgData name="Huber, Leonard" userId="ae1dd3f4-6458-48eb-8778-66053b5c341c" providerId="ADAL" clId="{1F5D011D-4D2B-4F42-B8D8-1F797411D46F}" dt="2026-06-03T09:28:47.059" v="15404"/>
            <ac:spMkLst>
              <pc:docMk/>
              <pc:sldMasterMk cId="2221857856" sldId="2147483684"/>
              <pc:sldLayoutMk cId="3382546550" sldId="2147483697"/>
              <ac:spMk id="30" creationId="{43D7114F-F639-4ADE-A59A-1DE07A41E53F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63" v="15417" actId="790"/>
          <pc:sldLayoutMkLst>
            <pc:docMk/>
            <pc:sldMasterMk cId="2221857856" sldId="2147483684"/>
            <pc:sldLayoutMk cId="3412875162" sldId="2147483698"/>
          </pc:sldLayoutMkLst>
          <pc:spChg chg="mod">
            <ac:chgData name="Huber, Leonard" userId="ae1dd3f4-6458-48eb-8778-66053b5c341c" providerId="ADAL" clId="{1F5D011D-4D2B-4F42-B8D8-1F797411D46F}" dt="2026-06-03T09:28:47.063" v="15408" actId="790"/>
            <ac:spMkLst>
              <pc:docMk/>
              <pc:sldMasterMk cId="2221857856" sldId="2147483684"/>
              <pc:sldLayoutMk cId="3412875162" sldId="2147483698"/>
              <ac:spMk id="2" creationId="{0D7010FC-D5EC-4F40-BF84-C3A559032E0B}"/>
            </ac:spMkLst>
          </pc:spChg>
          <pc:spChg chg="mod">
            <ac:chgData name="Huber, Leonard" userId="ae1dd3f4-6458-48eb-8778-66053b5c341c" providerId="ADAL" clId="{1F5D011D-4D2B-4F42-B8D8-1F797411D46F}" dt="2026-06-03T09:28:47.063" v="15409" actId="790"/>
            <ac:spMkLst>
              <pc:docMk/>
              <pc:sldMasterMk cId="2221857856" sldId="2147483684"/>
              <pc:sldLayoutMk cId="3412875162" sldId="2147483698"/>
              <ac:spMk id="4" creationId="{47F5CAB5-F976-4C40-89AE-9A89E9C4AC4F}"/>
            </ac:spMkLst>
          </pc:spChg>
          <pc:spChg chg="mod">
            <ac:chgData name="Huber, Leonard" userId="ae1dd3f4-6458-48eb-8778-66053b5c341c" providerId="ADAL" clId="{1F5D011D-4D2B-4F42-B8D8-1F797411D46F}" dt="2026-06-03T09:28:47.063" v="15417" actId="790"/>
            <ac:spMkLst>
              <pc:docMk/>
              <pc:sldMasterMk cId="2221857856" sldId="2147483684"/>
              <pc:sldLayoutMk cId="3412875162" sldId="2147483698"/>
              <ac:spMk id="5" creationId="{39468541-A21A-46F7-AFC4-CBC98C325EF5}"/>
            </ac:spMkLst>
          </pc:spChg>
          <pc:spChg chg="mod">
            <ac:chgData name="Huber, Leonard" userId="ae1dd3f4-6458-48eb-8778-66053b5c341c" providerId="ADAL" clId="{1F5D011D-4D2B-4F42-B8D8-1F797411D46F}" dt="2026-06-03T09:28:47.063" v="15410" actId="790"/>
            <ac:spMkLst>
              <pc:docMk/>
              <pc:sldMasterMk cId="2221857856" sldId="2147483684"/>
              <pc:sldLayoutMk cId="3412875162" sldId="2147483698"/>
              <ac:spMk id="14" creationId="{F3B78D11-144A-4B42-AA51-7E5FE4BFDAC3}"/>
            </ac:spMkLst>
          </pc:spChg>
          <pc:spChg chg="mod">
            <ac:chgData name="Huber, Leonard" userId="ae1dd3f4-6458-48eb-8778-66053b5c341c" providerId="ADAL" clId="{1F5D011D-4D2B-4F42-B8D8-1F797411D46F}" dt="2026-06-03T09:28:47.063" v="15411" actId="790"/>
            <ac:spMkLst>
              <pc:docMk/>
              <pc:sldMasterMk cId="2221857856" sldId="2147483684"/>
              <pc:sldLayoutMk cId="3412875162" sldId="2147483698"/>
              <ac:spMk id="20" creationId="{4CF47EE3-F5CB-4E44-BC68-EC24C6779C14}"/>
            </ac:spMkLst>
          </pc:spChg>
          <pc:spChg chg="mod">
            <ac:chgData name="Huber, Leonard" userId="ae1dd3f4-6458-48eb-8778-66053b5c341c" providerId="ADAL" clId="{1F5D011D-4D2B-4F42-B8D8-1F797411D46F}" dt="2026-06-03T09:28:47.063" v="15412" actId="790"/>
            <ac:spMkLst>
              <pc:docMk/>
              <pc:sldMasterMk cId="2221857856" sldId="2147483684"/>
              <pc:sldLayoutMk cId="3412875162" sldId="2147483698"/>
              <ac:spMk id="21" creationId="{796EB4AD-659A-9A47-B141-976732FEBC0E}"/>
            </ac:spMkLst>
          </pc:spChg>
          <pc:spChg chg="mod">
            <ac:chgData name="Huber, Leonard" userId="ae1dd3f4-6458-48eb-8778-66053b5c341c" providerId="ADAL" clId="{1F5D011D-4D2B-4F42-B8D8-1F797411D46F}" dt="2026-06-03T09:28:47.063" v="15413" actId="790"/>
            <ac:spMkLst>
              <pc:docMk/>
              <pc:sldMasterMk cId="2221857856" sldId="2147483684"/>
              <pc:sldLayoutMk cId="3412875162" sldId="2147483698"/>
              <ac:spMk id="22" creationId="{8DFD1BD5-98E0-0947-9140-940DFF970135}"/>
            </ac:spMkLst>
          </pc:spChg>
          <pc:spChg chg="mod">
            <ac:chgData name="Huber, Leonard" userId="ae1dd3f4-6458-48eb-8778-66053b5c341c" providerId="ADAL" clId="{1F5D011D-4D2B-4F42-B8D8-1F797411D46F}" dt="2026-06-03T09:28:47.063" v="15414" actId="790"/>
            <ac:spMkLst>
              <pc:docMk/>
              <pc:sldMasterMk cId="2221857856" sldId="2147483684"/>
              <pc:sldLayoutMk cId="3412875162" sldId="2147483698"/>
              <ac:spMk id="24" creationId="{44CBE62D-52E2-4C4C-AF6E-96D1E570765B}"/>
            </ac:spMkLst>
          </pc:spChg>
          <pc:spChg chg="mod">
            <ac:chgData name="Huber, Leonard" userId="ae1dd3f4-6458-48eb-8778-66053b5c341c" providerId="ADAL" clId="{1F5D011D-4D2B-4F42-B8D8-1F797411D46F}" dt="2026-06-03T09:28:47.063" v="15415" actId="790"/>
            <ac:spMkLst>
              <pc:docMk/>
              <pc:sldMasterMk cId="2221857856" sldId="2147483684"/>
              <pc:sldLayoutMk cId="3412875162" sldId="2147483698"/>
              <ac:spMk id="27" creationId="{1C3C4FE2-D60A-3C44-A1A2-F63809BB1ED6}"/>
            </ac:spMkLst>
          </pc:spChg>
          <pc:spChg chg="mod">
            <ac:chgData name="Huber, Leonard" userId="ae1dd3f4-6458-48eb-8778-66053b5c341c" providerId="ADAL" clId="{1F5D011D-4D2B-4F42-B8D8-1F797411D46F}" dt="2026-06-03T09:28:47.063" v="15416" actId="790"/>
            <ac:spMkLst>
              <pc:docMk/>
              <pc:sldMasterMk cId="2221857856" sldId="2147483684"/>
              <pc:sldLayoutMk cId="3412875162" sldId="2147483698"/>
              <ac:spMk id="28" creationId="{39E6F826-10D9-8247-8889-29223C7F84B1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86" v="15427" actId="790"/>
          <pc:sldLayoutMkLst>
            <pc:docMk/>
            <pc:sldMasterMk cId="2221857856" sldId="2147483684"/>
            <pc:sldLayoutMk cId="1040524985" sldId="2147483699"/>
          </pc:sldLayoutMkLst>
          <pc:spChg chg="mod">
            <ac:chgData name="Huber, Leonard" userId="ae1dd3f4-6458-48eb-8778-66053b5c341c" providerId="ADAL" clId="{1F5D011D-4D2B-4F42-B8D8-1F797411D46F}" dt="2026-06-03T09:28:47.079" v="15420" actId="790"/>
            <ac:spMkLst>
              <pc:docMk/>
              <pc:sldMasterMk cId="2221857856" sldId="2147483684"/>
              <pc:sldLayoutMk cId="1040524985" sldId="2147483699"/>
              <ac:spMk id="3" creationId="{16F887B0-D81F-4D6E-8490-01166A3570A8}"/>
            </ac:spMkLst>
          </pc:spChg>
          <pc:spChg chg="mod">
            <ac:chgData name="Huber, Leonard" userId="ae1dd3f4-6458-48eb-8778-66053b5c341c" providerId="ADAL" clId="{1F5D011D-4D2B-4F42-B8D8-1F797411D46F}" dt="2026-06-03T09:28:47.063" v="15418" actId="790"/>
            <ac:spMkLst>
              <pc:docMk/>
              <pc:sldMasterMk cId="2221857856" sldId="2147483684"/>
              <pc:sldLayoutMk cId="1040524985" sldId="2147483699"/>
              <ac:spMk id="14" creationId="{66F4BDBA-8A7A-4151-9891-CE2FF8030BCB}"/>
            </ac:spMkLst>
          </pc:spChg>
          <pc:spChg chg="mod">
            <ac:chgData name="Huber, Leonard" userId="ae1dd3f4-6458-48eb-8778-66053b5c341c" providerId="ADAL" clId="{1F5D011D-4D2B-4F42-B8D8-1F797411D46F}" dt="2026-06-03T09:28:47.063" v="15419" actId="790"/>
            <ac:spMkLst>
              <pc:docMk/>
              <pc:sldMasterMk cId="2221857856" sldId="2147483684"/>
              <pc:sldLayoutMk cId="1040524985" sldId="2147483699"/>
              <ac:spMk id="15" creationId="{F8A6D9F4-AFFE-40C2-A711-D5F9F9523EA2}"/>
            </ac:spMkLst>
          </pc:spChg>
          <pc:spChg chg="mod">
            <ac:chgData name="Huber, Leonard" userId="ae1dd3f4-6458-48eb-8778-66053b5c341c" providerId="ADAL" clId="{1F5D011D-4D2B-4F42-B8D8-1F797411D46F}" dt="2026-06-03T09:28:47.079" v="15421" actId="790"/>
            <ac:spMkLst>
              <pc:docMk/>
              <pc:sldMasterMk cId="2221857856" sldId="2147483684"/>
              <pc:sldLayoutMk cId="1040524985" sldId="2147483699"/>
              <ac:spMk id="19" creationId="{2F01B772-E707-4318-AFF4-D233B7291D07}"/>
            </ac:spMkLst>
          </pc:spChg>
          <pc:spChg chg="mod">
            <ac:chgData name="Huber, Leonard" userId="ae1dd3f4-6458-48eb-8778-66053b5c341c" providerId="ADAL" clId="{1F5D011D-4D2B-4F42-B8D8-1F797411D46F}" dt="2026-06-03T09:28:47.079" v="15422" actId="790"/>
            <ac:spMkLst>
              <pc:docMk/>
              <pc:sldMasterMk cId="2221857856" sldId="2147483684"/>
              <pc:sldLayoutMk cId="1040524985" sldId="2147483699"/>
              <ac:spMk id="23" creationId="{9F9E8AE9-DD63-4653-988B-3750118E135D}"/>
            </ac:spMkLst>
          </pc:spChg>
          <pc:spChg chg="mod">
            <ac:chgData name="Huber, Leonard" userId="ae1dd3f4-6458-48eb-8778-66053b5c341c" providerId="ADAL" clId="{1F5D011D-4D2B-4F42-B8D8-1F797411D46F}" dt="2026-06-03T09:28:47.079" v="15423" actId="790"/>
            <ac:spMkLst>
              <pc:docMk/>
              <pc:sldMasterMk cId="2221857856" sldId="2147483684"/>
              <pc:sldLayoutMk cId="1040524985" sldId="2147483699"/>
              <ac:spMk id="26" creationId="{7F035056-C297-4E3D-A5DA-D86611958279}"/>
            </ac:spMkLst>
          </pc:spChg>
          <pc:spChg chg="mod">
            <ac:chgData name="Huber, Leonard" userId="ae1dd3f4-6458-48eb-8778-66053b5c341c" providerId="ADAL" clId="{1F5D011D-4D2B-4F42-B8D8-1F797411D46F}" dt="2026-06-03T09:28:47.079" v="15424" actId="790"/>
            <ac:spMkLst>
              <pc:docMk/>
              <pc:sldMasterMk cId="2221857856" sldId="2147483684"/>
              <pc:sldLayoutMk cId="1040524985" sldId="2147483699"/>
              <ac:spMk id="27" creationId="{FCA46901-ED40-41AA-95AD-ADE9E86C4432}"/>
            </ac:spMkLst>
          </pc:spChg>
          <pc:spChg chg="mod">
            <ac:chgData name="Huber, Leonard" userId="ae1dd3f4-6458-48eb-8778-66053b5c341c" providerId="ADAL" clId="{1F5D011D-4D2B-4F42-B8D8-1F797411D46F}" dt="2026-06-03T09:28:47.086" v="15425" actId="790"/>
            <ac:spMkLst>
              <pc:docMk/>
              <pc:sldMasterMk cId="2221857856" sldId="2147483684"/>
              <pc:sldLayoutMk cId="1040524985" sldId="2147483699"/>
              <ac:spMk id="28" creationId="{FFC8F3DC-2FB3-4CA7-9006-B6A3370B9E06}"/>
            </ac:spMkLst>
          </pc:spChg>
          <pc:spChg chg="mod">
            <ac:chgData name="Huber, Leonard" userId="ae1dd3f4-6458-48eb-8778-66053b5c341c" providerId="ADAL" clId="{1F5D011D-4D2B-4F42-B8D8-1F797411D46F}" dt="2026-06-03T09:28:47.086" v="15426" actId="790"/>
            <ac:spMkLst>
              <pc:docMk/>
              <pc:sldMasterMk cId="2221857856" sldId="2147483684"/>
              <pc:sldLayoutMk cId="1040524985" sldId="2147483699"/>
              <ac:spMk id="29" creationId="{C88F3AC6-38BB-420F-928B-D3D9DAD55B7D}"/>
            </ac:spMkLst>
          </pc:spChg>
          <pc:spChg chg="mod">
            <ac:chgData name="Huber, Leonard" userId="ae1dd3f4-6458-48eb-8778-66053b5c341c" providerId="ADAL" clId="{1F5D011D-4D2B-4F42-B8D8-1F797411D46F}" dt="2026-06-03T09:28:47.086" v="15427" actId="790"/>
            <ac:spMkLst>
              <pc:docMk/>
              <pc:sldMasterMk cId="2221857856" sldId="2147483684"/>
              <pc:sldLayoutMk cId="1040524985" sldId="2147483699"/>
              <ac:spMk id="30" creationId="{B62EDA09-4F38-47EC-8087-3301CDABF20D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86" v="15432"/>
          <pc:sldLayoutMkLst>
            <pc:docMk/>
            <pc:sldMasterMk cId="2221857856" sldId="2147483684"/>
            <pc:sldLayoutMk cId="2665899819" sldId="2147483700"/>
          </pc:sldLayoutMkLst>
          <pc:spChg chg="mod">
            <ac:chgData name="Huber, Leonard" userId="ae1dd3f4-6458-48eb-8778-66053b5c341c" providerId="ADAL" clId="{1F5D011D-4D2B-4F42-B8D8-1F797411D46F}" dt="2026-06-03T09:28:47.086" v="15428" actId="790"/>
            <ac:spMkLst>
              <pc:docMk/>
              <pc:sldMasterMk cId="2221857856" sldId="2147483684"/>
              <pc:sldLayoutMk cId="2665899819" sldId="2147483700"/>
              <ac:spMk id="2" creationId="{8CB228E0-7DFF-492A-AFEB-CD54CE9A63B2}"/>
            </ac:spMkLst>
          </pc:spChg>
          <pc:spChg chg="mod">
            <ac:chgData name="Huber, Leonard" userId="ae1dd3f4-6458-48eb-8778-66053b5c341c" providerId="ADAL" clId="{1F5D011D-4D2B-4F42-B8D8-1F797411D46F}" dt="2026-06-03T09:28:47.086" v="15432"/>
            <ac:spMkLst>
              <pc:docMk/>
              <pc:sldMasterMk cId="2221857856" sldId="2147483684"/>
              <pc:sldLayoutMk cId="2665899819" sldId="2147483700"/>
              <ac:spMk id="4" creationId="{844DEC71-4DD6-4DF6-BCAF-2E2E1CED7F8F}"/>
            </ac:spMkLst>
          </pc:spChg>
          <pc:spChg chg="mod">
            <ac:chgData name="Huber, Leonard" userId="ae1dd3f4-6458-48eb-8778-66053b5c341c" providerId="ADAL" clId="{1F5D011D-4D2B-4F42-B8D8-1F797411D46F}" dt="2026-06-03T09:28:47.086" v="15430" actId="790"/>
            <ac:spMkLst>
              <pc:docMk/>
              <pc:sldMasterMk cId="2221857856" sldId="2147483684"/>
              <pc:sldLayoutMk cId="2665899819" sldId="2147483700"/>
              <ac:spMk id="8" creationId="{82A699C7-7B2A-FE48-B204-2A35A8621D62}"/>
            </ac:spMkLst>
          </pc:spChg>
          <pc:spChg chg="mod">
            <ac:chgData name="Huber, Leonard" userId="ae1dd3f4-6458-48eb-8778-66053b5c341c" providerId="ADAL" clId="{1F5D011D-4D2B-4F42-B8D8-1F797411D46F}" dt="2026-06-03T09:28:47.086" v="15431" actId="790"/>
            <ac:spMkLst>
              <pc:docMk/>
              <pc:sldMasterMk cId="2221857856" sldId="2147483684"/>
              <pc:sldLayoutMk cId="2665899819" sldId="2147483700"/>
              <ac:spMk id="17" creationId="{8E4614CD-0A06-45AD-BFB3-52C98A15147D}"/>
            </ac:spMkLst>
          </pc:spChg>
          <pc:spChg chg="mod">
            <ac:chgData name="Huber, Leonard" userId="ae1dd3f4-6458-48eb-8778-66053b5c341c" providerId="ADAL" clId="{1F5D011D-4D2B-4F42-B8D8-1F797411D46F}" dt="2026-06-03T09:28:47.086" v="15429" actId="790"/>
            <ac:spMkLst>
              <pc:docMk/>
              <pc:sldMasterMk cId="2221857856" sldId="2147483684"/>
              <pc:sldLayoutMk cId="2665899819" sldId="2147483700"/>
              <ac:spMk id="29" creationId="{2089A8CE-377D-4B70-A044-B5B63794CD49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110" v="15444" actId="790"/>
          <pc:sldLayoutMkLst>
            <pc:docMk/>
            <pc:sldMasterMk cId="2221857856" sldId="2147483684"/>
            <pc:sldLayoutMk cId="3135132994" sldId="2147483701"/>
          </pc:sldLayoutMkLst>
          <pc:spChg chg="mod">
            <ac:chgData name="Huber, Leonard" userId="ae1dd3f4-6458-48eb-8778-66053b5c341c" providerId="ADAL" clId="{1F5D011D-4D2B-4F42-B8D8-1F797411D46F}" dt="2026-06-03T09:28:47.095" v="15433" actId="790"/>
            <ac:spMkLst>
              <pc:docMk/>
              <pc:sldMasterMk cId="2221857856" sldId="2147483684"/>
              <pc:sldLayoutMk cId="3135132994" sldId="2147483701"/>
              <ac:spMk id="3" creationId="{EC22C1CB-4182-4CFE-892E-F42BC6EFB9A6}"/>
            </ac:spMkLst>
          </pc:spChg>
          <pc:spChg chg="mod">
            <ac:chgData name="Huber, Leonard" userId="ae1dd3f4-6458-48eb-8778-66053b5c341c" providerId="ADAL" clId="{1F5D011D-4D2B-4F42-B8D8-1F797411D46F}" dt="2026-06-03T09:28:47.095" v="15434" actId="790"/>
            <ac:spMkLst>
              <pc:docMk/>
              <pc:sldMasterMk cId="2221857856" sldId="2147483684"/>
              <pc:sldLayoutMk cId="3135132994" sldId="2147483701"/>
              <ac:spMk id="4" creationId="{5B0A2A9C-BC2E-E84C-9D64-34631BC47D14}"/>
            </ac:spMkLst>
          </pc:spChg>
          <pc:spChg chg="mod">
            <ac:chgData name="Huber, Leonard" userId="ae1dd3f4-6458-48eb-8778-66053b5c341c" providerId="ADAL" clId="{1F5D011D-4D2B-4F42-B8D8-1F797411D46F}" dt="2026-06-03T09:28:47.095" v="15441" actId="790"/>
            <ac:spMkLst>
              <pc:docMk/>
              <pc:sldMasterMk cId="2221857856" sldId="2147483684"/>
              <pc:sldLayoutMk cId="3135132994" sldId="2147483701"/>
              <ac:spMk id="6" creationId="{34305778-3C35-4F87-95B8-48D34A0EAB57}"/>
            </ac:spMkLst>
          </pc:spChg>
          <pc:spChg chg="mod">
            <ac:chgData name="Huber, Leonard" userId="ae1dd3f4-6458-48eb-8778-66053b5c341c" providerId="ADAL" clId="{1F5D011D-4D2B-4F42-B8D8-1F797411D46F}" dt="2026-06-03T09:28:47.110" v="15443" actId="790"/>
            <ac:spMkLst>
              <pc:docMk/>
              <pc:sldMasterMk cId="2221857856" sldId="2147483684"/>
              <pc:sldLayoutMk cId="3135132994" sldId="2147483701"/>
              <ac:spMk id="9" creationId="{C3B79121-7226-7D11-2DF7-5DAF0998E924}"/>
            </ac:spMkLst>
          </pc:spChg>
          <pc:spChg chg="mod">
            <ac:chgData name="Huber, Leonard" userId="ae1dd3f4-6458-48eb-8778-66053b5c341c" providerId="ADAL" clId="{1F5D011D-4D2B-4F42-B8D8-1F797411D46F}" dt="2026-06-03T09:28:47.110" v="15444" actId="790"/>
            <ac:spMkLst>
              <pc:docMk/>
              <pc:sldMasterMk cId="2221857856" sldId="2147483684"/>
              <pc:sldLayoutMk cId="3135132994" sldId="2147483701"/>
              <ac:spMk id="10" creationId="{C6FA124D-6873-B5DE-BCC0-99F387A16D95}"/>
            </ac:spMkLst>
          </pc:spChg>
          <pc:spChg chg="mod">
            <ac:chgData name="Huber, Leonard" userId="ae1dd3f4-6458-48eb-8778-66053b5c341c" providerId="ADAL" clId="{1F5D011D-4D2B-4F42-B8D8-1F797411D46F}" dt="2026-06-03T09:28:47.095" v="15442" actId="790"/>
            <ac:spMkLst>
              <pc:docMk/>
              <pc:sldMasterMk cId="2221857856" sldId="2147483684"/>
              <pc:sldLayoutMk cId="3135132994" sldId="2147483701"/>
              <ac:spMk id="14" creationId="{7D19352E-21F1-4375-A6D4-65010E3C6CCC}"/>
            </ac:spMkLst>
          </pc:spChg>
          <pc:spChg chg="mod">
            <ac:chgData name="Huber, Leonard" userId="ae1dd3f4-6458-48eb-8778-66053b5c341c" providerId="ADAL" clId="{1F5D011D-4D2B-4F42-B8D8-1F797411D46F}" dt="2026-06-03T09:28:47.095" v="15435" actId="790"/>
            <ac:spMkLst>
              <pc:docMk/>
              <pc:sldMasterMk cId="2221857856" sldId="2147483684"/>
              <pc:sldLayoutMk cId="3135132994" sldId="2147483701"/>
              <ac:spMk id="19" creationId="{4E2D8C7B-E137-3948-86A5-8EF55583B657}"/>
            </ac:spMkLst>
          </pc:spChg>
          <pc:spChg chg="mod">
            <ac:chgData name="Huber, Leonard" userId="ae1dd3f4-6458-48eb-8778-66053b5c341c" providerId="ADAL" clId="{1F5D011D-4D2B-4F42-B8D8-1F797411D46F}" dt="2026-06-03T09:28:47.095" v="15436" actId="790"/>
            <ac:spMkLst>
              <pc:docMk/>
              <pc:sldMasterMk cId="2221857856" sldId="2147483684"/>
              <pc:sldLayoutMk cId="3135132994" sldId="2147483701"/>
              <ac:spMk id="20" creationId="{4E76C799-A2B3-8549-BF01-A5E85152A2DC}"/>
            </ac:spMkLst>
          </pc:spChg>
          <pc:spChg chg="mod">
            <ac:chgData name="Huber, Leonard" userId="ae1dd3f4-6458-48eb-8778-66053b5c341c" providerId="ADAL" clId="{1F5D011D-4D2B-4F42-B8D8-1F797411D46F}" dt="2026-06-03T09:28:47.095" v="15437" actId="790"/>
            <ac:spMkLst>
              <pc:docMk/>
              <pc:sldMasterMk cId="2221857856" sldId="2147483684"/>
              <pc:sldLayoutMk cId="3135132994" sldId="2147483701"/>
              <ac:spMk id="21" creationId="{BEF35F24-23CB-894F-98A8-27315C4DB2BF}"/>
            </ac:spMkLst>
          </pc:spChg>
          <pc:spChg chg="mod">
            <ac:chgData name="Huber, Leonard" userId="ae1dd3f4-6458-48eb-8778-66053b5c341c" providerId="ADAL" clId="{1F5D011D-4D2B-4F42-B8D8-1F797411D46F}" dt="2026-06-03T09:28:47.095" v="15438" actId="790"/>
            <ac:spMkLst>
              <pc:docMk/>
              <pc:sldMasterMk cId="2221857856" sldId="2147483684"/>
              <pc:sldLayoutMk cId="3135132994" sldId="2147483701"/>
              <ac:spMk id="22" creationId="{763095BA-2E8C-A049-B6E6-B9E92AF22859}"/>
            </ac:spMkLst>
          </pc:spChg>
          <pc:spChg chg="mod">
            <ac:chgData name="Huber, Leonard" userId="ae1dd3f4-6458-48eb-8778-66053b5c341c" providerId="ADAL" clId="{1F5D011D-4D2B-4F42-B8D8-1F797411D46F}" dt="2026-06-03T09:28:47.095" v="15439" actId="790"/>
            <ac:spMkLst>
              <pc:docMk/>
              <pc:sldMasterMk cId="2221857856" sldId="2147483684"/>
              <pc:sldLayoutMk cId="3135132994" sldId="2147483701"/>
              <ac:spMk id="23" creationId="{74D08DEC-6623-4781-9EAF-1AEF06E65F4C}"/>
            </ac:spMkLst>
          </pc:spChg>
          <pc:spChg chg="mod">
            <ac:chgData name="Huber, Leonard" userId="ae1dd3f4-6458-48eb-8778-66053b5c341c" providerId="ADAL" clId="{1F5D011D-4D2B-4F42-B8D8-1F797411D46F}" dt="2026-06-03T09:28:47.095" v="15440" actId="790"/>
            <ac:spMkLst>
              <pc:docMk/>
              <pc:sldMasterMk cId="2221857856" sldId="2147483684"/>
              <pc:sldLayoutMk cId="3135132994" sldId="2147483701"/>
              <ac:spMk id="24" creationId="{4627CD43-C8BD-456F-B11B-D4CCC5605F78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001" v="15365" actId="790"/>
          <pc:sldLayoutMkLst>
            <pc:docMk/>
            <pc:sldMasterMk cId="2221857856" sldId="2147483684"/>
            <pc:sldLayoutMk cId="2036663461" sldId="2147483702"/>
          </pc:sldLayoutMkLst>
          <pc:spChg chg="mod">
            <ac:chgData name="Huber, Leonard" userId="ae1dd3f4-6458-48eb-8778-66053b5c341c" providerId="ADAL" clId="{1F5D011D-4D2B-4F42-B8D8-1F797411D46F}" dt="2026-06-03T09:28:47.001" v="15365" actId="790"/>
            <ac:spMkLst>
              <pc:docMk/>
              <pc:sldMasterMk cId="2221857856" sldId="2147483684"/>
              <pc:sldLayoutMk cId="2036663461" sldId="2147483702"/>
              <ac:spMk id="9" creationId="{FCAA8CDD-85D5-455D-B49F-664C57426048}"/>
            </ac:spMkLst>
          </pc:spChg>
        </pc:sldLayoutChg>
        <pc:sldLayoutChg chg="modSp mod">
          <pc:chgData name="Huber, Leonard" userId="ae1dd3f4-6458-48eb-8778-66053b5c341c" providerId="ADAL" clId="{1F5D011D-4D2B-4F42-B8D8-1F797411D46F}" dt="2026-06-03T09:28:47.110" v="15445" actId="790"/>
          <pc:sldLayoutMkLst>
            <pc:docMk/>
            <pc:sldMasterMk cId="2221857856" sldId="2147483684"/>
            <pc:sldLayoutMk cId="2262518511" sldId="2147483703"/>
          </pc:sldLayoutMkLst>
        </pc:sldLayoutChg>
        <pc:sldLayoutChg chg="modSp mod">
          <pc:chgData name="Huber, Leonard" userId="ae1dd3f4-6458-48eb-8778-66053b5c341c" providerId="ADAL" clId="{1F5D011D-4D2B-4F42-B8D8-1F797411D46F}" dt="2026-06-03T09:28:47.110" v="15450" actId="790"/>
          <pc:sldLayoutMkLst>
            <pc:docMk/>
            <pc:sldMasterMk cId="2221857856" sldId="2147483684"/>
            <pc:sldLayoutMk cId="2830771398" sldId="2147483704"/>
          </pc:sldLayoutMkLst>
        </pc:sldLayoutChg>
        <pc:sldLayoutChg chg="del">
          <pc:chgData name="Huber, Leonard" userId="ae1dd3f4-6458-48eb-8778-66053b5c341c" providerId="ADAL" clId="{1F5D011D-4D2B-4F42-B8D8-1F797411D46F}" dt="2026-06-01T09:37:55.818" v="4215" actId="47"/>
          <pc:sldLayoutMkLst>
            <pc:docMk/>
            <pc:sldMasterMk cId="2221857856" sldId="2147483684"/>
            <pc:sldLayoutMk cId="2873118594" sldId="2147483705"/>
          </pc:sldLayoutMkLst>
        </pc:sldLayoutChg>
        <pc:sldLayoutChg chg="modSp mod">
          <pc:chgData name="Huber, Leonard" userId="ae1dd3f4-6458-48eb-8778-66053b5c341c" providerId="ADAL" clId="{1F5D011D-4D2B-4F42-B8D8-1F797411D46F}" dt="2026-06-03T09:28:47.143" v="15465" actId="790"/>
          <pc:sldLayoutMkLst>
            <pc:docMk/>
            <pc:sldMasterMk cId="2221857856" sldId="2147483684"/>
            <pc:sldLayoutMk cId="3716421248" sldId="2147483705"/>
          </pc:sldLayoutMkLst>
        </pc:sldLayoutChg>
        <pc:sldLayoutChg chg="modSp mod">
          <pc:chgData name="Huber, Leonard" userId="ae1dd3f4-6458-48eb-8778-66053b5c341c" providerId="ADAL" clId="{1F5D011D-4D2B-4F42-B8D8-1F797411D46F}" dt="2026-06-03T09:28:47.143" v="15467" actId="790"/>
          <pc:sldLayoutMkLst>
            <pc:docMk/>
            <pc:sldMasterMk cId="2221857856" sldId="2147483684"/>
            <pc:sldLayoutMk cId="1052590008" sldId="2147483706"/>
          </pc:sldLayoutMkLst>
        </pc:sldLayoutChg>
        <pc:sldLayoutChg chg="modSp mod">
          <pc:chgData name="Huber, Leonard" userId="ae1dd3f4-6458-48eb-8778-66053b5c341c" providerId="ADAL" clId="{1F5D011D-4D2B-4F42-B8D8-1F797411D46F}" dt="2026-06-03T09:28:47.143" v="15471"/>
          <pc:sldLayoutMkLst>
            <pc:docMk/>
            <pc:sldMasterMk cId="2221857856" sldId="2147483684"/>
            <pc:sldLayoutMk cId="2509619190" sldId="2147483707"/>
          </pc:sldLayoutMkLst>
        </pc:sldLayoutChg>
        <pc:sldLayoutChg chg="modSp mod">
          <pc:chgData name="Huber, Leonard" userId="ae1dd3f4-6458-48eb-8778-66053b5c341c" providerId="ADAL" clId="{1F5D011D-4D2B-4F42-B8D8-1F797411D46F}" dt="2026-06-03T09:28:47.143" v="15477" actId="790"/>
          <pc:sldLayoutMkLst>
            <pc:docMk/>
            <pc:sldMasterMk cId="2221857856" sldId="2147483684"/>
            <pc:sldLayoutMk cId="2183477267" sldId="2147483708"/>
          </pc:sldLayoutMkLst>
        </pc:sldLayoutChg>
      </pc:sldMasterChg>
    </pc:docChg>
  </pc:docChgLst>
  <pc:docChgLst>
    <pc:chgData name="Werner, Sebastian" userId="403f34a9-ba25-46f5-81bb-44b400a9f082" providerId="ADAL" clId="{0F5A4B96-2F96-4165-AC3B-2096E0A0BB5B}"/>
    <pc:docChg chg="undo custSel addSld delSld modSld addMainMaster addSection delSection modSection">
      <pc:chgData name="Werner, Sebastian" userId="403f34a9-ba25-46f5-81bb-44b400a9f082" providerId="ADAL" clId="{0F5A4B96-2F96-4165-AC3B-2096E0A0BB5B}" dt="2026-06-23T13:42:17.985" v="2422" actId="20577"/>
      <pc:docMkLst>
        <pc:docMk/>
      </pc:docMkLst>
      <pc:sldChg chg="delSp modSp del mod">
        <pc:chgData name="Werner, Sebastian" userId="403f34a9-ba25-46f5-81bb-44b400a9f082" providerId="ADAL" clId="{0F5A4B96-2F96-4165-AC3B-2096E0A0BB5B}" dt="2026-06-21T20:40:55.583" v="21" actId="47"/>
        <pc:sldMkLst>
          <pc:docMk/>
          <pc:sldMk cId="2741420390" sldId="256"/>
        </pc:sldMkLst>
      </pc:sldChg>
      <pc:sldChg chg="del">
        <pc:chgData name="Werner, Sebastian" userId="403f34a9-ba25-46f5-81bb-44b400a9f082" providerId="ADAL" clId="{0F5A4B96-2F96-4165-AC3B-2096E0A0BB5B}" dt="2026-06-22T14:28:23.389" v="1720" actId="47"/>
        <pc:sldMkLst>
          <pc:docMk/>
          <pc:sldMk cId="180845348" sldId="257"/>
        </pc:sldMkLst>
      </pc:sldChg>
      <pc:sldChg chg="addSp delSp modSp add mod">
        <pc:chgData name="Werner, Sebastian" userId="403f34a9-ba25-46f5-81bb-44b400a9f082" providerId="ADAL" clId="{0F5A4B96-2F96-4165-AC3B-2096E0A0BB5B}" dt="2026-06-22T15:23:36.166" v="1847"/>
        <pc:sldMkLst>
          <pc:docMk/>
          <pc:sldMk cId="2434317307" sldId="260"/>
        </pc:sldMkLst>
        <pc:spChg chg="mod">
          <ac:chgData name="Werner, Sebastian" userId="403f34a9-ba25-46f5-81bb-44b400a9f082" providerId="ADAL" clId="{0F5A4B96-2F96-4165-AC3B-2096E0A0BB5B}" dt="2026-06-22T13:54:46.250" v="1204" actId="20577"/>
          <ac:spMkLst>
            <pc:docMk/>
            <pc:sldMk cId="2434317307" sldId="260"/>
            <ac:spMk id="3" creationId="{977F9949-4166-2F64-E647-75976B3C7684}"/>
          </ac:spMkLst>
        </pc:spChg>
        <pc:spChg chg="del">
          <ac:chgData name="Werner, Sebastian" userId="403f34a9-ba25-46f5-81bb-44b400a9f082" providerId="ADAL" clId="{0F5A4B96-2F96-4165-AC3B-2096E0A0BB5B}" dt="2026-06-22T13:43:46.876" v="1063" actId="478"/>
          <ac:spMkLst>
            <pc:docMk/>
            <pc:sldMk cId="2434317307" sldId="260"/>
            <ac:spMk id="8" creationId="{39FDE7BC-8D32-1054-A4DB-0688A09605ED}"/>
          </ac:spMkLst>
        </pc:spChg>
        <pc:spChg chg="add mod">
          <ac:chgData name="Werner, Sebastian" userId="403f34a9-ba25-46f5-81bb-44b400a9f082" providerId="ADAL" clId="{0F5A4B96-2F96-4165-AC3B-2096E0A0BB5B}" dt="2026-06-22T13:56:31.160" v="1213" actId="20577"/>
          <ac:spMkLst>
            <pc:docMk/>
            <pc:sldMk cId="2434317307" sldId="260"/>
            <ac:spMk id="15" creationId="{07767ACC-146D-EFFD-C398-9543D6B022D3}"/>
          </ac:spMkLst>
        </pc:spChg>
        <pc:spChg chg="add">
          <ac:chgData name="Werner, Sebastian" userId="403f34a9-ba25-46f5-81bb-44b400a9f082" providerId="ADAL" clId="{0F5A4B96-2F96-4165-AC3B-2096E0A0BB5B}" dt="2026-06-22T13:54:20.840" v="1194"/>
          <ac:spMkLst>
            <pc:docMk/>
            <pc:sldMk cId="2434317307" sldId="260"/>
            <ac:spMk id="16" creationId="{BBFA763D-2483-9642-83F9-4A792C80E8DD}"/>
          </ac:spMkLst>
        </pc:spChg>
        <pc:spChg chg="add mod">
          <ac:chgData name="Werner, Sebastian" userId="403f34a9-ba25-46f5-81bb-44b400a9f082" providerId="ADAL" clId="{0F5A4B96-2F96-4165-AC3B-2096E0A0BB5B}" dt="2026-06-22T14:11:56.370" v="1335" actId="1076"/>
          <ac:spMkLst>
            <pc:docMk/>
            <pc:sldMk cId="2434317307" sldId="260"/>
            <ac:spMk id="18" creationId="{7460629D-E3EE-B96C-E065-6C3DF27A2F86}"/>
          </ac:spMkLst>
        </pc:spChg>
        <pc:spChg chg="add mod">
          <ac:chgData name="Werner, Sebastian" userId="403f34a9-ba25-46f5-81bb-44b400a9f082" providerId="ADAL" clId="{0F5A4B96-2F96-4165-AC3B-2096E0A0BB5B}" dt="2026-06-22T15:23:36.166" v="1847"/>
          <ac:spMkLst>
            <pc:docMk/>
            <pc:sldMk cId="2434317307" sldId="260"/>
            <ac:spMk id="20" creationId="{5467E6DE-4AC9-3ADC-3556-478991BFF20A}"/>
          </ac:spMkLst>
        </pc:spChg>
        <pc:graphicFrameChg chg="del">
          <ac:chgData name="Werner, Sebastian" userId="403f34a9-ba25-46f5-81bb-44b400a9f082" providerId="ADAL" clId="{0F5A4B96-2F96-4165-AC3B-2096E0A0BB5B}" dt="2026-06-22T13:43:27.117" v="1060" actId="478"/>
          <ac:graphicFrameMkLst>
            <pc:docMk/>
            <pc:sldMk cId="2434317307" sldId="260"/>
            <ac:graphicFrameMk id="9" creationId="{D10E3083-662F-15EA-C66A-3406B957949D}"/>
          </ac:graphicFrameMkLst>
        </pc:graphicFrameChg>
        <pc:picChg chg="del">
          <ac:chgData name="Werner, Sebastian" userId="403f34a9-ba25-46f5-81bb-44b400a9f082" providerId="ADAL" clId="{0F5A4B96-2F96-4165-AC3B-2096E0A0BB5B}" dt="2026-06-22T13:43:36.375" v="1061" actId="478"/>
          <ac:picMkLst>
            <pc:docMk/>
            <pc:sldMk cId="2434317307" sldId="260"/>
            <ac:picMk id="2" creationId="{8981591F-0C12-8736-373E-754A7CA90CCE}"/>
          </ac:picMkLst>
        </pc:picChg>
        <pc:picChg chg="del">
          <ac:chgData name="Werner, Sebastian" userId="403f34a9-ba25-46f5-81bb-44b400a9f082" providerId="ADAL" clId="{0F5A4B96-2F96-4165-AC3B-2096E0A0BB5B}" dt="2026-06-22T13:43:36.375" v="1061" actId="478"/>
          <ac:picMkLst>
            <pc:docMk/>
            <pc:sldMk cId="2434317307" sldId="260"/>
            <ac:picMk id="4" creationId="{0B492B9B-1A04-C054-FCFA-144AA9D51038}"/>
          </ac:picMkLst>
        </pc:picChg>
        <pc:picChg chg="add mod">
          <ac:chgData name="Werner, Sebastian" userId="403f34a9-ba25-46f5-81bb-44b400a9f082" providerId="ADAL" clId="{0F5A4B96-2F96-4165-AC3B-2096E0A0BB5B}" dt="2026-06-22T13:43:57.120" v="1064"/>
          <ac:picMkLst>
            <pc:docMk/>
            <pc:sldMk cId="2434317307" sldId="260"/>
            <ac:picMk id="7" creationId="{2B16413F-8465-CE53-826A-77CB9A262C3D}"/>
          </ac:picMkLst>
        </pc:picChg>
        <pc:picChg chg="del">
          <ac:chgData name="Werner, Sebastian" userId="403f34a9-ba25-46f5-81bb-44b400a9f082" providerId="ADAL" clId="{0F5A4B96-2F96-4165-AC3B-2096E0A0BB5B}" dt="2026-06-22T13:43:36.375" v="1061" actId="478"/>
          <ac:picMkLst>
            <pc:docMk/>
            <pc:sldMk cId="2434317307" sldId="260"/>
            <ac:picMk id="10" creationId="{55BA70B8-6BCD-D7E7-0CD7-DFF938236431}"/>
          </ac:picMkLst>
        </pc:picChg>
        <pc:picChg chg="add del mod">
          <ac:chgData name="Werner, Sebastian" userId="403f34a9-ba25-46f5-81bb-44b400a9f082" providerId="ADAL" clId="{0F5A4B96-2F96-4165-AC3B-2096E0A0BB5B}" dt="2026-06-22T13:44:11.502" v="1066" actId="478"/>
          <ac:picMkLst>
            <pc:docMk/>
            <pc:sldMk cId="2434317307" sldId="260"/>
            <ac:picMk id="11" creationId="{9F81FF17-6610-F0B2-6E1E-F1E1AE9CA17A}"/>
          </ac:picMkLst>
        </pc:picChg>
        <pc:picChg chg="del">
          <ac:chgData name="Werner, Sebastian" userId="403f34a9-ba25-46f5-81bb-44b400a9f082" providerId="ADAL" clId="{0F5A4B96-2F96-4165-AC3B-2096E0A0BB5B}" dt="2026-06-22T13:43:38.766" v="1062" actId="478"/>
          <ac:picMkLst>
            <pc:docMk/>
            <pc:sldMk cId="2434317307" sldId="260"/>
            <ac:picMk id="12" creationId="{041B4315-C0E6-EE8D-3BAB-041E9CBDEA9A}"/>
          </ac:picMkLst>
        </pc:picChg>
        <pc:picChg chg="del">
          <ac:chgData name="Werner, Sebastian" userId="403f34a9-ba25-46f5-81bb-44b400a9f082" providerId="ADAL" clId="{0F5A4B96-2F96-4165-AC3B-2096E0A0BB5B}" dt="2026-06-22T13:43:36.375" v="1061" actId="478"/>
          <ac:picMkLst>
            <pc:docMk/>
            <pc:sldMk cId="2434317307" sldId="260"/>
            <ac:picMk id="13" creationId="{0190414C-D311-D30F-6500-246D502309C4}"/>
          </ac:picMkLst>
        </pc:picChg>
        <pc:picChg chg="add del mod">
          <ac:chgData name="Werner, Sebastian" userId="403f34a9-ba25-46f5-81bb-44b400a9f082" providerId="ADAL" clId="{0F5A4B96-2F96-4165-AC3B-2096E0A0BB5B}" dt="2026-06-22T13:47:36.607" v="1116" actId="478"/>
          <ac:picMkLst>
            <pc:docMk/>
            <pc:sldMk cId="2434317307" sldId="260"/>
            <ac:picMk id="14" creationId="{9D0245D8-302F-95E9-965C-55671E5BC18C}"/>
          </ac:picMkLst>
        </pc:picChg>
        <pc:picChg chg="del">
          <ac:chgData name="Werner, Sebastian" userId="403f34a9-ba25-46f5-81bb-44b400a9f082" providerId="ADAL" clId="{0F5A4B96-2F96-4165-AC3B-2096E0A0BB5B}" dt="2026-06-22T13:43:36.375" v="1061" actId="478"/>
          <ac:picMkLst>
            <pc:docMk/>
            <pc:sldMk cId="2434317307" sldId="260"/>
            <ac:picMk id="1026" creationId="{F75DEB28-CA0E-1602-CBC3-254C5095EF9F}"/>
          </ac:picMkLst>
        </pc:picChg>
        <pc:picChg chg="del">
          <ac:chgData name="Werner, Sebastian" userId="403f34a9-ba25-46f5-81bb-44b400a9f082" providerId="ADAL" clId="{0F5A4B96-2F96-4165-AC3B-2096E0A0BB5B}" dt="2026-06-22T13:43:36.375" v="1061" actId="478"/>
          <ac:picMkLst>
            <pc:docMk/>
            <pc:sldMk cId="2434317307" sldId="260"/>
            <ac:picMk id="1046" creationId="{2B742487-0741-0CCB-41D3-6BBB83655F16}"/>
          </ac:picMkLst>
        </pc:picChg>
        <pc:picChg chg="del">
          <ac:chgData name="Werner, Sebastian" userId="403f34a9-ba25-46f5-81bb-44b400a9f082" providerId="ADAL" clId="{0F5A4B96-2F96-4165-AC3B-2096E0A0BB5B}" dt="2026-06-22T13:43:36.375" v="1061" actId="478"/>
          <ac:picMkLst>
            <pc:docMk/>
            <pc:sldMk cId="2434317307" sldId="260"/>
            <ac:picMk id="2050" creationId="{16411456-4B67-EBC4-387A-6780EB914A25}"/>
          </ac:picMkLst>
        </pc:picChg>
      </pc:sldChg>
      <pc:sldChg chg="modSp add del mod">
        <pc:chgData name="Werner, Sebastian" userId="403f34a9-ba25-46f5-81bb-44b400a9f082" providerId="ADAL" clId="{0F5A4B96-2F96-4165-AC3B-2096E0A0BB5B}" dt="2026-06-22T13:15:26.870" v="1018" actId="299"/>
        <pc:sldMkLst>
          <pc:docMk/>
          <pc:sldMk cId="2599124877" sldId="269"/>
        </pc:sldMkLst>
        <pc:spChg chg="mod">
          <ac:chgData name="Werner, Sebastian" userId="403f34a9-ba25-46f5-81bb-44b400a9f082" providerId="ADAL" clId="{0F5A4B96-2F96-4165-AC3B-2096E0A0BB5B}" dt="2026-06-22T13:15:26.870" v="1018" actId="299"/>
          <ac:spMkLst>
            <pc:docMk/>
            <pc:sldMk cId="2599124877" sldId="269"/>
            <ac:spMk id="2" creationId="{D5319F97-A403-F61E-BED2-9A638AA453DB}"/>
          </ac:spMkLst>
        </pc:spChg>
        <pc:spChg chg="mod">
          <ac:chgData name="Werner, Sebastian" userId="403f34a9-ba25-46f5-81bb-44b400a9f082" providerId="ADAL" clId="{0F5A4B96-2F96-4165-AC3B-2096E0A0BB5B}" dt="2026-06-21T20:40:49.208" v="20" actId="404"/>
          <ac:spMkLst>
            <pc:docMk/>
            <pc:sldMk cId="2599124877" sldId="269"/>
            <ac:spMk id="30" creationId="{DF992CA3-4C32-627F-BF15-BF28E3C3E404}"/>
          </ac:spMkLst>
        </pc:spChg>
      </pc:sldChg>
      <pc:sldChg chg="addSp delSp modSp add mod">
        <pc:chgData name="Werner, Sebastian" userId="403f34a9-ba25-46f5-81bb-44b400a9f082" providerId="ADAL" clId="{0F5A4B96-2F96-4165-AC3B-2096E0A0BB5B}" dt="2026-06-22T16:43:26.123" v="2393" actId="20577"/>
        <pc:sldMkLst>
          <pc:docMk/>
          <pc:sldMk cId="1092696176" sldId="270"/>
        </pc:sldMkLst>
        <pc:spChg chg="mod">
          <ac:chgData name="Werner, Sebastian" userId="403f34a9-ba25-46f5-81bb-44b400a9f082" providerId="ADAL" clId="{0F5A4B96-2F96-4165-AC3B-2096E0A0BB5B}" dt="2026-06-22T16:43:26.123" v="2393" actId="20577"/>
          <ac:spMkLst>
            <pc:docMk/>
            <pc:sldMk cId="1092696176" sldId="270"/>
            <ac:spMk id="13" creationId="{B9899ABD-245A-8A69-F05F-40E9EFEF858B}"/>
          </ac:spMkLst>
        </pc:spChg>
        <pc:spChg chg="add mod">
          <ac:chgData name="Werner, Sebastian" userId="403f34a9-ba25-46f5-81bb-44b400a9f082" providerId="ADAL" clId="{0F5A4B96-2F96-4165-AC3B-2096E0A0BB5B}" dt="2026-06-21T21:07:18.921" v="381" actId="12"/>
          <ac:spMkLst>
            <pc:docMk/>
            <pc:sldMk cId="1092696176" sldId="270"/>
            <ac:spMk id="14" creationId="{6A0006DE-2376-5549-DED4-1DD925AB5D12}"/>
          </ac:spMkLst>
        </pc:spChg>
        <pc:spChg chg="add mod">
          <ac:chgData name="Werner, Sebastian" userId="403f34a9-ba25-46f5-81bb-44b400a9f082" providerId="ADAL" clId="{0F5A4B96-2F96-4165-AC3B-2096E0A0BB5B}" dt="2026-06-21T21:03:40.849" v="319" actId="1076"/>
          <ac:spMkLst>
            <pc:docMk/>
            <pc:sldMk cId="1092696176" sldId="270"/>
            <ac:spMk id="15" creationId="{40B961FB-1E66-EE9C-C630-3A7EE6AB0A19}"/>
          </ac:spMkLst>
        </pc:spChg>
        <pc:spChg chg="add mod">
          <ac:chgData name="Werner, Sebastian" userId="403f34a9-ba25-46f5-81bb-44b400a9f082" providerId="ADAL" clId="{0F5A4B96-2F96-4165-AC3B-2096E0A0BB5B}" dt="2026-06-21T21:09:20.870" v="399" actId="20577"/>
          <ac:spMkLst>
            <pc:docMk/>
            <pc:sldMk cId="1092696176" sldId="270"/>
            <ac:spMk id="16" creationId="{C7B93136-E013-CB79-1E66-BB4A017B9BF7}"/>
          </ac:spMkLst>
        </pc:spChg>
        <pc:spChg chg="add mod">
          <ac:chgData name="Werner, Sebastian" userId="403f34a9-ba25-46f5-81bb-44b400a9f082" providerId="ADAL" clId="{0F5A4B96-2F96-4165-AC3B-2096E0A0BB5B}" dt="2026-06-21T21:07:30.423" v="382" actId="14100"/>
          <ac:spMkLst>
            <pc:docMk/>
            <pc:sldMk cId="1092696176" sldId="270"/>
            <ac:spMk id="23" creationId="{E3D41B90-E82C-B5F2-2E9D-1EA67CE09AAA}"/>
          </ac:spMkLst>
        </pc:spChg>
        <pc:picChg chg="add mod">
          <ac:chgData name="Werner, Sebastian" userId="403f34a9-ba25-46f5-81bb-44b400a9f082" providerId="ADAL" clId="{0F5A4B96-2F96-4165-AC3B-2096E0A0BB5B}" dt="2026-06-21T21:03:40.849" v="319" actId="1076"/>
          <ac:picMkLst>
            <pc:docMk/>
            <pc:sldMk cId="1092696176" sldId="270"/>
            <ac:picMk id="19" creationId="{99864963-E674-6E98-BE99-AAA5DE1390F5}"/>
          </ac:picMkLst>
        </pc:picChg>
        <pc:picChg chg="add mod">
          <ac:chgData name="Werner, Sebastian" userId="403f34a9-ba25-46f5-81bb-44b400a9f082" providerId="ADAL" clId="{0F5A4B96-2F96-4165-AC3B-2096E0A0BB5B}" dt="2026-06-21T21:03:40.849" v="319" actId="1076"/>
          <ac:picMkLst>
            <pc:docMk/>
            <pc:sldMk cId="1092696176" sldId="270"/>
            <ac:picMk id="22" creationId="{10D158C0-CB28-BDCD-3F7F-4072B88E47A0}"/>
          </ac:picMkLst>
        </pc:picChg>
        <pc:cxnChg chg="add mod">
          <ac:chgData name="Werner, Sebastian" userId="403f34a9-ba25-46f5-81bb-44b400a9f082" providerId="ADAL" clId="{0F5A4B96-2F96-4165-AC3B-2096E0A0BB5B}" dt="2026-06-21T21:03:40.849" v="319" actId="1076"/>
          <ac:cxnSpMkLst>
            <pc:docMk/>
            <pc:sldMk cId="1092696176" sldId="270"/>
            <ac:cxnSpMk id="17" creationId="{10DCFE88-0D82-6420-F04A-4E42054F996B}"/>
          </ac:cxnSpMkLst>
        </pc:cxnChg>
        <pc:cxnChg chg="add mod">
          <ac:chgData name="Werner, Sebastian" userId="403f34a9-ba25-46f5-81bb-44b400a9f082" providerId="ADAL" clId="{0F5A4B96-2F96-4165-AC3B-2096E0A0BB5B}" dt="2026-06-21T21:03:40.849" v="319" actId="1076"/>
          <ac:cxnSpMkLst>
            <pc:docMk/>
            <pc:sldMk cId="1092696176" sldId="270"/>
            <ac:cxnSpMk id="18" creationId="{A8F1F5ED-3684-F6C0-3FF2-243D433F5CAE}"/>
          </ac:cxnSpMkLst>
        </pc:cxnChg>
        <pc:cxnChg chg="add mod">
          <ac:chgData name="Werner, Sebastian" userId="403f34a9-ba25-46f5-81bb-44b400a9f082" providerId="ADAL" clId="{0F5A4B96-2F96-4165-AC3B-2096E0A0BB5B}" dt="2026-06-21T21:03:40.849" v="319" actId="1076"/>
          <ac:cxnSpMkLst>
            <pc:docMk/>
            <pc:sldMk cId="1092696176" sldId="270"/>
            <ac:cxnSpMk id="20" creationId="{7635050B-35D8-3A78-91DA-D9072A89727D}"/>
          </ac:cxnSpMkLst>
        </pc:cxnChg>
        <pc:cxnChg chg="add mod">
          <ac:chgData name="Werner, Sebastian" userId="403f34a9-ba25-46f5-81bb-44b400a9f082" providerId="ADAL" clId="{0F5A4B96-2F96-4165-AC3B-2096E0A0BB5B}" dt="2026-06-21T21:03:40.849" v="319" actId="1076"/>
          <ac:cxnSpMkLst>
            <pc:docMk/>
            <pc:sldMk cId="1092696176" sldId="270"/>
            <ac:cxnSpMk id="21" creationId="{47F221C8-43E0-8A31-9FC8-26F248353F45}"/>
          </ac:cxnSpMkLst>
        </pc:cxnChg>
      </pc:sldChg>
      <pc:sldChg chg="modSp add mod">
        <pc:chgData name="Werner, Sebastian" userId="403f34a9-ba25-46f5-81bb-44b400a9f082" providerId="ADAL" clId="{0F5A4B96-2F96-4165-AC3B-2096E0A0BB5B}" dt="2026-06-22T14:28:04.842" v="1719" actId="947"/>
        <pc:sldMkLst>
          <pc:docMk/>
          <pc:sldMk cId="537059096" sldId="272"/>
        </pc:sldMkLst>
        <pc:spChg chg="mod">
          <ac:chgData name="Werner, Sebastian" userId="403f34a9-ba25-46f5-81bb-44b400a9f082" providerId="ADAL" clId="{0F5A4B96-2F96-4165-AC3B-2096E0A0BB5B}" dt="2026-06-22T14:28:04.842" v="1719" actId="947"/>
          <ac:spMkLst>
            <pc:docMk/>
            <pc:sldMk cId="537059096" sldId="272"/>
            <ac:spMk id="13" creationId="{7501F9A2-A145-C973-3483-84DFE34E4C71}"/>
          </ac:spMkLst>
        </pc:spChg>
        <pc:spChg chg="mod">
          <ac:chgData name="Werner, Sebastian" userId="403f34a9-ba25-46f5-81bb-44b400a9f082" providerId="ADAL" clId="{0F5A4B96-2F96-4165-AC3B-2096E0A0BB5B}" dt="2026-06-22T14:27:54.910" v="1708" actId="6549"/>
          <ac:spMkLst>
            <pc:docMk/>
            <pc:sldMk cId="537059096" sldId="272"/>
            <ac:spMk id="14" creationId="{1FF0F844-2CD7-BB7C-CE01-2F4B930976D8}"/>
          </ac:spMkLst>
        </pc:spChg>
      </pc:sldChg>
      <pc:sldChg chg="addSp delSp modSp add del mod">
        <pc:chgData name="Werner, Sebastian" userId="403f34a9-ba25-46f5-81bb-44b400a9f082" providerId="ADAL" clId="{0F5A4B96-2F96-4165-AC3B-2096E0A0BB5B}" dt="2026-06-22T14:39:01.592" v="1784"/>
        <pc:sldMkLst>
          <pc:docMk/>
          <pc:sldMk cId="3182364757" sldId="274"/>
        </pc:sldMkLst>
        <pc:spChg chg="del">
          <ac:chgData name="Werner, Sebastian" userId="403f34a9-ba25-46f5-81bb-44b400a9f082" providerId="ADAL" clId="{0F5A4B96-2F96-4165-AC3B-2096E0A0BB5B}" dt="2026-06-22T14:29:40.743" v="1726" actId="478"/>
          <ac:spMkLst>
            <pc:docMk/>
            <pc:sldMk cId="3182364757" sldId="274"/>
            <ac:spMk id="29" creationId="{F55B7D74-695D-682B-C80A-E8EEF7B7D953}"/>
          </ac:spMkLst>
        </pc:spChg>
        <pc:spChg chg="del">
          <ac:chgData name="Werner, Sebastian" userId="403f34a9-ba25-46f5-81bb-44b400a9f082" providerId="ADAL" clId="{0F5A4B96-2F96-4165-AC3B-2096E0A0BB5B}" dt="2026-06-22T14:29:40.743" v="1726" actId="478"/>
          <ac:spMkLst>
            <pc:docMk/>
            <pc:sldMk cId="3182364757" sldId="274"/>
            <ac:spMk id="33" creationId="{714C9255-A9EB-1662-E633-34FECC0D6D40}"/>
          </ac:spMkLst>
        </pc:spChg>
        <pc:spChg chg="mod">
          <ac:chgData name="Werner, Sebastian" userId="403f34a9-ba25-46f5-81bb-44b400a9f082" providerId="ADAL" clId="{0F5A4B96-2F96-4165-AC3B-2096E0A0BB5B}" dt="2026-06-22T14:30:47.867" v="1731" actId="14100"/>
          <ac:spMkLst>
            <pc:docMk/>
            <pc:sldMk cId="3182364757" sldId="274"/>
            <ac:spMk id="52" creationId="{6E11C20F-D43D-3835-7DEF-8B47465CB522}"/>
          </ac:spMkLst>
        </pc:spChg>
        <pc:spChg chg="del">
          <ac:chgData name="Werner, Sebastian" userId="403f34a9-ba25-46f5-81bb-44b400a9f082" providerId="ADAL" clId="{0F5A4B96-2F96-4165-AC3B-2096E0A0BB5B}" dt="2026-06-22T14:29:40.743" v="1726" actId="478"/>
          <ac:spMkLst>
            <pc:docMk/>
            <pc:sldMk cId="3182364757" sldId="274"/>
            <ac:spMk id="161" creationId="{6B03759C-2E16-3024-EB26-E4931F232B3D}"/>
          </ac:spMkLst>
        </pc:spChg>
        <pc:spChg chg="del">
          <ac:chgData name="Werner, Sebastian" userId="403f34a9-ba25-46f5-81bb-44b400a9f082" providerId="ADAL" clId="{0F5A4B96-2F96-4165-AC3B-2096E0A0BB5B}" dt="2026-06-22T14:29:40.743" v="1726" actId="478"/>
          <ac:spMkLst>
            <pc:docMk/>
            <pc:sldMk cId="3182364757" sldId="274"/>
            <ac:spMk id="169" creationId="{C83C07E7-B44A-9D6C-D143-933FCA99B13D}"/>
          </ac:spMkLst>
        </pc:spChg>
        <pc:spChg chg="del">
          <ac:chgData name="Werner, Sebastian" userId="403f34a9-ba25-46f5-81bb-44b400a9f082" providerId="ADAL" clId="{0F5A4B96-2F96-4165-AC3B-2096E0A0BB5B}" dt="2026-06-22T14:29:40.743" v="1726" actId="478"/>
          <ac:spMkLst>
            <pc:docMk/>
            <pc:sldMk cId="3182364757" sldId="274"/>
            <ac:spMk id="175" creationId="{CCEC4E4D-116F-5B0C-6608-2778C8B710B1}"/>
          </ac:spMkLst>
        </pc:spChg>
        <pc:spChg chg="del">
          <ac:chgData name="Werner, Sebastian" userId="403f34a9-ba25-46f5-81bb-44b400a9f082" providerId="ADAL" clId="{0F5A4B96-2F96-4165-AC3B-2096E0A0BB5B}" dt="2026-06-22T14:29:40.743" v="1726" actId="478"/>
          <ac:spMkLst>
            <pc:docMk/>
            <pc:sldMk cId="3182364757" sldId="274"/>
            <ac:spMk id="2048" creationId="{452F05F4-9044-D593-0076-5D4BA7FDD407}"/>
          </ac:spMkLst>
        </pc:spChg>
        <pc:spChg chg="del">
          <ac:chgData name="Werner, Sebastian" userId="403f34a9-ba25-46f5-81bb-44b400a9f082" providerId="ADAL" clId="{0F5A4B96-2F96-4165-AC3B-2096E0A0BB5B}" dt="2026-06-22T14:29:40.743" v="1726" actId="478"/>
          <ac:spMkLst>
            <pc:docMk/>
            <pc:sldMk cId="3182364757" sldId="274"/>
            <ac:spMk id="2057" creationId="{F52B6968-5574-6136-EBEC-61D8899EF37A}"/>
          </ac:spMkLst>
        </pc:spChg>
        <pc:spChg chg="del">
          <ac:chgData name="Werner, Sebastian" userId="403f34a9-ba25-46f5-81bb-44b400a9f082" providerId="ADAL" clId="{0F5A4B96-2F96-4165-AC3B-2096E0A0BB5B}" dt="2026-06-22T14:29:40.743" v="1726" actId="478"/>
          <ac:spMkLst>
            <pc:docMk/>
            <pc:sldMk cId="3182364757" sldId="274"/>
            <ac:spMk id="2061" creationId="{DAE13495-27CA-C46E-D125-ACBBC7C8A68B}"/>
          </ac:spMkLst>
        </pc:spChg>
        <pc:spChg chg="del">
          <ac:chgData name="Werner, Sebastian" userId="403f34a9-ba25-46f5-81bb-44b400a9f082" providerId="ADAL" clId="{0F5A4B96-2F96-4165-AC3B-2096E0A0BB5B}" dt="2026-06-22T14:29:40.743" v="1726" actId="478"/>
          <ac:spMkLst>
            <pc:docMk/>
            <pc:sldMk cId="3182364757" sldId="274"/>
            <ac:spMk id="2067" creationId="{047C04E3-82A0-5345-7C3B-D53A28C3E1E0}"/>
          </ac:spMkLst>
        </pc:spChg>
        <pc:spChg chg="del">
          <ac:chgData name="Werner, Sebastian" userId="403f34a9-ba25-46f5-81bb-44b400a9f082" providerId="ADAL" clId="{0F5A4B96-2F96-4165-AC3B-2096E0A0BB5B}" dt="2026-06-22T14:29:40.743" v="1726" actId="478"/>
          <ac:spMkLst>
            <pc:docMk/>
            <pc:sldMk cId="3182364757" sldId="274"/>
            <ac:spMk id="2083" creationId="{53EB8BE9-5E51-8564-8617-2E88ED05C04C}"/>
          </ac:spMkLst>
        </pc:spChg>
        <pc:grpChg chg="del">
          <ac:chgData name="Werner, Sebastian" userId="403f34a9-ba25-46f5-81bb-44b400a9f082" providerId="ADAL" clId="{0F5A4B96-2F96-4165-AC3B-2096E0A0BB5B}" dt="2026-06-22T14:33:40.617" v="1772" actId="478"/>
          <ac:grpSpMkLst>
            <pc:docMk/>
            <pc:sldMk cId="3182364757" sldId="274"/>
            <ac:grpSpMk id="7" creationId="{4BB1580C-E417-1C40-E399-CD1AC31B1920}"/>
          </ac:grpSpMkLst>
        </pc:grpChg>
        <pc:graphicFrameChg chg="add mod modGraphic">
          <ac:chgData name="Werner, Sebastian" userId="403f34a9-ba25-46f5-81bb-44b400a9f082" providerId="ADAL" clId="{0F5A4B96-2F96-4165-AC3B-2096E0A0BB5B}" dt="2026-06-22T14:35:10.588" v="1782" actId="242"/>
          <ac:graphicFrameMkLst>
            <pc:docMk/>
            <pc:sldMk cId="3182364757" sldId="274"/>
            <ac:graphicFrameMk id="12" creationId="{0D8F42D4-F8D2-1AD3-4905-591F42394632}"/>
          </ac:graphicFrameMkLst>
        </pc:graphicFrameChg>
        <pc:picChg chg="del">
          <ac:chgData name="Werner, Sebastian" userId="403f34a9-ba25-46f5-81bb-44b400a9f082" providerId="ADAL" clId="{0F5A4B96-2F96-4165-AC3B-2096E0A0BB5B}" dt="2026-06-22T14:33:40.617" v="1772" actId="478"/>
          <ac:picMkLst>
            <pc:docMk/>
            <pc:sldMk cId="3182364757" sldId="274"/>
            <ac:picMk id="3" creationId="{5584D0C5-3939-DB0B-2F7E-5A4471F9E045}"/>
          </ac:picMkLst>
        </pc:picChg>
        <pc:picChg chg="del">
          <ac:chgData name="Werner, Sebastian" userId="403f34a9-ba25-46f5-81bb-44b400a9f082" providerId="ADAL" clId="{0F5A4B96-2F96-4165-AC3B-2096E0A0BB5B}" dt="2026-06-22T14:33:40.617" v="1772" actId="478"/>
          <ac:picMkLst>
            <pc:docMk/>
            <pc:sldMk cId="3182364757" sldId="274"/>
            <ac:picMk id="6" creationId="{97DB4F87-4CC8-1648-56A4-306D99145495}"/>
          </ac:picMkLst>
        </pc:picChg>
        <pc:picChg chg="del">
          <ac:chgData name="Werner, Sebastian" userId="403f34a9-ba25-46f5-81bb-44b400a9f082" providerId="ADAL" clId="{0F5A4B96-2F96-4165-AC3B-2096E0A0BB5B}" dt="2026-06-22T14:33:40.617" v="1772" actId="478"/>
          <ac:picMkLst>
            <pc:docMk/>
            <pc:sldMk cId="3182364757" sldId="274"/>
            <ac:picMk id="10" creationId="{184C834A-9407-C503-40A6-F12242B39A3E}"/>
          </ac:picMkLst>
        </pc:picChg>
        <pc:picChg chg="del">
          <ac:chgData name="Werner, Sebastian" userId="403f34a9-ba25-46f5-81bb-44b400a9f082" providerId="ADAL" clId="{0F5A4B96-2F96-4165-AC3B-2096E0A0BB5B}" dt="2026-06-22T14:33:40.617" v="1772" actId="478"/>
          <ac:picMkLst>
            <pc:docMk/>
            <pc:sldMk cId="3182364757" sldId="274"/>
            <ac:picMk id="11" creationId="{39678356-CBCB-582D-3193-99205ACCB335}"/>
          </ac:picMkLst>
        </pc:picChg>
        <pc:picChg chg="del">
          <ac:chgData name="Werner, Sebastian" userId="403f34a9-ba25-46f5-81bb-44b400a9f082" providerId="ADAL" clId="{0F5A4B96-2F96-4165-AC3B-2096E0A0BB5B}" dt="2026-06-22T14:33:40.617" v="1772" actId="478"/>
          <ac:picMkLst>
            <pc:docMk/>
            <pc:sldMk cId="3182364757" sldId="274"/>
            <ac:picMk id="17" creationId="{44051AC1-054B-97FA-9A1D-EBA2BFECBAC7}"/>
          </ac:picMkLst>
        </pc:picChg>
        <pc:picChg chg="del">
          <ac:chgData name="Werner, Sebastian" userId="403f34a9-ba25-46f5-81bb-44b400a9f082" providerId="ADAL" clId="{0F5A4B96-2F96-4165-AC3B-2096E0A0BB5B}" dt="2026-06-22T14:33:40.617" v="1772" actId="478"/>
          <ac:picMkLst>
            <pc:docMk/>
            <pc:sldMk cId="3182364757" sldId="274"/>
            <ac:picMk id="26" creationId="{B78B931E-9D2F-3F21-1476-A249AEDC2AD9}"/>
          </ac:picMkLst>
        </pc:picChg>
        <pc:picChg chg="del">
          <ac:chgData name="Werner, Sebastian" userId="403f34a9-ba25-46f5-81bb-44b400a9f082" providerId="ADAL" clId="{0F5A4B96-2F96-4165-AC3B-2096E0A0BB5B}" dt="2026-06-22T14:33:40.617" v="1772" actId="478"/>
          <ac:picMkLst>
            <pc:docMk/>
            <pc:sldMk cId="3182364757" sldId="274"/>
            <ac:picMk id="27" creationId="{9214D61F-E2FD-256C-3060-A1CE669732C7}"/>
          </ac:picMkLst>
        </pc:picChg>
      </pc:sldChg>
      <pc:sldChg chg="addSp delSp modSp add mod">
        <pc:chgData name="Werner, Sebastian" userId="403f34a9-ba25-46f5-81bb-44b400a9f082" providerId="ADAL" clId="{0F5A4B96-2F96-4165-AC3B-2096E0A0BB5B}" dt="2026-06-21T20:50:54.007" v="222" actId="20577"/>
        <pc:sldMkLst>
          <pc:docMk/>
          <pc:sldMk cId="1751961068" sldId="275"/>
        </pc:sldMkLst>
        <pc:spChg chg="add mod">
          <ac:chgData name="Werner, Sebastian" userId="403f34a9-ba25-46f5-81bb-44b400a9f082" providerId="ADAL" clId="{0F5A4B96-2F96-4165-AC3B-2096E0A0BB5B}" dt="2026-06-21T20:50:48.450" v="217" actId="20577"/>
          <ac:spMkLst>
            <pc:docMk/>
            <pc:sldMk cId="1751961068" sldId="275"/>
            <ac:spMk id="3" creationId="{5AC8AFC0-DC2E-2963-7511-A560C7193DEE}"/>
          </ac:spMkLst>
        </pc:spChg>
        <pc:spChg chg="add mod">
          <ac:chgData name="Werner, Sebastian" userId="403f34a9-ba25-46f5-81bb-44b400a9f082" providerId="ADAL" clId="{0F5A4B96-2F96-4165-AC3B-2096E0A0BB5B}" dt="2026-06-21T20:50:51.064" v="220" actId="20577"/>
          <ac:spMkLst>
            <pc:docMk/>
            <pc:sldMk cId="1751961068" sldId="275"/>
            <ac:spMk id="5" creationId="{6A2E006A-C477-3188-8C22-70083858989C}"/>
          </ac:spMkLst>
        </pc:spChg>
        <pc:spChg chg="add mod">
          <ac:chgData name="Werner, Sebastian" userId="403f34a9-ba25-46f5-81bb-44b400a9f082" providerId="ADAL" clId="{0F5A4B96-2F96-4165-AC3B-2096E0A0BB5B}" dt="2026-06-21T20:50:54.007" v="222" actId="20577"/>
          <ac:spMkLst>
            <pc:docMk/>
            <pc:sldMk cId="1751961068" sldId="275"/>
            <ac:spMk id="6" creationId="{82EB0E51-830C-D5D6-3C07-FFE32A63E986}"/>
          </ac:spMkLst>
        </pc:spChg>
        <pc:spChg chg="mod">
          <ac:chgData name="Werner, Sebastian" userId="403f34a9-ba25-46f5-81bb-44b400a9f082" providerId="ADAL" clId="{0F5A4B96-2F96-4165-AC3B-2096E0A0BB5B}" dt="2026-06-21T20:44:38.559" v="88" actId="20577"/>
          <ac:spMkLst>
            <pc:docMk/>
            <pc:sldMk cId="1751961068" sldId="275"/>
            <ac:spMk id="52" creationId="{89D096DB-474F-AE65-4C57-8DDC98589CED}"/>
          </ac:spMkLst>
        </pc:spChg>
      </pc:sldChg>
      <pc:sldChg chg="addSp delSp modSp add mod modNotesTx">
        <pc:chgData name="Werner, Sebastian" userId="403f34a9-ba25-46f5-81bb-44b400a9f082" providerId="ADAL" clId="{0F5A4B96-2F96-4165-AC3B-2096E0A0BB5B}" dt="2026-06-22T13:53:02.446" v="1165" actId="20577"/>
        <pc:sldMkLst>
          <pc:docMk/>
          <pc:sldMk cId="584004935" sldId="276"/>
        </pc:sldMkLst>
        <pc:spChg chg="add mod ord">
          <ac:chgData name="Werner, Sebastian" userId="403f34a9-ba25-46f5-81bb-44b400a9f082" providerId="ADAL" clId="{0F5A4B96-2F96-4165-AC3B-2096E0A0BB5B}" dt="2026-06-21T21:25:38.134" v="880" actId="1076"/>
          <ac:spMkLst>
            <pc:docMk/>
            <pc:sldMk cId="584004935" sldId="276"/>
            <ac:spMk id="6" creationId="{4E56EA61-BB74-A686-0388-CC83D03F838F}"/>
          </ac:spMkLst>
        </pc:spChg>
        <pc:spChg chg="add mod ord">
          <ac:chgData name="Werner, Sebastian" userId="403f34a9-ba25-46f5-81bb-44b400a9f082" providerId="ADAL" clId="{0F5A4B96-2F96-4165-AC3B-2096E0A0BB5B}" dt="2026-06-22T13:16:41.287" v="1024" actId="1036"/>
          <ac:spMkLst>
            <pc:docMk/>
            <pc:sldMk cId="584004935" sldId="276"/>
            <ac:spMk id="7" creationId="{B1154B0F-4597-135F-CB72-46334264D155}"/>
          </ac:spMkLst>
        </pc:spChg>
        <pc:spChg chg="add mod ord">
          <ac:chgData name="Werner, Sebastian" userId="403f34a9-ba25-46f5-81bb-44b400a9f082" providerId="ADAL" clId="{0F5A4B96-2F96-4165-AC3B-2096E0A0BB5B}" dt="2026-06-21T21:25:38.134" v="880" actId="1076"/>
          <ac:spMkLst>
            <pc:docMk/>
            <pc:sldMk cId="584004935" sldId="276"/>
            <ac:spMk id="8" creationId="{2A6A7952-6BBB-103C-5BA0-D4FD2FB40F69}"/>
          </ac:spMkLst>
        </pc:spChg>
        <pc:spChg chg="add mod ord">
          <ac:chgData name="Werner, Sebastian" userId="403f34a9-ba25-46f5-81bb-44b400a9f082" providerId="ADAL" clId="{0F5A4B96-2F96-4165-AC3B-2096E0A0BB5B}" dt="2026-06-21T21:25:38.134" v="880" actId="1076"/>
          <ac:spMkLst>
            <pc:docMk/>
            <pc:sldMk cId="584004935" sldId="276"/>
            <ac:spMk id="9" creationId="{6553F121-B48D-27F0-7FED-2C7EB2C78D4C}"/>
          </ac:spMkLst>
        </pc:spChg>
        <pc:spChg chg="add mod ord">
          <ac:chgData name="Werner, Sebastian" userId="403f34a9-ba25-46f5-81bb-44b400a9f082" providerId="ADAL" clId="{0F5A4B96-2F96-4165-AC3B-2096E0A0BB5B}" dt="2026-06-21T21:25:38.134" v="880" actId="1076"/>
          <ac:spMkLst>
            <pc:docMk/>
            <pc:sldMk cId="584004935" sldId="276"/>
            <ac:spMk id="10" creationId="{BB7A2BAE-F747-9936-8481-679C7180631B}"/>
          </ac:spMkLst>
        </pc:spChg>
        <pc:spChg chg="add mod ord">
          <ac:chgData name="Werner, Sebastian" userId="403f34a9-ba25-46f5-81bb-44b400a9f082" providerId="ADAL" clId="{0F5A4B96-2F96-4165-AC3B-2096E0A0BB5B}" dt="2026-06-22T13:53:02.446" v="1165" actId="20577"/>
          <ac:spMkLst>
            <pc:docMk/>
            <pc:sldMk cId="584004935" sldId="276"/>
            <ac:spMk id="11" creationId="{B64A7A40-3CC9-1937-2D1F-DE06EB4C5247}"/>
          </ac:spMkLst>
        </pc:spChg>
        <pc:spChg chg="add mod ord">
          <ac:chgData name="Werner, Sebastian" userId="403f34a9-ba25-46f5-81bb-44b400a9f082" providerId="ADAL" clId="{0F5A4B96-2F96-4165-AC3B-2096E0A0BB5B}" dt="2026-06-22T13:53:00.342" v="1164" actId="20577"/>
          <ac:spMkLst>
            <pc:docMk/>
            <pc:sldMk cId="584004935" sldId="276"/>
            <ac:spMk id="12" creationId="{62AA5CB6-018D-88BE-F489-157922F15802}"/>
          </ac:spMkLst>
        </pc:spChg>
        <pc:spChg chg="add mod ord">
          <ac:chgData name="Werner, Sebastian" userId="403f34a9-ba25-46f5-81bb-44b400a9f082" providerId="ADAL" clId="{0F5A4B96-2F96-4165-AC3B-2096E0A0BB5B}" dt="2026-06-22T13:52:58.268" v="1163" actId="6549"/>
          <ac:spMkLst>
            <pc:docMk/>
            <pc:sldMk cId="584004935" sldId="276"/>
            <ac:spMk id="13" creationId="{55D7368C-10BF-DF81-380A-DD1B0D4CFAB5}"/>
          </ac:spMkLst>
        </pc:spChg>
        <pc:spChg chg="add mod ord">
          <ac:chgData name="Werner, Sebastian" userId="403f34a9-ba25-46f5-81bb-44b400a9f082" providerId="ADAL" clId="{0F5A4B96-2F96-4165-AC3B-2096E0A0BB5B}" dt="2026-06-22T13:52:56.178" v="1162" actId="20577"/>
          <ac:spMkLst>
            <pc:docMk/>
            <pc:sldMk cId="584004935" sldId="276"/>
            <ac:spMk id="14" creationId="{5E6D2331-1107-4344-FC65-A13FD1717C24}"/>
          </ac:spMkLst>
        </pc:spChg>
        <pc:spChg chg="mod">
          <ac:chgData name="Werner, Sebastian" userId="403f34a9-ba25-46f5-81bb-44b400a9f082" providerId="ADAL" clId="{0F5A4B96-2F96-4165-AC3B-2096E0A0BB5B}" dt="2026-06-21T21:25:38.134" v="880" actId="1076"/>
          <ac:spMkLst>
            <pc:docMk/>
            <pc:sldMk cId="584004935" sldId="276"/>
            <ac:spMk id="15" creationId="{AEE26634-E7AE-CE45-29EA-71F476A528A3}"/>
          </ac:spMkLst>
        </pc:spChg>
        <pc:spChg chg="add mod">
          <ac:chgData name="Werner, Sebastian" userId="403f34a9-ba25-46f5-81bb-44b400a9f082" providerId="ADAL" clId="{0F5A4B96-2F96-4165-AC3B-2096E0A0BB5B}" dt="2026-06-21T21:24:58.337" v="859" actId="20577"/>
          <ac:spMkLst>
            <pc:docMk/>
            <pc:sldMk cId="584004935" sldId="276"/>
            <ac:spMk id="16" creationId="{890D2847-BC48-B579-2AA5-D6D1C26488F9}"/>
          </ac:spMkLst>
        </pc:spChg>
        <pc:spChg chg="add">
          <ac:chgData name="Werner, Sebastian" userId="403f34a9-ba25-46f5-81bb-44b400a9f082" providerId="ADAL" clId="{0F5A4B96-2F96-4165-AC3B-2096E0A0BB5B}" dt="2026-06-22T13:07:02.126" v="881"/>
          <ac:spMkLst>
            <pc:docMk/>
            <pc:sldMk cId="584004935" sldId="276"/>
            <ac:spMk id="17" creationId="{5D77C602-E2A2-E620-AB85-6D008A0D38AB}"/>
          </ac:spMkLst>
        </pc:spChg>
        <pc:spChg chg="mod ord">
          <ac:chgData name="Werner, Sebastian" userId="403f34a9-ba25-46f5-81bb-44b400a9f082" providerId="ADAL" clId="{0F5A4B96-2F96-4165-AC3B-2096E0A0BB5B}" dt="2026-06-21T21:22:03.992" v="736"/>
          <ac:spMkLst>
            <pc:docMk/>
            <pc:sldMk cId="584004935" sldId="276"/>
            <ac:spMk id="52" creationId="{B64E9CCC-8A98-A4DE-0100-89C23360D901}"/>
          </ac:spMkLst>
        </pc:spChg>
        <pc:graphicFrameChg chg="mod">
          <ac:chgData name="Werner, Sebastian" userId="403f34a9-ba25-46f5-81bb-44b400a9f082" providerId="ADAL" clId="{0F5A4B96-2F96-4165-AC3B-2096E0A0BB5B}" dt="2026-06-21T21:22:03.998" v="754"/>
          <ac:graphicFrameMkLst>
            <pc:docMk/>
            <pc:sldMk cId="584004935" sldId="276"/>
            <ac:graphicFrameMk id="4" creationId="{F6E5550D-5516-BAFE-0419-9E09629D3AC2}"/>
          </ac:graphicFrameMkLst>
        </pc:graphicFrameChg>
        <pc:picChg chg="mod ord">
          <ac:chgData name="Werner, Sebastian" userId="403f34a9-ba25-46f5-81bb-44b400a9f082" providerId="ADAL" clId="{0F5A4B96-2F96-4165-AC3B-2096E0A0BB5B}" dt="2026-06-21T21:22:03.989" v="726"/>
          <ac:picMkLst>
            <pc:docMk/>
            <pc:sldMk cId="584004935" sldId="276"/>
            <ac:picMk id="3" creationId="{F323C101-7E63-AEBA-2E9F-3CB604374902}"/>
          </ac:picMkLst>
        </pc:picChg>
        <pc:picChg chg="add del mod">
          <ac:chgData name="Werner, Sebastian" userId="403f34a9-ba25-46f5-81bb-44b400a9f082" providerId="ADAL" clId="{0F5A4B96-2F96-4165-AC3B-2096E0A0BB5B}" dt="2026-06-22T13:16:08.906" v="1020" actId="478"/>
          <ac:picMkLst>
            <pc:docMk/>
            <pc:sldMk cId="584004935" sldId="276"/>
            <ac:picMk id="18" creationId="{0CECF367-14A2-ACD0-2546-2B620C59419B}"/>
          </ac:picMkLst>
        </pc:picChg>
        <pc:picChg chg="add del mod">
          <ac:chgData name="Werner, Sebastian" userId="403f34a9-ba25-46f5-81bb-44b400a9f082" providerId="ADAL" clId="{0F5A4B96-2F96-4165-AC3B-2096E0A0BB5B}" dt="2026-06-22T13:16:08.906" v="1020" actId="478"/>
          <ac:picMkLst>
            <pc:docMk/>
            <pc:sldMk cId="584004935" sldId="276"/>
            <ac:picMk id="19" creationId="{03F8ADF3-4261-8C5C-2467-6D558784A7BA}"/>
          </ac:picMkLst>
        </pc:picChg>
        <pc:picChg chg="add del mod">
          <ac:chgData name="Werner, Sebastian" userId="403f34a9-ba25-46f5-81bb-44b400a9f082" providerId="ADAL" clId="{0F5A4B96-2F96-4165-AC3B-2096E0A0BB5B}" dt="2026-06-22T13:16:08.906" v="1020" actId="478"/>
          <ac:picMkLst>
            <pc:docMk/>
            <pc:sldMk cId="584004935" sldId="276"/>
            <ac:picMk id="20" creationId="{EA7B4162-8DC8-3E77-741C-6EC2908C2C04}"/>
          </ac:picMkLst>
        </pc:picChg>
        <pc:picChg chg="add del mod">
          <ac:chgData name="Werner, Sebastian" userId="403f34a9-ba25-46f5-81bb-44b400a9f082" providerId="ADAL" clId="{0F5A4B96-2F96-4165-AC3B-2096E0A0BB5B}" dt="2026-06-22T13:09:57.942" v="903" actId="478"/>
          <ac:picMkLst>
            <pc:docMk/>
            <pc:sldMk cId="584004935" sldId="276"/>
            <ac:picMk id="22" creationId="{20350130-90AE-FC83-8689-E6BC74B95239}"/>
          </ac:picMkLst>
        </pc:picChg>
        <pc:picChg chg="add del mod modCrop">
          <ac:chgData name="Werner, Sebastian" userId="403f34a9-ba25-46f5-81bb-44b400a9f082" providerId="ADAL" clId="{0F5A4B96-2F96-4165-AC3B-2096E0A0BB5B}" dt="2026-06-22T13:16:08.906" v="1020" actId="478"/>
          <ac:picMkLst>
            <pc:docMk/>
            <pc:sldMk cId="584004935" sldId="276"/>
            <ac:picMk id="25" creationId="{A4F2FBA3-98CF-533B-4328-5C1384193E6D}"/>
          </ac:picMkLst>
        </pc:picChg>
        <pc:picChg chg="mod ord">
          <ac:chgData name="Werner, Sebastian" userId="403f34a9-ba25-46f5-81bb-44b400a9f082" providerId="ADAL" clId="{0F5A4B96-2F96-4165-AC3B-2096E0A0BB5B}" dt="2026-06-21T21:22:03.994" v="738"/>
          <ac:picMkLst>
            <pc:docMk/>
            <pc:sldMk cId="584004935" sldId="276"/>
            <ac:picMk id="162" creationId="{44983C4C-89CB-39E8-CE0B-BBBC2715D425}"/>
          </ac:picMkLst>
        </pc:picChg>
      </pc:sldChg>
      <pc:sldChg chg="del">
        <pc:chgData name="Werner, Sebastian" userId="403f34a9-ba25-46f5-81bb-44b400a9f082" providerId="ADAL" clId="{0F5A4B96-2F96-4165-AC3B-2096E0A0BB5B}" dt="2026-06-22T15:09:12.435" v="1810" actId="47"/>
        <pc:sldMkLst>
          <pc:docMk/>
          <pc:sldMk cId="271993601" sldId="277"/>
        </pc:sldMkLst>
      </pc:sldChg>
      <pc:sldChg chg="addSp delSp modSp add mod">
        <pc:chgData name="Werner, Sebastian" userId="403f34a9-ba25-46f5-81bb-44b400a9f082" providerId="ADAL" clId="{0F5A4B96-2F96-4165-AC3B-2096E0A0BB5B}" dt="2026-06-22T16:19:25.685" v="2372" actId="20577"/>
        <pc:sldMkLst>
          <pc:docMk/>
          <pc:sldMk cId="1011680781" sldId="281"/>
        </pc:sldMkLst>
        <pc:spChg chg="add mod">
          <ac:chgData name="Werner, Sebastian" userId="403f34a9-ba25-46f5-81bb-44b400a9f082" providerId="ADAL" clId="{0F5A4B96-2F96-4165-AC3B-2096E0A0BB5B}" dt="2026-06-22T15:35:24.519" v="1954" actId="14100"/>
          <ac:spMkLst>
            <pc:docMk/>
            <pc:sldMk cId="1011680781" sldId="281"/>
            <ac:spMk id="3" creationId="{EF90D008-531F-DDA1-FEF1-5543DFBD416D}"/>
          </ac:spMkLst>
        </pc:spChg>
        <pc:spChg chg="add mod">
          <ac:chgData name="Werner, Sebastian" userId="403f34a9-ba25-46f5-81bb-44b400a9f082" providerId="ADAL" clId="{0F5A4B96-2F96-4165-AC3B-2096E0A0BB5B}" dt="2026-06-22T15:23:53.773" v="1852"/>
          <ac:spMkLst>
            <pc:docMk/>
            <pc:sldMk cId="1011680781" sldId="281"/>
            <ac:spMk id="4" creationId="{3C9F7BCA-451F-A36D-9196-008FC1D05558}"/>
          </ac:spMkLst>
        </pc:spChg>
        <pc:spChg chg="del">
          <ac:chgData name="Werner, Sebastian" userId="403f34a9-ba25-46f5-81bb-44b400a9f082" providerId="ADAL" clId="{0F5A4B96-2F96-4165-AC3B-2096E0A0BB5B}" dt="2026-06-22T15:18:57.829" v="1840" actId="478"/>
          <ac:spMkLst>
            <pc:docMk/>
            <pc:sldMk cId="1011680781" sldId="281"/>
            <ac:spMk id="43" creationId="{7BBB51CE-B581-C06D-8080-D1DCA409C7BF}"/>
          </ac:spMkLst>
        </pc:spChg>
        <pc:spChg chg="del">
          <ac:chgData name="Werner, Sebastian" userId="403f34a9-ba25-46f5-81bb-44b400a9f082" providerId="ADAL" clId="{0F5A4B96-2F96-4165-AC3B-2096E0A0BB5B}" dt="2026-06-22T15:18:57.829" v="1840" actId="478"/>
          <ac:spMkLst>
            <pc:docMk/>
            <pc:sldMk cId="1011680781" sldId="281"/>
            <ac:spMk id="76" creationId="{AAB0A8E3-B998-AA6C-1BEB-83F7C0F6E812}"/>
          </ac:spMkLst>
        </pc:spChg>
        <pc:spChg chg="del">
          <ac:chgData name="Werner, Sebastian" userId="403f34a9-ba25-46f5-81bb-44b400a9f082" providerId="ADAL" clId="{0F5A4B96-2F96-4165-AC3B-2096E0A0BB5B}" dt="2026-06-22T15:18:57.829" v="1840" actId="478"/>
          <ac:spMkLst>
            <pc:docMk/>
            <pc:sldMk cId="1011680781" sldId="281"/>
            <ac:spMk id="79" creationId="{902169CB-8A9A-D0D4-AC15-0BD208F04FD7}"/>
          </ac:spMkLst>
        </pc:spChg>
        <pc:spChg chg="del">
          <ac:chgData name="Werner, Sebastian" userId="403f34a9-ba25-46f5-81bb-44b400a9f082" providerId="ADAL" clId="{0F5A4B96-2F96-4165-AC3B-2096E0A0BB5B}" dt="2026-06-22T15:18:57.829" v="1840" actId="478"/>
          <ac:spMkLst>
            <pc:docMk/>
            <pc:sldMk cId="1011680781" sldId="281"/>
            <ac:spMk id="82" creationId="{E99E507A-C9A1-FEEF-9DBA-205B2E3B5BA9}"/>
          </ac:spMkLst>
        </pc:spChg>
        <pc:spChg chg="del">
          <ac:chgData name="Werner, Sebastian" userId="403f34a9-ba25-46f5-81bb-44b400a9f082" providerId="ADAL" clId="{0F5A4B96-2F96-4165-AC3B-2096E0A0BB5B}" dt="2026-06-22T15:18:57.829" v="1840" actId="478"/>
          <ac:spMkLst>
            <pc:docMk/>
            <pc:sldMk cId="1011680781" sldId="281"/>
            <ac:spMk id="101" creationId="{0DC9E0FB-C46D-BAB7-0BF3-AF260F7AD387}"/>
          </ac:spMkLst>
        </pc:spChg>
        <pc:spChg chg="del">
          <ac:chgData name="Werner, Sebastian" userId="403f34a9-ba25-46f5-81bb-44b400a9f082" providerId="ADAL" clId="{0F5A4B96-2F96-4165-AC3B-2096E0A0BB5B}" dt="2026-06-22T15:18:57.829" v="1840" actId="478"/>
          <ac:spMkLst>
            <pc:docMk/>
            <pc:sldMk cId="1011680781" sldId="281"/>
            <ac:spMk id="102" creationId="{C7859AA8-51FA-E07F-3241-75C69E803000}"/>
          </ac:spMkLst>
        </pc:spChg>
        <pc:spChg chg="del">
          <ac:chgData name="Werner, Sebastian" userId="403f34a9-ba25-46f5-81bb-44b400a9f082" providerId="ADAL" clId="{0F5A4B96-2F96-4165-AC3B-2096E0A0BB5B}" dt="2026-06-22T15:18:57.829" v="1840" actId="478"/>
          <ac:spMkLst>
            <pc:docMk/>
            <pc:sldMk cId="1011680781" sldId="281"/>
            <ac:spMk id="104" creationId="{F89F55D6-6239-1E4A-4D21-7117B1965827}"/>
          </ac:spMkLst>
        </pc:spChg>
        <pc:spChg chg="del">
          <ac:chgData name="Werner, Sebastian" userId="403f34a9-ba25-46f5-81bb-44b400a9f082" providerId="ADAL" clId="{0F5A4B96-2F96-4165-AC3B-2096E0A0BB5B}" dt="2026-06-22T15:18:57.829" v="1840" actId="478"/>
          <ac:spMkLst>
            <pc:docMk/>
            <pc:sldMk cId="1011680781" sldId="281"/>
            <ac:spMk id="106" creationId="{B4668A0B-646E-795B-03F2-642A20601916}"/>
          </ac:spMkLst>
        </pc:spChg>
        <pc:spChg chg="del">
          <ac:chgData name="Werner, Sebastian" userId="403f34a9-ba25-46f5-81bb-44b400a9f082" providerId="ADAL" clId="{0F5A4B96-2F96-4165-AC3B-2096E0A0BB5B}" dt="2026-06-22T15:18:57.829" v="1840" actId="478"/>
          <ac:spMkLst>
            <pc:docMk/>
            <pc:sldMk cId="1011680781" sldId="281"/>
            <ac:spMk id="109" creationId="{44484D12-4D50-E2E2-FFA8-9E1385D14735}"/>
          </ac:spMkLst>
        </pc:spChg>
        <pc:spChg chg="del">
          <ac:chgData name="Werner, Sebastian" userId="403f34a9-ba25-46f5-81bb-44b400a9f082" providerId="ADAL" clId="{0F5A4B96-2F96-4165-AC3B-2096E0A0BB5B}" dt="2026-06-22T15:19:07.073" v="1841" actId="478"/>
          <ac:spMkLst>
            <pc:docMk/>
            <pc:sldMk cId="1011680781" sldId="281"/>
            <ac:spMk id="153" creationId="{34D49EBD-E495-7962-0BA3-6A9B5DB91415}"/>
          </ac:spMkLst>
        </pc:spChg>
        <pc:spChg chg="del">
          <ac:chgData name="Werner, Sebastian" userId="403f34a9-ba25-46f5-81bb-44b400a9f082" providerId="ADAL" clId="{0F5A4B96-2F96-4165-AC3B-2096E0A0BB5B}" dt="2026-06-22T15:18:57.829" v="1840" actId="478"/>
          <ac:spMkLst>
            <pc:docMk/>
            <pc:sldMk cId="1011680781" sldId="281"/>
            <ac:spMk id="174" creationId="{2999E6BD-5F2A-6E7D-712F-0576112B406A}"/>
          </ac:spMkLst>
        </pc:spChg>
        <pc:graphicFrameChg chg="add mod modGraphic">
          <ac:chgData name="Werner, Sebastian" userId="403f34a9-ba25-46f5-81bb-44b400a9f082" providerId="ADAL" clId="{0F5A4B96-2F96-4165-AC3B-2096E0A0BB5B}" dt="2026-06-22T16:19:25.685" v="2372" actId="20577"/>
          <ac:graphicFrameMkLst>
            <pc:docMk/>
            <pc:sldMk cId="1011680781" sldId="281"/>
            <ac:graphicFrameMk id="5" creationId="{28F35C3A-9493-5B07-9F6F-5D54143C9FBC}"/>
          </ac:graphicFrameMkLst>
        </pc:graphicFrameChg>
        <pc:picChg chg="add del">
          <ac:chgData name="Werner, Sebastian" userId="403f34a9-ba25-46f5-81bb-44b400a9f082" providerId="ADAL" clId="{0F5A4B96-2F96-4165-AC3B-2096E0A0BB5B}" dt="2026-06-22T15:35:34.833" v="1956" actId="478"/>
          <ac:picMkLst>
            <pc:docMk/>
            <pc:sldMk cId="1011680781" sldId="281"/>
            <ac:picMk id="2" creationId="{C1EA9F23-AE53-A7FB-020F-7F2C88221870}"/>
          </ac:picMkLst>
        </pc:picChg>
      </pc:sldChg>
      <pc:sldChg chg="del">
        <pc:chgData name="Werner, Sebastian" userId="403f34a9-ba25-46f5-81bb-44b400a9f082" providerId="ADAL" clId="{0F5A4B96-2F96-4165-AC3B-2096E0A0BB5B}" dt="2026-06-22T15:09:50.508" v="1821" actId="47"/>
        <pc:sldMkLst>
          <pc:docMk/>
          <pc:sldMk cId="2730368181" sldId="313"/>
        </pc:sldMkLst>
      </pc:sldChg>
      <pc:sldChg chg="del">
        <pc:chgData name="Werner, Sebastian" userId="403f34a9-ba25-46f5-81bb-44b400a9f082" providerId="ADAL" clId="{0F5A4B96-2F96-4165-AC3B-2096E0A0BB5B}" dt="2026-06-22T15:09:31.584" v="1814" actId="47"/>
        <pc:sldMkLst>
          <pc:docMk/>
          <pc:sldMk cId="1515043312" sldId="800"/>
        </pc:sldMkLst>
      </pc:sldChg>
      <pc:sldChg chg="del">
        <pc:chgData name="Werner, Sebastian" userId="403f34a9-ba25-46f5-81bb-44b400a9f082" providerId="ADAL" clId="{0F5A4B96-2F96-4165-AC3B-2096E0A0BB5B}" dt="2026-06-22T14:28:25.835" v="1721" actId="47"/>
        <pc:sldMkLst>
          <pc:docMk/>
          <pc:sldMk cId="1409514234" sldId="9170"/>
        </pc:sldMkLst>
      </pc:sldChg>
      <pc:sldChg chg="del">
        <pc:chgData name="Werner, Sebastian" userId="403f34a9-ba25-46f5-81bb-44b400a9f082" providerId="ADAL" clId="{0F5A4B96-2F96-4165-AC3B-2096E0A0BB5B}" dt="2026-06-22T15:09:10.201" v="1809" actId="47"/>
        <pc:sldMkLst>
          <pc:docMk/>
          <pc:sldMk cId="1046162953" sldId="9171"/>
        </pc:sldMkLst>
      </pc:sldChg>
      <pc:sldChg chg="add del">
        <pc:chgData name="Werner, Sebastian" userId="403f34a9-ba25-46f5-81bb-44b400a9f082" providerId="ADAL" clId="{0F5A4B96-2F96-4165-AC3B-2096E0A0BB5B}" dt="2026-06-22T14:17:32.889" v="1456" actId="47"/>
        <pc:sldMkLst>
          <pc:docMk/>
          <pc:sldMk cId="640403553" sldId="9175"/>
        </pc:sldMkLst>
      </pc:sldChg>
      <pc:sldChg chg="del">
        <pc:chgData name="Werner, Sebastian" userId="403f34a9-ba25-46f5-81bb-44b400a9f082" providerId="ADAL" clId="{0F5A4B96-2F96-4165-AC3B-2096E0A0BB5B}" dt="2026-06-22T13:25:29.142" v="1025" actId="2696"/>
        <pc:sldMkLst>
          <pc:docMk/>
          <pc:sldMk cId="1524381133" sldId="9175"/>
        </pc:sldMkLst>
      </pc:sldChg>
      <pc:sldChg chg="del">
        <pc:chgData name="Werner, Sebastian" userId="403f34a9-ba25-46f5-81bb-44b400a9f082" providerId="ADAL" clId="{0F5A4B96-2F96-4165-AC3B-2096E0A0BB5B}" dt="2026-06-22T15:09:39.779" v="1818" actId="47"/>
        <pc:sldMkLst>
          <pc:docMk/>
          <pc:sldMk cId="3808095558" sldId="9176"/>
        </pc:sldMkLst>
      </pc:sldChg>
      <pc:sldChg chg="del">
        <pc:chgData name="Werner, Sebastian" userId="403f34a9-ba25-46f5-81bb-44b400a9f082" providerId="ADAL" clId="{0F5A4B96-2F96-4165-AC3B-2096E0A0BB5B}" dt="2026-06-22T15:09:37.471" v="1816" actId="47"/>
        <pc:sldMkLst>
          <pc:docMk/>
          <pc:sldMk cId="1871610071" sldId="9177"/>
        </pc:sldMkLst>
      </pc:sldChg>
      <pc:sldChg chg="del">
        <pc:chgData name="Werner, Sebastian" userId="403f34a9-ba25-46f5-81bb-44b400a9f082" providerId="ADAL" clId="{0F5A4B96-2F96-4165-AC3B-2096E0A0BB5B}" dt="2026-06-22T14:28:30.352" v="1722" actId="47"/>
        <pc:sldMkLst>
          <pc:docMk/>
          <pc:sldMk cId="1111074369" sldId="9179"/>
        </pc:sldMkLst>
      </pc:sldChg>
      <pc:sldChg chg="del">
        <pc:chgData name="Werner, Sebastian" userId="403f34a9-ba25-46f5-81bb-44b400a9f082" providerId="ADAL" clId="{0F5A4B96-2F96-4165-AC3B-2096E0A0BB5B}" dt="2026-06-22T15:09:18.164" v="1811" actId="47"/>
        <pc:sldMkLst>
          <pc:docMk/>
          <pc:sldMk cId="1533574229" sldId="9182"/>
        </pc:sldMkLst>
      </pc:sldChg>
      <pc:sldChg chg="del">
        <pc:chgData name="Werner, Sebastian" userId="403f34a9-ba25-46f5-81bb-44b400a9f082" providerId="ADAL" clId="{0F5A4B96-2F96-4165-AC3B-2096E0A0BB5B}" dt="2026-06-22T15:09:38.102" v="1817" actId="47"/>
        <pc:sldMkLst>
          <pc:docMk/>
          <pc:sldMk cId="407503881" sldId="9185"/>
        </pc:sldMkLst>
      </pc:sldChg>
      <pc:sldChg chg="del">
        <pc:chgData name="Werner, Sebastian" userId="403f34a9-ba25-46f5-81bb-44b400a9f082" providerId="ADAL" clId="{0F5A4B96-2F96-4165-AC3B-2096E0A0BB5B}" dt="2026-06-22T15:09:58.399" v="1824" actId="47"/>
        <pc:sldMkLst>
          <pc:docMk/>
          <pc:sldMk cId="1668268165" sldId="9190"/>
        </pc:sldMkLst>
      </pc:sldChg>
      <pc:sldChg chg="del">
        <pc:chgData name="Werner, Sebastian" userId="403f34a9-ba25-46f5-81bb-44b400a9f082" providerId="ADAL" clId="{0F5A4B96-2F96-4165-AC3B-2096E0A0BB5B}" dt="2026-06-22T15:09:42.127" v="1819" actId="47"/>
        <pc:sldMkLst>
          <pc:docMk/>
          <pc:sldMk cId="2736600678" sldId="9194"/>
        </pc:sldMkLst>
      </pc:sldChg>
      <pc:sldChg chg="add del">
        <pc:chgData name="Werner, Sebastian" userId="403f34a9-ba25-46f5-81bb-44b400a9f082" providerId="ADAL" clId="{0F5A4B96-2F96-4165-AC3B-2096E0A0BB5B}" dt="2026-06-22T14:17:32.889" v="1456" actId="47"/>
        <pc:sldMkLst>
          <pc:docMk/>
          <pc:sldMk cId="79007604" sldId="9195"/>
        </pc:sldMkLst>
      </pc:sldChg>
      <pc:sldChg chg="del">
        <pc:chgData name="Werner, Sebastian" userId="403f34a9-ba25-46f5-81bb-44b400a9f082" providerId="ADAL" clId="{0F5A4B96-2F96-4165-AC3B-2096E0A0BB5B}" dt="2026-06-22T13:25:29.142" v="1025" actId="2696"/>
        <pc:sldMkLst>
          <pc:docMk/>
          <pc:sldMk cId="1645808657" sldId="9195"/>
        </pc:sldMkLst>
      </pc:sldChg>
      <pc:sldChg chg="add del">
        <pc:chgData name="Werner, Sebastian" userId="403f34a9-ba25-46f5-81bb-44b400a9f082" providerId="ADAL" clId="{0F5A4B96-2F96-4165-AC3B-2096E0A0BB5B}" dt="2026-06-22T14:17:32.889" v="1456" actId="47"/>
        <pc:sldMkLst>
          <pc:docMk/>
          <pc:sldMk cId="1338450705" sldId="9196"/>
        </pc:sldMkLst>
      </pc:sldChg>
      <pc:sldChg chg="del">
        <pc:chgData name="Werner, Sebastian" userId="403f34a9-ba25-46f5-81bb-44b400a9f082" providerId="ADAL" clId="{0F5A4B96-2F96-4165-AC3B-2096E0A0BB5B}" dt="2026-06-22T13:25:29.142" v="1025" actId="2696"/>
        <pc:sldMkLst>
          <pc:docMk/>
          <pc:sldMk cId="2529615402" sldId="9196"/>
        </pc:sldMkLst>
      </pc:sldChg>
      <pc:sldChg chg="del">
        <pc:chgData name="Werner, Sebastian" userId="403f34a9-ba25-46f5-81bb-44b400a9f082" providerId="ADAL" clId="{0F5A4B96-2F96-4165-AC3B-2096E0A0BB5B}" dt="2026-06-22T15:09:36.863" v="1815" actId="47"/>
        <pc:sldMkLst>
          <pc:docMk/>
          <pc:sldMk cId="4058418943" sldId="9197"/>
        </pc:sldMkLst>
      </pc:sldChg>
      <pc:sldChg chg="del">
        <pc:chgData name="Werner, Sebastian" userId="403f34a9-ba25-46f5-81bb-44b400a9f082" providerId="ADAL" clId="{0F5A4B96-2F96-4165-AC3B-2096E0A0BB5B}" dt="2026-06-22T15:09:29.280" v="1813" actId="47"/>
        <pc:sldMkLst>
          <pc:docMk/>
          <pc:sldMk cId="3413634429" sldId="9198"/>
        </pc:sldMkLst>
      </pc:sldChg>
      <pc:sldChg chg="del">
        <pc:chgData name="Werner, Sebastian" userId="403f34a9-ba25-46f5-81bb-44b400a9f082" providerId="ADAL" clId="{0F5A4B96-2F96-4165-AC3B-2096E0A0BB5B}" dt="2026-06-22T15:09:24.056" v="1812" actId="47"/>
        <pc:sldMkLst>
          <pc:docMk/>
          <pc:sldMk cId="238425849" sldId="9199"/>
        </pc:sldMkLst>
      </pc:sldChg>
      <pc:sldChg chg="del">
        <pc:chgData name="Werner, Sebastian" userId="403f34a9-ba25-46f5-81bb-44b400a9f082" providerId="ADAL" clId="{0F5A4B96-2F96-4165-AC3B-2096E0A0BB5B}" dt="2026-06-22T14:28:42.093" v="1723" actId="47"/>
        <pc:sldMkLst>
          <pc:docMk/>
          <pc:sldMk cId="1718359763" sldId="9201"/>
        </pc:sldMkLst>
      </pc:sldChg>
      <pc:sldChg chg="del">
        <pc:chgData name="Werner, Sebastian" userId="403f34a9-ba25-46f5-81bb-44b400a9f082" providerId="ADAL" clId="{0F5A4B96-2F96-4165-AC3B-2096E0A0BB5B}" dt="2026-06-22T14:28:43.440" v="1724" actId="47"/>
        <pc:sldMkLst>
          <pc:docMk/>
          <pc:sldMk cId="57171029" sldId="9202"/>
        </pc:sldMkLst>
      </pc:sldChg>
      <pc:sldChg chg="del">
        <pc:chgData name="Werner, Sebastian" userId="403f34a9-ba25-46f5-81bb-44b400a9f082" providerId="ADAL" clId="{0F5A4B96-2F96-4165-AC3B-2096E0A0BB5B}" dt="2026-06-22T15:09:57.644" v="1823" actId="47"/>
        <pc:sldMkLst>
          <pc:docMk/>
          <pc:sldMk cId="4023493202" sldId="9203"/>
        </pc:sldMkLst>
      </pc:sldChg>
      <pc:sldChg chg="del">
        <pc:chgData name="Werner, Sebastian" userId="403f34a9-ba25-46f5-81bb-44b400a9f082" providerId="ADAL" clId="{0F5A4B96-2F96-4165-AC3B-2096E0A0BB5B}" dt="2026-06-22T15:09:54.204" v="1822" actId="47"/>
        <pc:sldMkLst>
          <pc:docMk/>
          <pc:sldMk cId="2960882241" sldId="9204"/>
        </pc:sldMkLst>
      </pc:sldChg>
      <pc:sldChg chg="modSp add del mod">
        <pc:chgData name="Werner, Sebastian" userId="403f34a9-ba25-46f5-81bb-44b400a9f082" providerId="ADAL" clId="{0F5A4B96-2F96-4165-AC3B-2096E0A0BB5B}" dt="2026-06-22T14:31:11.847" v="1732" actId="47"/>
        <pc:sldMkLst>
          <pc:docMk/>
          <pc:sldMk cId="1640941567" sldId="9205"/>
        </pc:sldMkLst>
        <pc:graphicFrameChg chg="modGraphic">
          <ac:chgData name="Werner, Sebastian" userId="403f34a9-ba25-46f5-81bb-44b400a9f082" providerId="ADAL" clId="{0F5A4B96-2F96-4165-AC3B-2096E0A0BB5B}" dt="2026-06-22T13:42:14.453" v="1057" actId="207"/>
          <ac:graphicFrameMkLst>
            <pc:docMk/>
            <pc:sldMk cId="1640941567" sldId="9205"/>
            <ac:graphicFrameMk id="4" creationId="{1E277BA6-81CC-4423-8303-C78474F7C28F}"/>
          </ac:graphicFrameMkLst>
        </pc:graphicFrameChg>
      </pc:sldChg>
      <pc:sldChg chg="del">
        <pc:chgData name="Werner, Sebastian" userId="403f34a9-ba25-46f5-81bb-44b400a9f082" providerId="ADAL" clId="{0F5A4B96-2F96-4165-AC3B-2096E0A0BB5B}" dt="2026-06-22T13:25:29.142" v="1025" actId="2696"/>
        <pc:sldMkLst>
          <pc:docMk/>
          <pc:sldMk cId="2910136412" sldId="9205"/>
        </pc:sldMkLst>
      </pc:sldChg>
      <pc:sldChg chg="del">
        <pc:chgData name="Werner, Sebastian" userId="403f34a9-ba25-46f5-81bb-44b400a9f082" providerId="ADAL" clId="{0F5A4B96-2F96-4165-AC3B-2096E0A0BB5B}" dt="2026-06-22T15:09:44.240" v="1820" actId="47"/>
        <pc:sldMkLst>
          <pc:docMk/>
          <pc:sldMk cId="4181115514" sldId="9206"/>
        </pc:sldMkLst>
      </pc:sldChg>
      <pc:sldChg chg="addSp modSp add mod modNotesTx">
        <pc:chgData name="Werner, Sebastian" userId="403f34a9-ba25-46f5-81bb-44b400a9f082" providerId="ADAL" clId="{0F5A4B96-2F96-4165-AC3B-2096E0A0BB5B}" dt="2026-06-22T15:20:03.353" v="1846" actId="113"/>
        <pc:sldMkLst>
          <pc:docMk/>
          <pc:sldMk cId="3316258225" sldId="9207"/>
        </pc:sldMkLst>
        <pc:spChg chg="mod">
          <ac:chgData name="Werner, Sebastian" userId="403f34a9-ba25-46f5-81bb-44b400a9f082" providerId="ADAL" clId="{0F5A4B96-2F96-4165-AC3B-2096E0A0BB5B}" dt="2026-06-21T20:50:57.924" v="224" actId="20577"/>
          <ac:spMkLst>
            <pc:docMk/>
            <pc:sldMk cId="3316258225" sldId="9207"/>
            <ac:spMk id="3" creationId="{DFFC249C-2E6D-B293-9817-4DD75B2AD9DE}"/>
          </ac:spMkLst>
        </pc:spChg>
        <pc:spChg chg="mod">
          <ac:chgData name="Werner, Sebastian" userId="403f34a9-ba25-46f5-81bb-44b400a9f082" providerId="ADAL" clId="{0F5A4B96-2F96-4165-AC3B-2096E0A0BB5B}" dt="2026-06-21T20:51:01.321" v="227" actId="20577"/>
          <ac:spMkLst>
            <pc:docMk/>
            <pc:sldMk cId="3316258225" sldId="9207"/>
            <ac:spMk id="5" creationId="{803C05D1-AF94-8133-7A80-4B4426EACD39}"/>
          </ac:spMkLst>
        </pc:spChg>
        <pc:spChg chg="mod">
          <ac:chgData name="Werner, Sebastian" userId="403f34a9-ba25-46f5-81bb-44b400a9f082" providerId="ADAL" clId="{0F5A4B96-2F96-4165-AC3B-2096E0A0BB5B}" dt="2026-06-21T20:51:04.058" v="229" actId="20577"/>
          <ac:spMkLst>
            <pc:docMk/>
            <pc:sldMk cId="3316258225" sldId="9207"/>
            <ac:spMk id="6" creationId="{AD4E0F97-9564-4148-ACDB-6275B8A0ECAB}"/>
          </ac:spMkLst>
        </pc:spChg>
        <pc:spChg chg="add mod">
          <ac:chgData name="Werner, Sebastian" userId="403f34a9-ba25-46f5-81bb-44b400a9f082" providerId="ADAL" clId="{0F5A4B96-2F96-4165-AC3B-2096E0A0BB5B}" dt="2026-06-22T15:20:03.353" v="1846" actId="113"/>
          <ac:spMkLst>
            <pc:docMk/>
            <pc:sldMk cId="3316258225" sldId="9207"/>
            <ac:spMk id="7" creationId="{DB2469E5-1FB3-E605-709C-4091B5F4F5B3}"/>
          </ac:spMkLst>
        </pc:spChg>
      </pc:sldChg>
      <pc:sldChg chg="modSp add mod">
        <pc:chgData name="Werner, Sebastian" userId="403f34a9-ba25-46f5-81bb-44b400a9f082" providerId="ADAL" clId="{0F5A4B96-2F96-4165-AC3B-2096E0A0BB5B}" dt="2026-06-22T14:19:45.582" v="1530" actId="20577"/>
        <pc:sldMkLst>
          <pc:docMk/>
          <pc:sldMk cId="1973781332" sldId="9208"/>
        </pc:sldMkLst>
        <pc:spChg chg="mod">
          <ac:chgData name="Werner, Sebastian" userId="403f34a9-ba25-46f5-81bb-44b400a9f082" providerId="ADAL" clId="{0F5A4B96-2F96-4165-AC3B-2096E0A0BB5B}" dt="2026-06-22T13:16:31.080" v="1022" actId="1036"/>
          <ac:spMkLst>
            <pc:docMk/>
            <pc:sldMk cId="1973781332" sldId="9208"/>
            <ac:spMk id="7" creationId="{4ACB0548-7112-3C61-6064-C7C1E2B5353C}"/>
          </ac:spMkLst>
        </pc:spChg>
        <pc:spChg chg="mod">
          <ac:chgData name="Werner, Sebastian" userId="403f34a9-ba25-46f5-81bb-44b400a9f082" providerId="ADAL" clId="{0F5A4B96-2F96-4165-AC3B-2096E0A0BB5B}" dt="2026-06-22T13:53:06.767" v="1166" actId="6549"/>
          <ac:spMkLst>
            <pc:docMk/>
            <pc:sldMk cId="1973781332" sldId="9208"/>
            <ac:spMk id="11" creationId="{E0CCFE42-A1BC-74A9-9BBE-EF9ABF2A6C3A}"/>
          </ac:spMkLst>
        </pc:spChg>
        <pc:spChg chg="mod">
          <ac:chgData name="Werner, Sebastian" userId="403f34a9-ba25-46f5-81bb-44b400a9f082" providerId="ADAL" clId="{0F5A4B96-2F96-4165-AC3B-2096E0A0BB5B}" dt="2026-06-22T13:53:08.718" v="1167" actId="20577"/>
          <ac:spMkLst>
            <pc:docMk/>
            <pc:sldMk cId="1973781332" sldId="9208"/>
            <ac:spMk id="12" creationId="{BDF475C9-34E9-09AA-5780-724ECDC61B84}"/>
          </ac:spMkLst>
        </pc:spChg>
        <pc:spChg chg="mod">
          <ac:chgData name="Werner, Sebastian" userId="403f34a9-ba25-46f5-81bb-44b400a9f082" providerId="ADAL" clId="{0F5A4B96-2F96-4165-AC3B-2096E0A0BB5B}" dt="2026-06-22T13:53:11.590" v="1170" actId="6549"/>
          <ac:spMkLst>
            <pc:docMk/>
            <pc:sldMk cId="1973781332" sldId="9208"/>
            <ac:spMk id="13" creationId="{DD4BA49B-677B-3C85-412F-A1B066C52B23}"/>
          </ac:spMkLst>
        </pc:spChg>
        <pc:spChg chg="mod">
          <ac:chgData name="Werner, Sebastian" userId="403f34a9-ba25-46f5-81bb-44b400a9f082" providerId="ADAL" clId="{0F5A4B96-2F96-4165-AC3B-2096E0A0BB5B}" dt="2026-06-22T13:53:13.773" v="1171" actId="6549"/>
          <ac:spMkLst>
            <pc:docMk/>
            <pc:sldMk cId="1973781332" sldId="9208"/>
            <ac:spMk id="14" creationId="{1FEA7DB6-C497-1A91-638C-0165579F08FD}"/>
          </ac:spMkLst>
        </pc:spChg>
        <pc:spChg chg="mod">
          <ac:chgData name="Werner, Sebastian" userId="403f34a9-ba25-46f5-81bb-44b400a9f082" providerId="ADAL" clId="{0F5A4B96-2F96-4165-AC3B-2096E0A0BB5B}" dt="2026-06-22T14:19:45.582" v="1530" actId="20577"/>
          <ac:spMkLst>
            <pc:docMk/>
            <pc:sldMk cId="1973781332" sldId="9208"/>
            <ac:spMk id="52" creationId="{E7E03828-DA0B-1959-FCBE-875182B06A86}"/>
          </ac:spMkLst>
        </pc:spChg>
      </pc:sldChg>
      <pc:sldChg chg="addSp modSp add mod">
        <pc:chgData name="Werner, Sebastian" userId="403f34a9-ba25-46f5-81bb-44b400a9f082" providerId="ADAL" clId="{0F5A4B96-2F96-4165-AC3B-2096E0A0BB5B}" dt="2026-06-22T15:23:39.359" v="1848"/>
        <pc:sldMkLst>
          <pc:docMk/>
          <pc:sldMk cId="55265818" sldId="9209"/>
        </pc:sldMkLst>
        <pc:spChg chg="add mod">
          <ac:chgData name="Werner, Sebastian" userId="403f34a9-ba25-46f5-81bb-44b400a9f082" providerId="ADAL" clId="{0F5A4B96-2F96-4165-AC3B-2096E0A0BB5B}" dt="2026-06-22T14:13:08.725" v="1346" actId="6549"/>
          <ac:spMkLst>
            <pc:docMk/>
            <pc:sldMk cId="55265818" sldId="9209"/>
            <ac:spMk id="2" creationId="{FFE231D6-F1A9-87BA-0BD6-5EB247FEC75E}"/>
          </ac:spMkLst>
        </pc:spChg>
        <pc:spChg chg="mod">
          <ac:chgData name="Werner, Sebastian" userId="403f34a9-ba25-46f5-81bb-44b400a9f082" providerId="ADAL" clId="{0F5A4B96-2F96-4165-AC3B-2096E0A0BB5B}" dt="2026-06-22T13:58:01.585" v="1225" actId="20577"/>
          <ac:spMkLst>
            <pc:docMk/>
            <pc:sldMk cId="55265818" sldId="9209"/>
            <ac:spMk id="3" creationId="{D0DAAE7A-B899-2054-4924-53AB0CF9CC59}"/>
          </ac:spMkLst>
        </pc:spChg>
        <pc:spChg chg="add mod">
          <ac:chgData name="Werner, Sebastian" userId="403f34a9-ba25-46f5-81bb-44b400a9f082" providerId="ADAL" clId="{0F5A4B96-2F96-4165-AC3B-2096E0A0BB5B}" dt="2026-06-22T15:23:39.359" v="1848"/>
          <ac:spMkLst>
            <pc:docMk/>
            <pc:sldMk cId="55265818" sldId="9209"/>
            <ac:spMk id="4" creationId="{495F39F0-3767-0F44-0CDF-36615F19AE22}"/>
          </ac:spMkLst>
        </pc:spChg>
        <pc:spChg chg="mod">
          <ac:chgData name="Werner, Sebastian" userId="403f34a9-ba25-46f5-81bb-44b400a9f082" providerId="ADAL" clId="{0F5A4B96-2F96-4165-AC3B-2096E0A0BB5B}" dt="2026-06-22T13:57:56.586" v="1223" actId="20577"/>
          <ac:spMkLst>
            <pc:docMk/>
            <pc:sldMk cId="55265818" sldId="9209"/>
            <ac:spMk id="15" creationId="{B217DE95-F88E-2F25-046F-6533AA008172}"/>
          </ac:spMkLst>
        </pc:spChg>
      </pc:sldChg>
      <pc:sldChg chg="addSp delSp modSp add mod">
        <pc:chgData name="Werner, Sebastian" userId="403f34a9-ba25-46f5-81bb-44b400a9f082" providerId="ADAL" clId="{0F5A4B96-2F96-4165-AC3B-2096E0A0BB5B}" dt="2026-06-22T15:23:41.070" v="1849"/>
        <pc:sldMkLst>
          <pc:docMk/>
          <pc:sldMk cId="2694824439" sldId="9210"/>
        </pc:sldMkLst>
        <pc:spChg chg="mod">
          <ac:chgData name="Werner, Sebastian" userId="403f34a9-ba25-46f5-81bb-44b400a9f082" providerId="ADAL" clId="{0F5A4B96-2F96-4165-AC3B-2096E0A0BB5B}" dt="2026-06-22T14:03:29.860" v="1255" actId="20577"/>
          <ac:spMkLst>
            <pc:docMk/>
            <pc:sldMk cId="2694824439" sldId="9210"/>
            <ac:spMk id="3" creationId="{4CC87D09-3A6F-44C1-F862-9F7B5F85E231}"/>
          </ac:spMkLst>
        </pc:spChg>
        <pc:spChg chg="add del">
          <ac:chgData name="Werner, Sebastian" userId="403f34a9-ba25-46f5-81bb-44b400a9f082" providerId="ADAL" clId="{0F5A4B96-2F96-4165-AC3B-2096E0A0BB5B}" dt="2026-06-22T14:13:20.792" v="1348" actId="22"/>
          <ac:spMkLst>
            <pc:docMk/>
            <pc:sldMk cId="2694824439" sldId="9210"/>
            <ac:spMk id="4" creationId="{24DC7299-8E46-DCD6-E2A0-F828253A322D}"/>
          </ac:spMkLst>
        </pc:spChg>
        <pc:spChg chg="add mod">
          <ac:chgData name="Werner, Sebastian" userId="403f34a9-ba25-46f5-81bb-44b400a9f082" providerId="ADAL" clId="{0F5A4B96-2F96-4165-AC3B-2096E0A0BB5B}" dt="2026-06-22T14:14:51.936" v="1396" actId="20577"/>
          <ac:spMkLst>
            <pc:docMk/>
            <pc:sldMk cId="2694824439" sldId="9210"/>
            <ac:spMk id="8" creationId="{1745F19F-173B-4C42-7BC9-7DFCF8E6A8CB}"/>
          </ac:spMkLst>
        </pc:spChg>
        <pc:spChg chg="add mod">
          <ac:chgData name="Werner, Sebastian" userId="403f34a9-ba25-46f5-81bb-44b400a9f082" providerId="ADAL" clId="{0F5A4B96-2F96-4165-AC3B-2096E0A0BB5B}" dt="2026-06-22T15:23:41.070" v="1849"/>
          <ac:spMkLst>
            <pc:docMk/>
            <pc:sldMk cId="2694824439" sldId="9210"/>
            <ac:spMk id="9" creationId="{F34B6DD1-BE62-35F5-11E2-58A734C99491}"/>
          </ac:spMkLst>
        </pc:spChg>
        <pc:spChg chg="mod">
          <ac:chgData name="Werner, Sebastian" userId="403f34a9-ba25-46f5-81bb-44b400a9f082" providerId="ADAL" clId="{0F5A4B96-2F96-4165-AC3B-2096E0A0BB5B}" dt="2026-06-22T14:04:15.157" v="1263"/>
          <ac:spMkLst>
            <pc:docMk/>
            <pc:sldMk cId="2694824439" sldId="9210"/>
            <ac:spMk id="15" creationId="{BC760841-DEB5-BF33-4E61-2E1D3CF150BC}"/>
          </ac:spMkLst>
        </pc:spChg>
      </pc:sldChg>
      <pc:sldChg chg="addSp modSp add mod">
        <pc:chgData name="Werner, Sebastian" userId="403f34a9-ba25-46f5-81bb-44b400a9f082" providerId="ADAL" clId="{0F5A4B96-2F96-4165-AC3B-2096E0A0BB5B}" dt="2026-06-22T15:23:42.483" v="1850"/>
        <pc:sldMkLst>
          <pc:docMk/>
          <pc:sldMk cId="1133856095" sldId="9211"/>
        </pc:sldMkLst>
        <pc:spChg chg="add mod">
          <ac:chgData name="Werner, Sebastian" userId="403f34a9-ba25-46f5-81bb-44b400a9f082" providerId="ADAL" clId="{0F5A4B96-2F96-4165-AC3B-2096E0A0BB5B}" dt="2026-06-22T14:16:03.011" v="1437" actId="20577"/>
          <ac:spMkLst>
            <pc:docMk/>
            <pc:sldMk cId="1133856095" sldId="9211"/>
            <ac:spMk id="2" creationId="{BBCFA746-174B-846C-2E55-4B13D76006A0}"/>
          </ac:spMkLst>
        </pc:spChg>
        <pc:spChg chg="mod">
          <ac:chgData name="Werner, Sebastian" userId="403f34a9-ba25-46f5-81bb-44b400a9f082" providerId="ADAL" clId="{0F5A4B96-2F96-4165-AC3B-2096E0A0BB5B}" dt="2026-06-22T14:16:45.244" v="1455" actId="20577"/>
          <ac:spMkLst>
            <pc:docMk/>
            <pc:sldMk cId="1133856095" sldId="9211"/>
            <ac:spMk id="3" creationId="{0429186F-6476-701C-B459-0698E1CA7168}"/>
          </ac:spMkLst>
        </pc:spChg>
        <pc:spChg chg="add mod">
          <ac:chgData name="Werner, Sebastian" userId="403f34a9-ba25-46f5-81bb-44b400a9f082" providerId="ADAL" clId="{0F5A4B96-2F96-4165-AC3B-2096E0A0BB5B}" dt="2026-06-22T15:23:42.483" v="1850"/>
          <ac:spMkLst>
            <pc:docMk/>
            <pc:sldMk cId="1133856095" sldId="9211"/>
            <ac:spMk id="4" creationId="{B116EE1B-BBF2-2982-10DD-935B5C62C58D}"/>
          </ac:spMkLst>
        </pc:spChg>
        <pc:spChg chg="mod">
          <ac:chgData name="Werner, Sebastian" userId="403f34a9-ba25-46f5-81bb-44b400a9f082" providerId="ADAL" clId="{0F5A4B96-2F96-4165-AC3B-2096E0A0BB5B}" dt="2026-06-22T14:08:49.114" v="1303"/>
          <ac:spMkLst>
            <pc:docMk/>
            <pc:sldMk cId="1133856095" sldId="9211"/>
            <ac:spMk id="15" creationId="{2C58CF82-0682-3219-542D-5CA750EA4B08}"/>
          </ac:spMkLst>
        </pc:spChg>
      </pc:sldChg>
      <pc:sldChg chg="modSp add mod">
        <pc:chgData name="Werner, Sebastian" userId="403f34a9-ba25-46f5-81bb-44b400a9f082" providerId="ADAL" clId="{0F5A4B96-2F96-4165-AC3B-2096E0A0BB5B}" dt="2026-06-22T16:20:30.574" v="2386" actId="20577"/>
        <pc:sldMkLst>
          <pc:docMk/>
          <pc:sldMk cId="3056880023" sldId="9212"/>
        </pc:sldMkLst>
        <pc:spChg chg="mod">
          <ac:chgData name="Werner, Sebastian" userId="403f34a9-ba25-46f5-81bb-44b400a9f082" providerId="ADAL" clId="{0F5A4B96-2F96-4165-AC3B-2096E0A0BB5B}" dt="2026-06-22T16:20:30.574" v="2386" actId="20577"/>
          <ac:spMkLst>
            <pc:docMk/>
            <pc:sldMk cId="3056880023" sldId="9212"/>
            <ac:spMk id="52" creationId="{0A2D8404-24A9-EEDF-5BCC-E3E5644BBE42}"/>
          </ac:spMkLst>
        </pc:spChg>
      </pc:sldChg>
      <pc:sldChg chg="addSp modSp add mod modNotesTx">
        <pc:chgData name="Werner, Sebastian" userId="403f34a9-ba25-46f5-81bb-44b400a9f082" providerId="ADAL" clId="{0F5A4B96-2F96-4165-AC3B-2096E0A0BB5B}" dt="2026-06-22T16:49:43.766" v="2410" actId="20577"/>
        <pc:sldMkLst>
          <pc:docMk/>
          <pc:sldMk cId="1059617685" sldId="9213"/>
        </pc:sldMkLst>
        <pc:spChg chg="add">
          <ac:chgData name="Werner, Sebastian" userId="403f34a9-ba25-46f5-81bb-44b400a9f082" providerId="ADAL" clId="{0F5A4B96-2F96-4165-AC3B-2096E0A0BB5B}" dt="2026-06-22T14:25:35.993" v="1686"/>
          <ac:spMkLst>
            <pc:docMk/>
            <pc:sldMk cId="1059617685" sldId="9213"/>
            <ac:spMk id="2" creationId="{E22FD492-7B9D-ABD9-3118-0E7835480428}"/>
          </ac:spMkLst>
        </pc:spChg>
        <pc:spChg chg="mod">
          <ac:chgData name="Werner, Sebastian" userId="403f34a9-ba25-46f5-81bb-44b400a9f082" providerId="ADAL" clId="{0F5A4B96-2F96-4165-AC3B-2096E0A0BB5B}" dt="2026-06-22T16:49:43.766" v="2410" actId="20577"/>
          <ac:spMkLst>
            <pc:docMk/>
            <pc:sldMk cId="1059617685" sldId="9213"/>
            <ac:spMk id="52" creationId="{ED418A31-36AA-A81C-E9B4-8B40252445AC}"/>
          </ac:spMkLst>
        </pc:spChg>
        <pc:picChg chg="add mod">
          <ac:chgData name="Werner, Sebastian" userId="403f34a9-ba25-46f5-81bb-44b400a9f082" providerId="ADAL" clId="{0F5A4B96-2F96-4165-AC3B-2096E0A0BB5B}" dt="2026-06-22T14:25:52.954" v="1691" actId="1076"/>
          <ac:picMkLst>
            <pc:docMk/>
            <pc:sldMk cId="1059617685" sldId="9213"/>
            <ac:picMk id="5" creationId="{A0E3E859-D060-2568-2B46-FEF13180F58C}"/>
          </ac:picMkLst>
        </pc:picChg>
        <pc:picChg chg="add mod">
          <ac:chgData name="Werner, Sebastian" userId="403f34a9-ba25-46f5-81bb-44b400a9f082" providerId="ADAL" clId="{0F5A4B96-2F96-4165-AC3B-2096E0A0BB5B}" dt="2026-06-22T15:28:20.418" v="1911" actId="1076"/>
          <ac:picMkLst>
            <pc:docMk/>
            <pc:sldMk cId="1059617685" sldId="9213"/>
            <ac:picMk id="4098" creationId="{8E5C3158-849E-B736-B0BE-4CEBB05A426C}"/>
          </ac:picMkLst>
        </pc:picChg>
      </pc:sldChg>
      <pc:sldChg chg="addSp delSp modSp add mod">
        <pc:chgData name="Werner, Sebastian" userId="403f34a9-ba25-46f5-81bb-44b400a9f082" providerId="ADAL" clId="{0F5A4B96-2F96-4165-AC3B-2096E0A0BB5B}" dt="2026-06-23T13:42:17.985" v="2422" actId="20577"/>
        <pc:sldMkLst>
          <pc:docMk/>
          <pc:sldMk cId="1502578482" sldId="9214"/>
        </pc:sldMkLst>
        <pc:spChg chg="add mod">
          <ac:chgData name="Werner, Sebastian" userId="403f34a9-ba25-46f5-81bb-44b400a9f082" providerId="ADAL" clId="{0F5A4B96-2F96-4165-AC3B-2096E0A0BB5B}" dt="2026-06-22T15:23:50.034" v="1851"/>
          <ac:spMkLst>
            <pc:docMk/>
            <pc:sldMk cId="1502578482" sldId="9214"/>
            <ac:spMk id="3" creationId="{6D8242D9-476D-560C-A19C-AC84B457D78A}"/>
          </ac:spMkLst>
        </pc:spChg>
        <pc:spChg chg="mod">
          <ac:chgData name="Werner, Sebastian" userId="403f34a9-ba25-46f5-81bb-44b400a9f082" providerId="ADAL" clId="{0F5A4B96-2F96-4165-AC3B-2096E0A0BB5B}" dt="2026-06-22T15:27:18.721" v="1856"/>
          <ac:spMkLst>
            <pc:docMk/>
            <pc:sldMk cId="1502578482" sldId="9214"/>
            <ac:spMk id="52" creationId="{6E11C20F-D43D-3835-7DEF-8B47465CB522}"/>
          </ac:spMkLst>
        </pc:spChg>
        <pc:graphicFrameChg chg="modGraphic">
          <ac:chgData name="Werner, Sebastian" userId="403f34a9-ba25-46f5-81bb-44b400a9f082" providerId="ADAL" clId="{0F5A4B96-2F96-4165-AC3B-2096E0A0BB5B}" dt="2026-06-23T13:42:17.985" v="2422" actId="20577"/>
          <ac:graphicFrameMkLst>
            <pc:docMk/>
            <pc:sldMk cId="1502578482" sldId="9214"/>
            <ac:graphicFrameMk id="12" creationId="{0D8F42D4-F8D2-1AD3-4905-591F42394632}"/>
          </ac:graphicFrameMkLst>
        </pc:graphicFrameChg>
        <pc:picChg chg="add del mod">
          <ac:chgData name="Werner, Sebastian" userId="403f34a9-ba25-46f5-81bb-44b400a9f082" providerId="ADAL" clId="{0F5A4B96-2F96-4165-AC3B-2096E0A0BB5B}" dt="2026-06-22T15:24:20.342" v="1854" actId="478"/>
          <ac:picMkLst>
            <pc:docMk/>
            <pc:sldMk cId="1502578482" sldId="9214"/>
            <ac:picMk id="6" creationId="{3C4C34E4-4AF2-67F3-131E-B2B46231A57C}"/>
          </ac:picMkLst>
        </pc:picChg>
        <pc:picChg chg="add mod">
          <ac:chgData name="Werner, Sebastian" userId="403f34a9-ba25-46f5-81bb-44b400a9f082" providerId="ADAL" clId="{0F5A4B96-2F96-4165-AC3B-2096E0A0BB5B}" dt="2026-06-22T15:24:20.890" v="1855"/>
          <ac:picMkLst>
            <pc:docMk/>
            <pc:sldMk cId="1502578482" sldId="9214"/>
            <ac:picMk id="7" creationId="{ECEC6BD4-7B9F-A3E7-4481-5DDC4444D7F2}"/>
          </ac:picMkLst>
        </pc:picChg>
        <pc:picChg chg="del">
          <ac:chgData name="Werner, Sebastian" userId="403f34a9-ba25-46f5-81bb-44b400a9f082" providerId="ADAL" clId="{0F5A4B96-2F96-4165-AC3B-2096E0A0BB5B}" dt="2026-06-22T15:24:20.342" v="1854" actId="478"/>
          <ac:picMkLst>
            <pc:docMk/>
            <pc:sldMk cId="1502578482" sldId="9214"/>
            <ac:picMk id="2090" creationId="{6DFE3609-6BEE-89DC-051B-29A8818E9F90}"/>
          </ac:picMkLst>
        </pc:picChg>
      </pc:sldChg>
      <pc:sldMasterChg chg="delSldLayout">
        <pc:chgData name="Werner, Sebastian" userId="403f34a9-ba25-46f5-81bb-44b400a9f082" providerId="ADAL" clId="{0F5A4B96-2F96-4165-AC3B-2096E0A0BB5B}" dt="2026-06-22T15:09:39.779" v="1818" actId="47"/>
        <pc:sldMasterMkLst>
          <pc:docMk/>
          <pc:sldMasterMk cId="2221857856" sldId="2147483684"/>
        </pc:sldMasterMkLst>
        <pc:sldLayoutChg chg="del">
          <pc:chgData name="Werner, Sebastian" userId="403f34a9-ba25-46f5-81bb-44b400a9f082" providerId="ADAL" clId="{0F5A4B96-2F96-4165-AC3B-2096E0A0BB5B}" dt="2026-06-22T15:09:39.779" v="1818" actId="47"/>
          <pc:sldLayoutMkLst>
            <pc:docMk/>
            <pc:sldMasterMk cId="2221857856" sldId="2147483684"/>
            <pc:sldLayoutMk cId="2262518511" sldId="2147483703"/>
          </pc:sldLayoutMkLst>
        </pc:sldLayoutChg>
        <pc:sldLayoutChg chg="del">
          <pc:chgData name="Werner, Sebastian" userId="403f34a9-ba25-46f5-81bb-44b400a9f082" providerId="ADAL" clId="{0F5A4B96-2F96-4165-AC3B-2096E0A0BB5B}" dt="2026-06-22T14:28:30.352" v="1722" actId="47"/>
          <pc:sldLayoutMkLst>
            <pc:docMk/>
            <pc:sldMasterMk cId="2221857856" sldId="2147483684"/>
            <pc:sldLayoutMk cId="2830771398" sldId="2147483704"/>
          </pc:sldLayoutMkLst>
        </pc:sldLayoutChg>
        <pc:sldLayoutChg chg="del">
          <pc:chgData name="Werner, Sebastian" userId="403f34a9-ba25-46f5-81bb-44b400a9f082" providerId="ADAL" clId="{0F5A4B96-2F96-4165-AC3B-2096E0A0BB5B}" dt="2026-06-22T15:09:38.102" v="1817" actId="47"/>
          <pc:sldLayoutMkLst>
            <pc:docMk/>
            <pc:sldMasterMk cId="2221857856" sldId="2147483684"/>
            <pc:sldLayoutMk cId="3716421248" sldId="2147483705"/>
          </pc:sldLayoutMkLst>
        </pc:sldLayoutChg>
        <pc:sldLayoutChg chg="del">
          <pc:chgData name="Werner, Sebastian" userId="403f34a9-ba25-46f5-81bb-44b400a9f082" providerId="ADAL" clId="{0F5A4B96-2F96-4165-AC3B-2096E0A0BB5B}" dt="2026-06-22T13:25:29.142" v="1025" actId="2696"/>
          <pc:sldLayoutMkLst>
            <pc:docMk/>
            <pc:sldMasterMk cId="2221857856" sldId="2147483684"/>
            <pc:sldLayoutMk cId="1052590008" sldId="2147483706"/>
          </pc:sldLayoutMkLst>
        </pc:sldLayoutChg>
        <pc:sldLayoutChg chg="del">
          <pc:chgData name="Werner, Sebastian" userId="403f34a9-ba25-46f5-81bb-44b400a9f082" providerId="ADAL" clId="{0F5A4B96-2F96-4165-AC3B-2096E0A0BB5B}" dt="2026-06-22T15:09:37.471" v="1816" actId="47"/>
          <pc:sldLayoutMkLst>
            <pc:docMk/>
            <pc:sldMasterMk cId="2221857856" sldId="2147483684"/>
            <pc:sldLayoutMk cId="2509619190" sldId="2147483707"/>
          </pc:sldLayoutMkLst>
        </pc:sldLayoutChg>
        <pc:sldLayoutChg chg="del">
          <pc:chgData name="Werner, Sebastian" userId="403f34a9-ba25-46f5-81bb-44b400a9f082" providerId="ADAL" clId="{0F5A4B96-2F96-4165-AC3B-2096E0A0BB5B}" dt="2026-06-22T15:09:18.164" v="1811" actId="47"/>
          <pc:sldLayoutMkLst>
            <pc:docMk/>
            <pc:sldMasterMk cId="2221857856" sldId="2147483684"/>
            <pc:sldLayoutMk cId="2183477267" sldId="2147483708"/>
          </pc:sldLayoutMkLst>
        </pc:sldLayoutChg>
      </pc:sldMasterChg>
      <pc:sldMasterChg chg="delSldLayout">
        <pc:chgData name="Werner, Sebastian" userId="403f34a9-ba25-46f5-81bb-44b400a9f082" providerId="ADAL" clId="{0F5A4B96-2F96-4165-AC3B-2096E0A0BB5B}" dt="2026-06-22T14:17:32.889" v="1456" actId="47"/>
        <pc:sldMasterMkLst>
          <pc:docMk/>
          <pc:sldMasterMk cId="307983571" sldId="2147483733"/>
        </pc:sldMasterMkLst>
        <pc:sldLayoutChg chg="del">
          <pc:chgData name="Werner, Sebastian" userId="403f34a9-ba25-46f5-81bb-44b400a9f082" providerId="ADAL" clId="{0F5A4B96-2F96-4165-AC3B-2096E0A0BB5B}" dt="2026-06-22T14:17:32.889" v="1456" actId="47"/>
          <pc:sldLayoutMkLst>
            <pc:docMk/>
            <pc:sldMasterMk cId="307983571" sldId="2147483733"/>
            <pc:sldLayoutMk cId="2784411713" sldId="2147483781"/>
          </pc:sldLayoutMkLst>
        </pc:sldLayoutChg>
      </pc:sldMasterChg>
      <pc:sldMasterChg chg="add addSldLayout">
        <pc:chgData name="Werner, Sebastian" userId="403f34a9-ba25-46f5-81bb-44b400a9f082" providerId="ADAL" clId="{0F5A4B96-2F96-4165-AC3B-2096E0A0BB5B}" dt="2026-06-22T14:39:01.098" v="1783"/>
        <pc:sldMasterMkLst>
          <pc:docMk/>
          <pc:sldMasterMk cId="307983571" sldId="2147483781"/>
        </pc:sldMasterMkLst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2618466406" sldId="2147483782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281808053" sldId="2147483783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2354101902" sldId="2147483784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3560526279" sldId="2147483785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3882192851" sldId="2147483786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3981935286" sldId="2147483787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616685129" sldId="2147483788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945353395" sldId="2147483789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102442547" sldId="2147483790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2367783219" sldId="2147483791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3372130621" sldId="2147483792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150972237" sldId="2147483793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3427791031" sldId="2147483794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3903932582" sldId="2147483795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1006721476" sldId="2147483796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1161729963" sldId="2147483797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3964921927" sldId="2147483798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1963922659" sldId="2147483799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302549824" sldId="2147483800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2678023423" sldId="2147483801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964757415" sldId="2147483802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4110711715" sldId="2147483803"/>
          </pc:sldLayoutMkLst>
        </pc:sldLayoutChg>
        <pc:sldLayoutChg chg="add">
          <pc:chgData name="Werner, Sebastian" userId="403f34a9-ba25-46f5-81bb-44b400a9f082" providerId="ADAL" clId="{0F5A4B96-2F96-4165-AC3B-2096E0A0BB5B}" dt="2026-06-22T14:39:01.098" v="1783"/>
          <pc:sldLayoutMkLst>
            <pc:docMk/>
            <pc:sldMasterMk cId="307983571" sldId="2147483781"/>
            <pc:sldLayoutMk cId="726389229" sldId="214748380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4391B4-A7B8-4DA7-BE79-A26093C71E92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6B2782-2960-41E3-A120-70E9B22BE6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990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F43C69-901D-F55C-8CDF-32A05D1A0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7EB8A2-6FBE-0EE5-43A1-906BCE2FDB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E01E31-FC0A-B996-1EF7-3876880AF9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open-source collaboration only wins when governance, incentives, boundaries, and value capture are designed deliberately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0DE595-E35E-CC25-C5A1-27E4C548F3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6B2782-2960-41E3-A120-70E9B22BE60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24426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DBAA-3B56-445B-B03A-4591EC72E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E0A35EA-DC63-BC64-4764-C62B2CA87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F03C33-AD0C-19F2-0D1E-1B0184C9B8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2812F8-2FB8-D3FE-18AD-4BB30F836A6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6B2782-2960-41E3-A120-70E9B22BE60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2198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8FDD5-C356-E08E-61D9-34F0A96928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46F7AC0-7191-DF96-4963-C4C29CC0B7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231B836-9570-409A-2C72-E8F22488B9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/>
              <a:t>Community</a:t>
            </a:r>
            <a:r>
              <a:rPr lang="en-GB"/>
              <a:t>: </a:t>
            </a:r>
            <a:r>
              <a:rPr lang="en-US"/>
              <a:t>Broad contribution base, Shared value creation, Foundation governance</a:t>
            </a:r>
          </a:p>
          <a:p>
            <a:r>
              <a:rPr lang="en-US" b="1"/>
              <a:t>Platform</a:t>
            </a:r>
            <a:r>
              <a:rPr lang="en-US"/>
              <a:t>: Strong governance, Clear rules, Shared infrastructure, Healthy commercial layer</a:t>
            </a:r>
          </a:p>
          <a:p>
            <a:r>
              <a:rPr lang="en-US" b="1"/>
              <a:t>Fragmented</a:t>
            </a:r>
            <a:r>
              <a:rPr lang="en-US"/>
              <a:t>: Many contributors, Weak coordination, High innovation, Difficult monetization</a:t>
            </a:r>
          </a:p>
          <a:p>
            <a:r>
              <a:rPr lang="en-US" b="1"/>
              <a:t>Controlled</a:t>
            </a:r>
            <a:r>
              <a:rPr lang="en-US"/>
              <a:t>: Open-source foundation, Dominant orchestrator, High ecosystem value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E4BC56-B97C-C16C-836F-78995B534C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6B2782-2960-41E3-A120-70E9B22BE60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2707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DB2F3-6C98-DA46-51CE-7A7F14E47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172BDA-6F53-3AD1-7B3F-F8E48CE6D2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93C7D9B-F3B0-EAEC-BEB2-2194FBB951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Eclipse SDV Governance: </a:t>
            </a:r>
            <a:r>
              <a:rPr lang="en-US"/>
              <a:t>Strongly community-oriented, Eclipse Foundation governance, Multi-company participation, No obvious dominant orchestrator </a:t>
            </a:r>
          </a:p>
          <a:p>
            <a:r>
              <a:rPr lang="en-US" b="1"/>
              <a:t>Value capture: </a:t>
            </a:r>
            <a:r>
              <a:rPr lang="en-US"/>
              <a:t>Today there is limited commercial value capture at ecosystem level, Most participants are still investing rather than monetizing, Long-term ambition is likely that many companies build offerings on top </a:t>
            </a:r>
          </a:p>
          <a:p>
            <a:endParaRPr lang="en-GB"/>
          </a:p>
          <a:p>
            <a:r>
              <a:rPr lang="en-GB" b="1"/>
              <a:t>S-Core Governance: </a:t>
            </a:r>
            <a:r>
              <a:rPr lang="en-US"/>
              <a:t>adopted by multiple OEMs, reference implementation for vehicle software stack, basis for supplier products</a:t>
            </a:r>
          </a:p>
          <a:p>
            <a:r>
              <a:rPr lang="en-US"/>
              <a:t>Will companies compete on top of S-Core,</a:t>
            </a:r>
            <a:br>
              <a:rPr lang="en-US"/>
            </a:br>
            <a:r>
              <a:rPr lang="en-US"/>
              <a:t>or will they compete within S-Core? Kubernetes vs. Hadoop decision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045D02-3FA1-55E0-46CE-A64A9086FF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6B2782-2960-41E3-A120-70E9B22BE60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68366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5A0F6-50B5-21F6-A9F6-2500C7308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B5C1BA-1403-FD42-4522-A7AB2BC2A1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1BF2F3-CADD-9D54-E641-F935A701C5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166ED0-A712-AF21-F21F-86CFC1D489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6B2782-2960-41E3-A120-70E9B22BE607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0471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CB8C21-AA0A-9B57-BF04-AAA173A6C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504F51-D335-2A95-AEE4-9BFCEE9050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B3DF5C-197C-7C6E-26F9-DF32D2AD86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5C43C8-F383-E665-8AD1-AADBB41DF0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6B2782-2960-41E3-A120-70E9B22BE607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99983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36984-DBE8-F513-6800-587691862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CA742F4-B20C-6462-B026-6096FF24EA9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0B7C14-F9F4-1D85-2A53-B2AE31A8FA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745766-EF4A-C89F-5C0C-FCA49C3A4C5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6B2782-2960-41E3-A120-70E9B22BE607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876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EB1A0-69FD-C4B0-20E6-22AA96CE4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1B4D2F-D7A6-75F3-52DD-7DFBA01C22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FD7187-10F5-2ADE-CE25-125ADA8200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643C0D-BA77-B1C4-361E-9F277FA57C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6B2782-2960-41E3-A120-70E9B22BE60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79137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2D0BB1-7C34-D72A-00A4-1384D9004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D1C1B4-1843-1C69-24C5-EF33AFD260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A57DAB-685E-1B47-71C2-C9A1DBAA42B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Statista 2024 3,9 million</a:t>
            </a:r>
          </a:p>
          <a:p>
            <a:endParaRPr lang="en-GB"/>
          </a:p>
          <a:p>
            <a:r>
              <a:rPr lang="en-GB"/>
              <a:t>5-10% are regarded successful, reason enough to double klick on why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EA67F4-AEF7-B67F-6187-B7FF35C919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6B2782-2960-41E3-A120-70E9B22BE60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1964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437CAD-F919-E3BA-BB87-B79E59410A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E02DF7-AA14-A2E8-31B9-3E9BE238034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FBC9D63-EAD5-067F-4591-2DE42FEC56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E48749-29FD-96ED-1E37-867631EFD3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6B2782-2960-41E3-A120-70E9B22BE60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05561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439A9-F215-9F9E-FF4A-F61718F2E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AFC292-3051-F8C9-34C4-FA951543C00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C175723-A7D1-77C1-7670-115CDE5536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/>
              <a:t>Community</a:t>
            </a:r>
            <a:r>
              <a:rPr lang="en-GB"/>
              <a:t>: </a:t>
            </a:r>
            <a:r>
              <a:rPr lang="en-US"/>
              <a:t>Broad contribution base, Shared value creation, Foundation governance</a:t>
            </a:r>
          </a:p>
          <a:p>
            <a:r>
              <a:rPr lang="en-US" b="1"/>
              <a:t>Platform</a:t>
            </a:r>
            <a:r>
              <a:rPr lang="en-US"/>
              <a:t>: Strong governance, Clear rules, Shared infrastructure, Healthy commercial layer</a:t>
            </a:r>
          </a:p>
          <a:p>
            <a:r>
              <a:rPr lang="en-US" b="1"/>
              <a:t>Fragmented</a:t>
            </a:r>
            <a:r>
              <a:rPr lang="en-US"/>
              <a:t>: Many contributors, Weak coordination, High innovation, Difficult monetization</a:t>
            </a:r>
          </a:p>
          <a:p>
            <a:r>
              <a:rPr lang="en-US" b="1"/>
              <a:t>Controlled</a:t>
            </a:r>
            <a:r>
              <a:rPr lang="en-US"/>
              <a:t>: Open-source foundation, Dominant orchestrator, High ecosystem value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78E75C-33D9-2FED-418C-508F27298C4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6B2782-2960-41E3-A120-70E9B22BE60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371921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0B7B5D-C585-50A3-0723-C3C254409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2F26F5-F160-0610-9F0B-A156A10EFAA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435021-DAF2-28CA-5B04-C0A61EFA85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1"/>
              <a:t>Community</a:t>
            </a:r>
            <a:r>
              <a:rPr lang="en-GB"/>
              <a:t>: </a:t>
            </a:r>
            <a:r>
              <a:rPr lang="en-US"/>
              <a:t>Broad contribution base, Shared value creation, Foundation governance</a:t>
            </a:r>
          </a:p>
          <a:p>
            <a:r>
              <a:rPr lang="en-US" b="1"/>
              <a:t>Platform</a:t>
            </a:r>
            <a:r>
              <a:rPr lang="en-US"/>
              <a:t>: Strong governance, Clear rules, Shared infrastructure, Healthy commercial layer</a:t>
            </a:r>
          </a:p>
          <a:p>
            <a:r>
              <a:rPr lang="en-US" b="1"/>
              <a:t>Fragmented</a:t>
            </a:r>
            <a:r>
              <a:rPr lang="en-US"/>
              <a:t>: Many contributors, Weak coordination, High innovation, Difficult monetization</a:t>
            </a:r>
          </a:p>
          <a:p>
            <a:r>
              <a:rPr lang="en-US" b="1"/>
              <a:t>Controlled</a:t>
            </a:r>
            <a:r>
              <a:rPr lang="en-US"/>
              <a:t>: Open-source foundation, Dominant orchestrator, High ecosystem value</a:t>
            </a:r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47903-2F4B-98B0-68D9-0A732683E1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6B2782-2960-41E3-A120-70E9B22BE607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74411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D1462-B969-E008-F9AD-BAFA2F25B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2FC853D-43F5-08F3-B552-05413547B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C0AEC81-28DC-8A41-7AA6-AABFD370D6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2B5867-E5ED-61CB-F90D-4801CB2C80F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6B2782-2960-41E3-A120-70E9B22BE60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94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B2661-1EDA-BB60-88B0-CC17309481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3AFC7D1-E31C-1DB4-E979-6E89BAEDBD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86AAF50-ED43-D159-EC92-A939918D25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6208BB-0C60-5BBF-B19F-013EC9178F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6B2782-2960-41E3-A120-70E9B22BE6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1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C3596-7FBE-1BFA-59FD-10BB8080D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D2534A-4FD0-224D-4EDB-9068D0814A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17E2C6-CA17-47F3-AA78-426E637827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None/>
            </a:pPr>
            <a:r>
              <a:rPr lang="en-GB" sz="1200">
                <a:solidFill>
                  <a:schemeClr val="tx1"/>
                </a:solidFill>
              </a:rPr>
              <a:t>Tell Hadoop as a business story, not a technology story: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tx1"/>
                </a:solidFill>
              </a:rPr>
              <a:t>Huge market excitement around big data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tx1"/>
                </a:solidFill>
              </a:rPr>
              <a:t>Broad ecosystem of distributions, vendors, integrators, tools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tx1"/>
                </a:solidFill>
              </a:rPr>
              <a:t>Customers faced complexity and overlapping propositions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tx1"/>
                </a:solidFill>
              </a:rPr>
              <a:t>Commercial models struggled to keep pace with cloud and platform shifts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1200">
                <a:solidFill>
                  <a:schemeClr val="tx1"/>
                </a:solidFill>
              </a:rPr>
              <a:t>Consolidation became a visible outcome, with Cloudera and Hortonworks completing their merger in January 2019.</a:t>
            </a:r>
          </a:p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1CEDDA-1C6A-EE7A-90DE-7A36B6969D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B6B2782-2960-41E3-A120-70E9B22BE60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38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27.bin"/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28.bin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emf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29.bin"/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oleObject" Target="../embeddings/oleObject30.bin"/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1.bin"/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2.bin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33.bin"/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34.bin"/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Kearney" TargetMode="External"/><Relationship Id="rId13" Type="http://schemas.openxmlformats.org/officeDocument/2006/relationships/image" Target="../media/image7.png"/><Relationship Id="rId3" Type="http://schemas.openxmlformats.org/officeDocument/2006/relationships/image" Target="../media/image1.emf"/><Relationship Id="rId7" Type="http://schemas.openxmlformats.org/officeDocument/2006/relationships/image" Target="../media/image4.png"/><Relationship Id="rId12" Type="http://schemas.openxmlformats.org/officeDocument/2006/relationships/hyperlink" Target="https://www.facebook.com/Kearney/" TargetMode="External"/><Relationship Id="rId2" Type="http://schemas.openxmlformats.org/officeDocument/2006/relationships/oleObject" Target="../embeddings/oleObject35.bin"/><Relationship Id="rId1" Type="http://schemas.openxmlformats.org/officeDocument/2006/relationships/slideMaster" Target="../slideMasters/slideMaster5.xml"/><Relationship Id="rId6" Type="http://schemas.openxmlformats.org/officeDocument/2006/relationships/hyperlink" Target="https://www.instagram.com/kearneyofficial/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hyperlink" Target="https://youtube.com/KearneyOfficial" TargetMode="External"/><Relationship Id="rId4" Type="http://schemas.openxmlformats.org/officeDocument/2006/relationships/hyperlink" Target="https://www.linkedin.com/company/kearney" TargetMode="External"/><Relationship Id="rId9" Type="http://schemas.openxmlformats.org/officeDocument/2006/relationships/image" Target="../media/image11.png"/></Relationships>
</file>

<file path=ppt/slideLayouts/_rels/slideLayout109.xml.rels><?xml version="1.0" encoding="UTF-8" standalone="yes"?>
<Relationships xmlns="http://schemas.openxmlformats.org/package/2006/relationships"><Relationship Id="rId8" Type="http://schemas.openxmlformats.org/officeDocument/2006/relationships/hyperlink" Target="https://twitter.com/Kearney" TargetMode="External"/><Relationship Id="rId13" Type="http://schemas.openxmlformats.org/officeDocument/2006/relationships/image" Target="../media/image7.png"/><Relationship Id="rId3" Type="http://schemas.openxmlformats.org/officeDocument/2006/relationships/image" Target="../media/image1.emf"/><Relationship Id="rId7" Type="http://schemas.openxmlformats.org/officeDocument/2006/relationships/image" Target="../media/image4.png"/><Relationship Id="rId12" Type="http://schemas.openxmlformats.org/officeDocument/2006/relationships/hyperlink" Target="https://www.facebook.com/Kearney/" TargetMode="External"/><Relationship Id="rId2" Type="http://schemas.openxmlformats.org/officeDocument/2006/relationships/oleObject" Target="../embeddings/oleObject36.bin"/><Relationship Id="rId1" Type="http://schemas.openxmlformats.org/officeDocument/2006/relationships/slideMaster" Target="../slideMasters/slideMaster5.xml"/><Relationship Id="rId6" Type="http://schemas.openxmlformats.org/officeDocument/2006/relationships/hyperlink" Target="https://www.instagram.com/kearneyofficial/" TargetMode="Externa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0" Type="http://schemas.openxmlformats.org/officeDocument/2006/relationships/hyperlink" Target="https://youtube.com/KearneyOfficial" TargetMode="External"/><Relationship Id="rId4" Type="http://schemas.openxmlformats.org/officeDocument/2006/relationships/hyperlink" Target="https://www.linkedin.com/company/kearney" TargetMode="External"/><Relationship Id="rId9" Type="http://schemas.openxmlformats.org/officeDocument/2006/relationships/image" Target="../media/image11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1.xml"/><Relationship Id="rId1" Type="http://schemas.openxmlformats.org/officeDocument/2006/relationships/tags" Target="../tags/tag2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hyperlink" Target="https://youtube.com/KearneyOfficial" TargetMode="External"/><Relationship Id="rId3" Type="http://schemas.openxmlformats.org/officeDocument/2006/relationships/slideMaster" Target="../slideMasters/slideMaster1.xml"/><Relationship Id="rId7" Type="http://schemas.openxmlformats.org/officeDocument/2006/relationships/hyperlink" Target="https://www.linkedin.com/company/kearney" TargetMode="External"/><Relationship Id="rId12" Type="http://schemas.openxmlformats.org/officeDocument/2006/relationships/image" Target="../media/image5.svg"/><Relationship Id="rId2" Type="http://schemas.openxmlformats.org/officeDocument/2006/relationships/tags" Target="../tags/tag25.xml"/><Relationship Id="rId16" Type="http://schemas.openxmlformats.org/officeDocument/2006/relationships/image" Target="../media/image7.png"/><Relationship Id="rId1" Type="http://schemas.openxmlformats.org/officeDocument/2006/relationships/tags" Target="../tags/tag24.xml"/><Relationship Id="rId6" Type="http://schemas.openxmlformats.org/officeDocument/2006/relationships/image" Target="../media/image2.emf"/><Relationship Id="rId11" Type="http://schemas.openxmlformats.org/officeDocument/2006/relationships/hyperlink" Target="https://twitter.com/Kearney" TargetMode="External"/><Relationship Id="rId5" Type="http://schemas.openxmlformats.org/officeDocument/2006/relationships/image" Target="../media/image1.emf"/><Relationship Id="rId15" Type="http://schemas.openxmlformats.org/officeDocument/2006/relationships/hyperlink" Target="https://www.facebook.com/Kearney/" TargetMode="External"/><Relationship Id="rId10" Type="http://schemas.openxmlformats.org/officeDocument/2006/relationships/image" Target="../media/image4.png"/><Relationship Id="rId4" Type="http://schemas.openxmlformats.org/officeDocument/2006/relationships/oleObject" Target="../embeddings/oleObject12.bin"/><Relationship Id="rId9" Type="http://schemas.openxmlformats.org/officeDocument/2006/relationships/hyperlink" Target="https://www.instagram.com/kearneyofficial/" TargetMode="External"/><Relationship Id="rId1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2.xml"/><Relationship Id="rId4" Type="http://schemas.openxmlformats.org/officeDocument/2006/relationships/image" Target="../media/image8.emf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3.xml"/><Relationship Id="rId4" Type="http://schemas.openxmlformats.org/officeDocument/2006/relationships/image" Target="../media/image8.emf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1.xml"/><Relationship Id="rId1" Type="http://schemas.openxmlformats.org/officeDocument/2006/relationships/tags" Target="../tags/tag5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8.bin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6.xml"/><Relationship Id="rId4" Type="http://schemas.openxmlformats.org/officeDocument/2006/relationships/image" Target="../media/image9.emf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7.xml"/><Relationship Id="rId4" Type="http://schemas.openxmlformats.org/officeDocument/2006/relationships/image" Target="../media/image10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2.bin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2.xml"/><Relationship Id="rId4" Type="http://schemas.openxmlformats.org/officeDocument/2006/relationships/image" Target="../media/image8.emf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64.xml"/><Relationship Id="rId1" Type="http://schemas.openxmlformats.org/officeDocument/2006/relationships/tags" Target="../tags/tag6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4.bin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kearneyofficial/" TargetMode="External"/><Relationship Id="rId13" Type="http://schemas.openxmlformats.org/officeDocument/2006/relationships/image" Target="../media/image6.png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3.png"/><Relationship Id="rId12" Type="http://schemas.openxmlformats.org/officeDocument/2006/relationships/hyperlink" Target="https://youtube.com/KearneyOfficial" TargetMode="Externa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6" Type="http://schemas.openxmlformats.org/officeDocument/2006/relationships/hyperlink" Target="https://www.linkedin.com/company/kearney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1.emf"/><Relationship Id="rId15" Type="http://schemas.openxmlformats.org/officeDocument/2006/relationships/image" Target="../media/image7.png"/><Relationship Id="rId10" Type="http://schemas.openxmlformats.org/officeDocument/2006/relationships/hyperlink" Target="https://twitter.com/Kearney" TargetMode="External"/><Relationship Id="rId4" Type="http://schemas.openxmlformats.org/officeDocument/2006/relationships/oleObject" Target="../embeddings/oleObject35.bin"/><Relationship Id="rId9" Type="http://schemas.openxmlformats.org/officeDocument/2006/relationships/image" Target="../media/image4.png"/><Relationship Id="rId14" Type="http://schemas.openxmlformats.org/officeDocument/2006/relationships/hyperlink" Target="https://www.facebook.com/Kearney/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kearneyofficial/" TargetMode="External"/><Relationship Id="rId13" Type="http://schemas.openxmlformats.org/officeDocument/2006/relationships/image" Target="../media/image6.png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3.png"/><Relationship Id="rId12" Type="http://schemas.openxmlformats.org/officeDocument/2006/relationships/hyperlink" Target="https://youtube.com/KearneyOfficial" TargetMode="External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hyperlink" Target="https://www.linkedin.com/company/kearney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1.emf"/><Relationship Id="rId15" Type="http://schemas.openxmlformats.org/officeDocument/2006/relationships/image" Target="../media/image7.png"/><Relationship Id="rId10" Type="http://schemas.openxmlformats.org/officeDocument/2006/relationships/hyperlink" Target="https://twitter.com/Kearney" TargetMode="External"/><Relationship Id="rId4" Type="http://schemas.openxmlformats.org/officeDocument/2006/relationships/oleObject" Target="../embeddings/oleObject36.bin"/><Relationship Id="rId9" Type="http://schemas.openxmlformats.org/officeDocument/2006/relationships/image" Target="../media/image4.png"/><Relationship Id="rId14" Type="http://schemas.openxmlformats.org/officeDocument/2006/relationships/hyperlink" Target="https://www.facebook.com/Kearney/" TargetMode="Externa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4.bin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4.xml"/><Relationship Id="rId1" Type="http://schemas.openxmlformats.org/officeDocument/2006/relationships/tags" Target="../tags/tag7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5.bin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6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5.xml"/><Relationship Id="rId4" Type="http://schemas.openxmlformats.org/officeDocument/2006/relationships/image" Target="../media/image8.emf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6.xml"/><Relationship Id="rId4" Type="http://schemas.openxmlformats.org/officeDocument/2006/relationships/image" Target="../media/image8.emf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8.bin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0.xml"/><Relationship Id="rId1" Type="http://schemas.openxmlformats.org/officeDocument/2006/relationships/tags" Target="../tags/tag7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9.bin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0.bin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6.xml"/><Relationship Id="rId1" Type="http://schemas.openxmlformats.org/officeDocument/2006/relationships/tags" Target="../tags/tag8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90.xml"/><Relationship Id="rId1" Type="http://schemas.openxmlformats.org/officeDocument/2006/relationships/tags" Target="../tags/tag89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4.bin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92.xml"/><Relationship Id="rId1" Type="http://schemas.openxmlformats.org/officeDocument/2006/relationships/tags" Target="../tags/tag9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7.bin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28.bin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9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99.xml"/><Relationship Id="rId4" Type="http://schemas.openxmlformats.org/officeDocument/2006/relationships/image" Target="../media/image9.emf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00.xml"/><Relationship Id="rId4" Type="http://schemas.openxmlformats.org/officeDocument/2006/relationships/image" Target="../media/image10.emf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02.xml"/><Relationship Id="rId1" Type="http://schemas.openxmlformats.org/officeDocument/2006/relationships/tags" Target="../tags/tag10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1.bin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2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3.bin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105.xml"/><Relationship Id="rId4" Type="http://schemas.openxmlformats.org/officeDocument/2006/relationships/image" Target="../media/image8.emf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4.bin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kearneyofficial/" TargetMode="External"/><Relationship Id="rId13" Type="http://schemas.openxmlformats.org/officeDocument/2006/relationships/image" Target="../media/image6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3.png"/><Relationship Id="rId12" Type="http://schemas.openxmlformats.org/officeDocument/2006/relationships/hyperlink" Target="https://youtube.com/KearneyOfficial" TargetMode="External"/><Relationship Id="rId2" Type="http://schemas.openxmlformats.org/officeDocument/2006/relationships/tags" Target="../tags/tag109.xml"/><Relationship Id="rId1" Type="http://schemas.openxmlformats.org/officeDocument/2006/relationships/tags" Target="../tags/tag108.xml"/><Relationship Id="rId6" Type="http://schemas.openxmlformats.org/officeDocument/2006/relationships/hyperlink" Target="https://www.linkedin.com/company/kearney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1.emf"/><Relationship Id="rId15" Type="http://schemas.openxmlformats.org/officeDocument/2006/relationships/image" Target="../media/image7.png"/><Relationship Id="rId10" Type="http://schemas.openxmlformats.org/officeDocument/2006/relationships/hyperlink" Target="https://twitter.com/Kearney" TargetMode="External"/><Relationship Id="rId4" Type="http://schemas.openxmlformats.org/officeDocument/2006/relationships/oleObject" Target="../embeddings/oleObject35.bin"/><Relationship Id="rId9" Type="http://schemas.openxmlformats.org/officeDocument/2006/relationships/image" Target="../media/image4.png"/><Relationship Id="rId14" Type="http://schemas.openxmlformats.org/officeDocument/2006/relationships/hyperlink" Target="https://www.facebook.com/Kearney/" TargetMode="External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kearneyofficial/" TargetMode="External"/><Relationship Id="rId13" Type="http://schemas.openxmlformats.org/officeDocument/2006/relationships/image" Target="../media/image6.png"/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3.png"/><Relationship Id="rId12" Type="http://schemas.openxmlformats.org/officeDocument/2006/relationships/hyperlink" Target="https://youtube.com/KearneyOfficial" TargetMode="Externa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hyperlink" Target="https://www.linkedin.com/company/kearney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1.emf"/><Relationship Id="rId15" Type="http://schemas.openxmlformats.org/officeDocument/2006/relationships/image" Target="../media/image7.png"/><Relationship Id="rId10" Type="http://schemas.openxmlformats.org/officeDocument/2006/relationships/hyperlink" Target="https://twitter.com/Kearney" TargetMode="External"/><Relationship Id="rId4" Type="http://schemas.openxmlformats.org/officeDocument/2006/relationships/oleObject" Target="../embeddings/oleObject36.bin"/><Relationship Id="rId9" Type="http://schemas.openxmlformats.org/officeDocument/2006/relationships/image" Target="../media/image4.png"/><Relationship Id="rId14" Type="http://schemas.openxmlformats.org/officeDocument/2006/relationships/hyperlink" Target="https://www.facebook.com/Kearney/" TargetMode="External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8.bin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7.xml"/><Relationship Id="rId1" Type="http://schemas.openxmlformats.org/officeDocument/2006/relationships/tags" Target="../tags/tag1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9.bin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0.bin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1.xml"/><Relationship Id="rId1" Type="http://schemas.openxmlformats.org/officeDocument/2006/relationships/tags" Target="../tags/tag12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1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2.bin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3.bin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4.bin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9.xml"/><Relationship Id="rId1" Type="http://schemas.openxmlformats.org/officeDocument/2006/relationships/tags" Target="../tags/tag12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5.bin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6.bin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7.bin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8.bin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9.bin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39.xml"/><Relationship Id="rId1" Type="http://schemas.openxmlformats.org/officeDocument/2006/relationships/tags" Target="../tags/tag138.xml"/><Relationship Id="rId6" Type="http://schemas.openxmlformats.org/officeDocument/2006/relationships/image" Target="../media/image2.emf"/><Relationship Id="rId5" Type="http://schemas.openxmlformats.org/officeDocument/2006/relationships/image" Target="../media/image1.emf"/><Relationship Id="rId4" Type="http://schemas.openxmlformats.org/officeDocument/2006/relationships/oleObject" Target="../embeddings/oleObject50.bin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1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40.xml"/><Relationship Id="rId4" Type="http://schemas.openxmlformats.org/officeDocument/2006/relationships/image" Target="../media/image9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2.bin"/><Relationship Id="rId2" Type="http://schemas.openxmlformats.org/officeDocument/2006/relationships/slideMaster" Target="../slideMasters/slideMaster4.xml"/><Relationship Id="rId1" Type="http://schemas.openxmlformats.org/officeDocument/2006/relationships/tags" Target="../tags/tag141.xml"/><Relationship Id="rId4" Type="http://schemas.openxmlformats.org/officeDocument/2006/relationships/image" Target="../media/image10.emf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3.bin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45.xml"/><Relationship Id="rId1" Type="http://schemas.openxmlformats.org/officeDocument/2006/relationships/tags" Target="../tags/tag14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4.bin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47.xml"/><Relationship Id="rId1" Type="http://schemas.openxmlformats.org/officeDocument/2006/relationships/tags" Target="../tags/tag14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5.bin"/></Relationships>
</file>

<file path=ppt/slideLayouts/_rels/slideLayout8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kearneyofficial/" TargetMode="External"/><Relationship Id="rId13" Type="http://schemas.openxmlformats.org/officeDocument/2006/relationships/image" Target="../media/image6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3.png"/><Relationship Id="rId12" Type="http://schemas.openxmlformats.org/officeDocument/2006/relationships/hyperlink" Target="https://youtube.com/KearneyOfficial" TargetMode="External"/><Relationship Id="rId2" Type="http://schemas.openxmlformats.org/officeDocument/2006/relationships/tags" Target="../tags/tag149.xml"/><Relationship Id="rId1" Type="http://schemas.openxmlformats.org/officeDocument/2006/relationships/tags" Target="../tags/tag148.xml"/><Relationship Id="rId6" Type="http://schemas.openxmlformats.org/officeDocument/2006/relationships/hyperlink" Target="https://www.linkedin.com/company/kearney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1.emf"/><Relationship Id="rId15" Type="http://schemas.openxmlformats.org/officeDocument/2006/relationships/image" Target="../media/image7.png"/><Relationship Id="rId10" Type="http://schemas.openxmlformats.org/officeDocument/2006/relationships/hyperlink" Target="https://twitter.com/Kearney" TargetMode="External"/><Relationship Id="rId4" Type="http://schemas.openxmlformats.org/officeDocument/2006/relationships/oleObject" Target="../embeddings/oleObject56.bin"/><Relationship Id="rId9" Type="http://schemas.openxmlformats.org/officeDocument/2006/relationships/image" Target="../media/image4.png"/><Relationship Id="rId14" Type="http://schemas.openxmlformats.org/officeDocument/2006/relationships/hyperlink" Target="https://www.facebook.com/Kearney/" TargetMode="External"/></Relationships>
</file>

<file path=ppt/slideLayouts/_rels/slideLayout8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tagram.com/kearneyofficial/" TargetMode="External"/><Relationship Id="rId13" Type="http://schemas.openxmlformats.org/officeDocument/2006/relationships/image" Target="../media/image6.png"/><Relationship Id="rId3" Type="http://schemas.openxmlformats.org/officeDocument/2006/relationships/slideMaster" Target="../slideMasters/slideMaster4.xml"/><Relationship Id="rId7" Type="http://schemas.openxmlformats.org/officeDocument/2006/relationships/image" Target="../media/image3.png"/><Relationship Id="rId12" Type="http://schemas.openxmlformats.org/officeDocument/2006/relationships/hyperlink" Target="https://youtube.com/KearneyOfficial" TargetMode="Externa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hyperlink" Target="https://www.linkedin.com/company/kearney" TargetMode="External"/><Relationship Id="rId11" Type="http://schemas.openxmlformats.org/officeDocument/2006/relationships/image" Target="../media/image11.png"/><Relationship Id="rId5" Type="http://schemas.openxmlformats.org/officeDocument/2006/relationships/image" Target="../media/image1.emf"/><Relationship Id="rId15" Type="http://schemas.openxmlformats.org/officeDocument/2006/relationships/image" Target="../media/image7.png"/><Relationship Id="rId10" Type="http://schemas.openxmlformats.org/officeDocument/2006/relationships/hyperlink" Target="https://twitter.com/Kearney" TargetMode="External"/><Relationship Id="rId4" Type="http://schemas.openxmlformats.org/officeDocument/2006/relationships/oleObject" Target="../embeddings/oleObject57.bin"/><Relationship Id="rId9" Type="http://schemas.openxmlformats.org/officeDocument/2006/relationships/image" Target="../media/image4.png"/><Relationship Id="rId14" Type="http://schemas.openxmlformats.org/officeDocument/2006/relationships/hyperlink" Target="https://www.facebook.com/Kearney/" TargetMode="External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4.bin"/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5.bin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16.bin"/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oleObject" Target="../embeddings/oleObject17.bin"/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8.bin"/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9.bin"/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20.bin"/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21.bin"/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22.bin"/><Relationship Id="rId1" Type="http://schemas.openxmlformats.org/officeDocument/2006/relationships/slideMaster" Target="../slideMasters/slideMaster5.xml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23.bin"/><Relationship Id="rId1" Type="http://schemas.openxmlformats.org/officeDocument/2006/relationships/slideMaster" Target="../slideMasters/slideMaster5.xml"/></Relationships>
</file>

<file path=ppt/slideLayouts/_rels/slideLayout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24.bin"/><Relationship Id="rId1" Type="http://schemas.openxmlformats.org/officeDocument/2006/relationships/slideMaster" Target="../slideMasters/slideMaster5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25.bin"/><Relationship Id="rId1" Type="http://schemas.openxmlformats.org/officeDocument/2006/relationships/slideMaster" Target="../slideMasters/slideMaster5.xml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26.bin"/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6F16389-E8B9-4DEC-A80C-6A9DC0D84DB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33745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6F16389-E8B9-4DEC-A80C-6A9DC0D84D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2FACB92-DF5A-4400-AA4D-954830BAB29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GB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D4FE1-9E37-084D-B5CD-5C8B5F316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81001" y="381000"/>
            <a:ext cx="5334000" cy="1518442"/>
          </a:xfrm>
        </p:spPr>
        <p:txBody>
          <a:bodyPr lIns="0" rIns="0" anchor="t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800"/>
            </a:lvl1pPr>
          </a:lstStyle>
          <a:p>
            <a:r>
              <a:rPr lang="en-GB"/>
              <a:t>What are you here </a:t>
            </a:r>
            <a:br>
              <a:rPr lang="en-GB"/>
            </a:br>
            <a:r>
              <a:rPr lang="en-GB"/>
              <a:t>to say? Set the tone.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8B117B-053B-D74C-BAD6-ABB3754D81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81001" y="2667000"/>
            <a:ext cx="5334000" cy="1143000"/>
          </a:xfrm>
        </p:spPr>
        <p:txBody>
          <a:bodyPr lIns="0" rIns="0"/>
          <a:lstStyle>
            <a:lvl1pPr marL="0" indent="952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1"/>
            </a:lvl1pPr>
            <a:lvl2pPr marL="0" marR="0" indent="95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stem Font Regular"/>
              <a:buNone/>
              <a:tabLst/>
              <a:defRPr sz="2000"/>
            </a:lvl2pPr>
            <a:lvl3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3pPr>
            <a:lvl4pPr marL="0" indent="9525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4pPr>
            <a:lvl5pPr marL="0" indent="-1819275" algn="l">
              <a:spcAft>
                <a:spcPts val="0"/>
              </a:spcAft>
              <a:buNone/>
              <a:tabLst/>
              <a:defRPr sz="1600"/>
            </a:lvl5pPr>
            <a:lvl6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/>
              <a:t>Add supporting detail</a:t>
            </a:r>
          </a:p>
          <a:p>
            <a:pPr lvl="1"/>
            <a:r>
              <a:rPr lang="en-GB"/>
              <a:t>Date</a:t>
            </a:r>
          </a:p>
        </p:txBody>
      </p:sp>
      <p:sp>
        <p:nvSpPr>
          <p:cNvPr id="15" name="Picture Placeholder 33">
            <a:extLst>
              <a:ext uri="{FF2B5EF4-FFF2-40B4-BE49-F238E27FC236}">
                <a16:creationId xmlns:a16="http://schemas.microsoft.com/office/drawing/2014/main" id="{1D5CCC86-3F10-B647-A528-00A82173898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6102350" y="0"/>
            <a:ext cx="6089650" cy="6858000"/>
          </a:xfrm>
          <a:custGeom>
            <a:avLst/>
            <a:gdLst>
              <a:gd name="connsiteX0" fmla="*/ 0 w 6089650"/>
              <a:gd name="connsiteY0" fmla="*/ 0 h 6858000"/>
              <a:gd name="connsiteX1" fmla="*/ 1595374 w 6089650"/>
              <a:gd name="connsiteY1" fmla="*/ 0 h 6858000"/>
              <a:gd name="connsiteX2" fmla="*/ 1595374 w 6089650"/>
              <a:gd name="connsiteY2" fmla="*/ 2523300 h 6858000"/>
              <a:gd name="connsiteX3" fmla="*/ 2028381 w 6089650"/>
              <a:gd name="connsiteY3" fmla="*/ 2523300 h 6858000"/>
              <a:gd name="connsiteX4" fmla="*/ 4196207 w 6089650"/>
              <a:gd name="connsiteY4" fmla="*/ 0 h 6858000"/>
              <a:gd name="connsiteX5" fmla="*/ 6089650 w 6089650"/>
              <a:gd name="connsiteY5" fmla="*/ 0 h 6858000"/>
              <a:gd name="connsiteX6" fmla="*/ 6089650 w 6089650"/>
              <a:gd name="connsiteY6" fmla="*/ 149543 h 6858000"/>
              <a:gd name="connsiteX7" fmla="*/ 3336607 w 6089650"/>
              <a:gd name="connsiteY7" fmla="*/ 3429000 h 6858000"/>
              <a:gd name="connsiteX8" fmla="*/ 6089650 w 6089650"/>
              <a:gd name="connsiteY8" fmla="*/ 6708394 h 6858000"/>
              <a:gd name="connsiteX9" fmla="*/ 6089650 w 6089650"/>
              <a:gd name="connsiteY9" fmla="*/ 6858000 h 6858000"/>
              <a:gd name="connsiteX10" fmla="*/ 4197350 w 6089650"/>
              <a:gd name="connsiteY10" fmla="*/ 6858000 h 6858000"/>
              <a:gd name="connsiteX11" fmla="*/ 2049907 w 6089650"/>
              <a:gd name="connsiteY11" fmla="*/ 4309428 h 6858000"/>
              <a:gd name="connsiteX12" fmla="*/ 1595311 w 6089650"/>
              <a:gd name="connsiteY12" fmla="*/ 4309301 h 6858000"/>
              <a:gd name="connsiteX13" fmla="*/ 1595311 w 6089650"/>
              <a:gd name="connsiteY13" fmla="*/ 6858000 h 6858000"/>
              <a:gd name="connsiteX14" fmla="*/ 0 w 6089650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89650" h="6858000">
                <a:moveTo>
                  <a:pt x="0" y="0"/>
                </a:moveTo>
                <a:lnTo>
                  <a:pt x="1595374" y="0"/>
                </a:lnTo>
                <a:lnTo>
                  <a:pt x="1595374" y="2523300"/>
                </a:lnTo>
                <a:lnTo>
                  <a:pt x="2028381" y="2523300"/>
                </a:lnTo>
                <a:lnTo>
                  <a:pt x="4196207" y="0"/>
                </a:lnTo>
                <a:lnTo>
                  <a:pt x="6089650" y="0"/>
                </a:lnTo>
                <a:lnTo>
                  <a:pt x="6089650" y="149543"/>
                </a:lnTo>
                <a:lnTo>
                  <a:pt x="3336607" y="3429000"/>
                </a:lnTo>
                <a:lnTo>
                  <a:pt x="6089650" y="6708394"/>
                </a:lnTo>
                <a:lnTo>
                  <a:pt x="6089650" y="6858000"/>
                </a:lnTo>
                <a:lnTo>
                  <a:pt x="4197350" y="6858000"/>
                </a:lnTo>
                <a:lnTo>
                  <a:pt x="2049907" y="4309428"/>
                </a:lnTo>
                <a:lnTo>
                  <a:pt x="1595311" y="4309301"/>
                </a:lnTo>
                <a:lnTo>
                  <a:pt x="159531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t">
            <a:noAutofit/>
          </a:bodyPr>
          <a:lstStyle>
            <a:lvl1pPr algn="l">
              <a:defRPr sz="11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insert image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5B1E1F9-B553-404E-B4A0-E71530CCD44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81000" y="6248400"/>
            <a:ext cx="1905000" cy="229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6721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2A699C7-7B2A-FE48-B204-2A35A8621D62}"/>
              </a:ext>
            </a:extLst>
          </p:cNvPr>
          <p:cNvSpPr/>
          <p:nvPr userDrawn="1"/>
        </p:nvSpPr>
        <p:spPr bwMode="gray">
          <a:xfrm>
            <a:off x="2855914" y="-1587"/>
            <a:ext cx="324008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7CCCB-F6CD-F24D-9CF5-FE9F81B12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830997"/>
          </a:xfrm>
        </p:spPr>
        <p:txBody>
          <a:bodyPr wrap="square" lIns="0" tIns="0" rIns="0" bIns="0" anchorCtr="0">
            <a:spAutoFit/>
          </a:bodyPr>
          <a:lstStyle>
            <a:lvl1pPr>
              <a:defRPr/>
            </a:lvl1pPr>
          </a:lstStyle>
          <a:p>
            <a:r>
              <a:rPr lang="en-GB"/>
              <a:t>Key message. If the audience reads just this, it will be enough. Make every word count. Say it like you would in the room.</a:t>
            </a:r>
          </a:p>
        </p:txBody>
      </p:sp>
    </p:spTree>
    <p:extLst>
      <p:ext uri="{BB962C8B-B14F-4D97-AF65-F5344CB8AC3E}">
        <p14:creationId xmlns:p14="http://schemas.microsoft.com/office/powerpoint/2010/main" val="334616605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8446ED1-B935-40E1-9636-4DD03C1D7CE5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473" imgH="473" progId="TCLayout.ActiveDocument.1">
                  <p:embed/>
                </p:oleObj>
              </mc:Choice>
              <mc:Fallback>
                <p:oleObj name="think-cell Slide" r:id="rId2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8446ED1-B935-40E1-9636-4DD03C1D7C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324F1CC-BBCD-4AD6-9A7C-137FEFA779A3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27F0985-9C68-493C-C6D6-719100011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393258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hit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8446ED1-B935-40E1-9636-4DD03C1D7CE5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473" imgH="473" progId="TCLayout.ActiveDocument.1">
                  <p:embed/>
                </p:oleObj>
              </mc:Choice>
              <mc:Fallback>
                <p:oleObj name="think-cell Slide" r:id="rId2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8446ED1-B935-40E1-9636-4DD03C1D7C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E924FA3-ABA0-BD30-8E21-C78FDE8D3B39}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 rtl="0">
              <a:lnSpc>
                <a:spcPct val="90000"/>
              </a:lnSpc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324F1CC-BBCD-4AD6-9A7C-137FEFA779A3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AE1E5AF-43EF-49CD-A70B-FBA2BCAA3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6000" cy="2215991"/>
          </a:xfrm>
        </p:spPr>
        <p:txBody>
          <a:bodyPr vert="horz"/>
          <a:lstStyle>
            <a:lvl1pPr rtl="0"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68E1CE-91C0-239F-F3EC-9EFB23B4EFB2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tx1">
                    <a:lumMod val="100000"/>
                  </a:schemeClr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tx1">
                  <a:lumMod val="10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F251B6-D379-BC27-34EF-A7880103170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762000" y="6384543"/>
            <a:ext cx="765175" cy="9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21476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li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6E982632-A7A1-D164-EEE9-FCC0E2E03B74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425" imgH="426" progId="TCLayout.ActiveDocument.1">
                  <p:embed/>
                </p:oleObj>
              </mc:Choice>
              <mc:Fallback>
                <p:oleObj name="think-cell Slide" r:id="rId2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982632-A7A1-D164-EEE9-FCC0E2E03B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04481D7-BB2D-6A03-BFAE-45C21CE1071E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 rtl="0">
              <a:lnSpc>
                <a:spcPct val="90000"/>
              </a:lnSpc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7CCCB-F6CD-F24D-9CF5-FE9F81B12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830997"/>
          </a:xfrm>
        </p:spPr>
        <p:txBody>
          <a:bodyPr vert="horz" wrap="square" lIns="0" tIns="0" rIns="0" bIns="0" anchorCtr="0">
            <a:spAutoFit/>
          </a:bodyPr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Key message. If the audience reads just this, it will be enough. Make every word count. Say it like you would in the room.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36347D-265C-E156-320C-F38B91B8D3D6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Graphic 8">
            <a:extLst>
              <a:ext uri="{FF2B5EF4-FFF2-40B4-BE49-F238E27FC236}">
                <a16:creationId xmlns:a16="http://schemas.microsoft.com/office/drawing/2014/main" id="{979BAFEF-69A4-99C1-B306-EEB8AEC4B604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E4674D7-5418-9ECB-19D2-A60F52BF9398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B130821-5C36-D0FE-8353-538727A095DC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1E82424-D54F-4827-5D99-196A08597FA3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121F0F3-D4E9-D487-F98C-D7174E4C1F8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73C44B7-24F6-0BBB-3ED8-A0B561768697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D302538-A9D0-63BD-7389-9B54875B9B5B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8CB84BA-EB3E-3426-B58C-BB91A492E15B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6172996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lleng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213635AE-E10C-2238-D561-C668279D226C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408" imgH="408" progId="TCLayout.ActiveDocument.1">
                  <p:embed/>
                </p:oleObj>
              </mc:Choice>
              <mc:Fallback>
                <p:oleObj name="think-cell Slide" r:id="rId2" imgW="408" imgH="408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13635AE-E10C-2238-D561-C668279D22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C447734-372D-C58C-547F-B6B2DD78D2D8}"/>
              </a:ext>
            </a:extLst>
          </p:cNvPr>
          <p:cNvSpPr/>
          <p:nvPr userDrawn="1"/>
        </p:nvSpPr>
        <p:spPr bwMode="gray">
          <a:xfrm>
            <a:off x="7616825" y="0"/>
            <a:ext cx="4575175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C65F11-46FC-0929-DFD3-EF92C7A1EE42}"/>
              </a:ext>
            </a:extLst>
          </p:cNvPr>
          <p:cNvSpPr/>
          <p:nvPr userDrawn="1"/>
        </p:nvSpPr>
        <p:spPr bwMode="gray">
          <a:xfrm>
            <a:off x="3044825" y="0"/>
            <a:ext cx="4575175" cy="68580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631238-F440-4B1F-8D7B-809C61CB6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6000" cy="2215991"/>
          </a:xfrm>
        </p:spPr>
        <p:txBody>
          <a:bodyPr vert="horz"/>
          <a:lstStyle>
            <a:lvl1pPr rtl="0"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95ABA3D-BEC2-4D38-9AFA-4954F306F25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8004175" y="381000"/>
            <a:ext cx="3806826" cy="370199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Heading: Make your point.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D8852F4-3A40-41CF-8793-5F648FBC7E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3429000" y="381000"/>
            <a:ext cx="3810000" cy="370199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Heading: Make your point.</a:t>
            </a:r>
          </a:p>
        </p:txBody>
      </p:sp>
    </p:spTree>
    <p:extLst>
      <p:ext uri="{BB962C8B-B14F-4D97-AF65-F5344CB8AC3E}">
        <p14:creationId xmlns:p14="http://schemas.microsoft.com/office/powerpoint/2010/main" val="396492192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0726B13-8A06-4C2F-B3E2-C6E4FDCB9137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592" imgH="591" progId="TCLayout.ActiveDocument.1">
                  <p:embed/>
                </p:oleObj>
              </mc:Choice>
              <mc:Fallback>
                <p:oleObj name="think-cell Slide" r:id="rId2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0726B13-8A06-4C2F-B3E2-C6E4FDCB91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14DD698-12A5-415B-97E6-9C6DBEB91E8B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0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A1EFBD-66C8-4081-AADF-2B4A352FE64D}"/>
              </a:ext>
            </a:extLst>
          </p:cNvPr>
          <p:cNvSpPr/>
          <p:nvPr userDrawn="1"/>
        </p:nvSpPr>
        <p:spPr bwMode="gray">
          <a:xfrm>
            <a:off x="0" y="-1587"/>
            <a:ext cx="6096000" cy="3429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D7508A2-A0AF-4811-ACA1-FC84D131531A}"/>
              </a:ext>
            </a:extLst>
          </p:cNvPr>
          <p:cNvSpPr/>
          <p:nvPr userDrawn="1"/>
        </p:nvSpPr>
        <p:spPr bwMode="gray">
          <a:xfrm>
            <a:off x="-7168" y="3048000"/>
            <a:ext cx="6101581" cy="381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Picture Placeholder 21">
            <a:extLst>
              <a:ext uri="{FF2B5EF4-FFF2-40B4-BE49-F238E27FC236}">
                <a16:creationId xmlns:a16="http://schemas.microsoft.com/office/drawing/2014/main" id="{3448625E-017A-4951-9ED5-25641345A0F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722550" y="-1587"/>
            <a:ext cx="2373449" cy="266858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picture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1D364477-0314-4F10-9D10-E2EF9653C5E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381000" y="3163395"/>
            <a:ext cx="2667000" cy="193899"/>
          </a:xfrm>
        </p:spPr>
        <p:txBody>
          <a:bodyPr wrap="square" lIns="0" tIns="0" rIns="0" bIns="0" anchorCtr="0"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Areas of Expertise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7FD24E3-E069-4B35-9C18-F463735BC89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428999" y="3163395"/>
            <a:ext cx="2286001" cy="193899"/>
          </a:xfrm>
        </p:spPr>
        <p:txBody>
          <a:bodyPr wrap="square" lIns="0" tIns="0" rIns="0" bIns="0" anchorCtr="0"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Education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3B904A-F76F-4A89-9C9D-B0B0D1D3C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0999"/>
            <a:ext cx="2286000" cy="2286000"/>
          </a:xfrm>
        </p:spPr>
        <p:txBody>
          <a:bodyPr vert="horz"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Surname Name</a:t>
            </a:r>
            <a:br>
              <a:rPr lang="en-GB"/>
            </a:br>
            <a:r>
              <a:rPr lang="en-GB" b="0"/>
              <a:t>Position, Office, Country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B08D16-5AA2-494D-9218-A5A958D9A796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477000" y="381000"/>
            <a:ext cx="5334000" cy="5707063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8AFDCE-ECF6-47EB-A6F5-69ECA2AEC7D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3429000" y="3429000"/>
            <a:ext cx="2286000" cy="2615375"/>
          </a:xfrm>
        </p:spPr>
        <p:txBody>
          <a:bodyPr/>
          <a:lstStyle>
            <a:lvl1pPr rtl="0">
              <a:spcBef>
                <a:spcPts val="600"/>
              </a:spcBef>
              <a:spcAft>
                <a:spcPts val="0"/>
              </a:spcAft>
              <a:defRPr/>
            </a:lvl1pPr>
            <a:lvl2pPr rtl="0">
              <a:spcBef>
                <a:spcPts val="600"/>
              </a:spcBef>
              <a:spcAft>
                <a:spcPts val="0"/>
              </a:spcAft>
              <a:defRPr/>
            </a:lvl2pPr>
            <a:lvl3pPr rtl="0">
              <a:spcBef>
                <a:spcPts val="600"/>
              </a:spcBef>
              <a:spcAft>
                <a:spcPts val="0"/>
              </a:spcAft>
              <a:defRPr/>
            </a:lvl3pPr>
            <a:lvl4pPr rtl="0">
              <a:spcBef>
                <a:spcPts val="600"/>
              </a:spcBef>
              <a:spcAft>
                <a:spcPts val="0"/>
              </a:spcAft>
              <a:defRPr/>
            </a:lvl4pPr>
            <a:lvl5pPr rtl="0"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1C7F46-3F09-480F-8300-B47FB5A4F4B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3429000"/>
            <a:ext cx="2667000" cy="2617377"/>
          </a:xfrm>
        </p:spPr>
        <p:txBody>
          <a:bodyPr/>
          <a:lstStyle>
            <a:lvl1pPr rtl="0">
              <a:spcBef>
                <a:spcPts val="600"/>
              </a:spcBef>
              <a:spcAft>
                <a:spcPts val="0"/>
              </a:spcAft>
              <a:defRPr/>
            </a:lvl1pPr>
            <a:lvl2pPr rtl="0">
              <a:spcBef>
                <a:spcPts val="600"/>
              </a:spcBef>
              <a:spcAft>
                <a:spcPts val="0"/>
              </a:spcAft>
              <a:defRPr/>
            </a:lvl2pPr>
            <a:lvl3pPr rtl="0">
              <a:spcBef>
                <a:spcPts val="600"/>
              </a:spcBef>
              <a:spcAft>
                <a:spcPts val="0"/>
              </a:spcAft>
              <a:defRPr/>
            </a:lvl3pPr>
            <a:lvl4pPr rtl="0">
              <a:spcBef>
                <a:spcPts val="600"/>
              </a:spcBef>
              <a:spcAft>
                <a:spcPts val="0"/>
              </a:spcAft>
              <a:defRPr/>
            </a:lvl4pPr>
            <a:lvl5pPr rtl="0"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1BB67-2D3C-509C-36C2-53C34A26F85E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81CAC780-53CF-4227-057B-0F38894AB9EB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90769D5-A080-4B74-4FB4-E06AEA94574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86A232-9EB7-9E92-B08D-BBD852561C5A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DE5F381-8F45-AE80-B9DA-A6D6E86A7AF4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258F69-F3EB-2D8E-9CC6-A113B6BAB85B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39BBD4B-BB72-E9DE-2B8D-886907743DD8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BC9877B-48B4-3655-A744-7E6AC814407C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BC220F2-8CB3-6551-B467-AAAA08F40836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639226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graphi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8F66653-A36B-46DE-BBD0-F01F92C14400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592" imgH="591" progId="TCLayout.ActiveDocument.1">
                  <p:embed/>
                </p:oleObj>
              </mc:Choice>
              <mc:Fallback>
                <p:oleObj name="think-cell Slide" r:id="rId2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8F66653-A36B-46DE-BBD0-F01F92C144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12F9D6FE-B94A-BECE-A55D-13630C20A352}"/>
              </a:ext>
            </a:extLst>
          </p:cNvPr>
          <p:cNvSpPr/>
          <p:nvPr userDrawn="1"/>
        </p:nvSpPr>
        <p:spPr bwMode="gray">
          <a:xfrm>
            <a:off x="9144000" y="0"/>
            <a:ext cx="3048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B0BE2C-AE56-FA5E-C3D8-35B7A3540868}"/>
              </a:ext>
            </a:extLst>
          </p:cNvPr>
          <p:cNvSpPr/>
          <p:nvPr userDrawn="1"/>
        </p:nvSpPr>
        <p:spPr bwMode="gray">
          <a:xfrm>
            <a:off x="3048002" y="0"/>
            <a:ext cx="3047998" cy="68580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0DD323-BFBA-6918-E0AC-6B7DEBAB3B0E}"/>
              </a:ext>
            </a:extLst>
          </p:cNvPr>
          <p:cNvSpPr/>
          <p:nvPr userDrawn="1"/>
        </p:nvSpPr>
        <p:spPr bwMode="gray">
          <a:xfrm>
            <a:off x="6096000" y="0"/>
            <a:ext cx="3048000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D7010FC-D5EC-4F40-BF84-C3A559032E0B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CF47EE3-F5CB-4E44-BC68-EC24C6779C1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3048000" y="0"/>
            <a:ext cx="3048000" cy="2663825"/>
          </a:xfrm>
          <a:solidFill>
            <a:srgbClr val="323232"/>
          </a:solidFill>
        </p:spPr>
        <p:txBody>
          <a:bodyPr anchor="ctr"/>
          <a:lstStyle>
            <a:lvl1pPr algn="ctr" rtl="0"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Picture Placeholder 19">
            <a:extLst>
              <a:ext uri="{FF2B5EF4-FFF2-40B4-BE49-F238E27FC236}">
                <a16:creationId xmlns:a16="http://schemas.microsoft.com/office/drawing/2014/main" id="{796EB4AD-659A-9A47-B141-976732FEBC0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 bwMode="gray">
          <a:xfrm>
            <a:off x="6096000" y="0"/>
            <a:ext cx="3048000" cy="2663825"/>
          </a:xfrm>
          <a:solidFill>
            <a:schemeClr val="accent3">
              <a:lumMod val="50000"/>
            </a:schemeClr>
          </a:solidFill>
        </p:spPr>
        <p:txBody>
          <a:bodyPr anchor="ctr"/>
          <a:lstStyle>
            <a:lvl1pPr algn="ctr" rtl="0"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2" name="Picture Placeholder 19">
            <a:extLst>
              <a:ext uri="{FF2B5EF4-FFF2-40B4-BE49-F238E27FC236}">
                <a16:creationId xmlns:a16="http://schemas.microsoft.com/office/drawing/2014/main" id="{8DFD1BD5-98E0-0947-9140-940DFF9701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9147359" y="0"/>
            <a:ext cx="3048000" cy="2663825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algn="ctr" rtl="0"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4CBE62D-52E2-4C4C-AF6E-96D1E57076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428999" y="3048000"/>
            <a:ext cx="2286000" cy="3048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accent5"/>
                </a:solidFill>
              </a:defRPr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bg1"/>
                </a:solidFill>
              </a:defRPr>
            </a:lvl2pPr>
            <a:lvl3pPr marL="0" indent="0" rtl="0">
              <a:spcBef>
                <a:spcPts val="1200"/>
              </a:spcBef>
              <a:spcAft>
                <a:spcPts val="0"/>
              </a:spcAft>
              <a:buNone/>
              <a:tabLst/>
              <a:defRPr b="1">
                <a:solidFill>
                  <a:schemeClr val="bg1"/>
                </a:solidFill>
              </a:defRPr>
            </a:lvl3pPr>
            <a:lvl4pPr marL="18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4pPr>
            <a:lvl5pPr marL="36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and Surname</a:t>
            </a:r>
          </a:p>
          <a:p>
            <a:pPr lvl="1"/>
            <a:r>
              <a:rPr lang="en-GB"/>
              <a:t>Job title and location second level</a:t>
            </a:r>
          </a:p>
          <a:p>
            <a:pPr lvl="2"/>
            <a:r>
              <a:rPr lang="en-GB"/>
              <a:t>Summary of experience third level</a:t>
            </a:r>
          </a:p>
          <a:p>
            <a:pPr lvl="3"/>
            <a:r>
              <a:rPr lang="en-GB"/>
              <a:t>Second level bullet</a:t>
            </a:r>
          </a:p>
          <a:p>
            <a:pPr lvl="4"/>
            <a:r>
              <a:rPr lang="en-GB"/>
              <a:t>Third level bullet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1C3C4FE2-D60A-3C44-A1A2-F63809BB1ED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477000" y="3048000"/>
            <a:ext cx="2286000" cy="3048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accent5"/>
                </a:solidFill>
              </a:defRPr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bg1"/>
                </a:solidFill>
              </a:defRPr>
            </a:lvl2pPr>
            <a:lvl3pPr marL="0" indent="0" rtl="0">
              <a:spcBef>
                <a:spcPts val="1200"/>
              </a:spcBef>
              <a:spcAft>
                <a:spcPts val="0"/>
              </a:spcAft>
              <a:buNone/>
              <a:tabLst/>
              <a:defRPr b="1">
                <a:solidFill>
                  <a:schemeClr val="bg1"/>
                </a:solidFill>
              </a:defRPr>
            </a:lvl3pPr>
            <a:lvl4pPr marL="18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4pPr>
            <a:lvl5pPr marL="36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and Surname</a:t>
            </a:r>
          </a:p>
          <a:p>
            <a:pPr lvl="1"/>
            <a:r>
              <a:rPr lang="en-GB"/>
              <a:t>Job title and location second level</a:t>
            </a:r>
          </a:p>
          <a:p>
            <a:pPr lvl="2"/>
            <a:r>
              <a:rPr lang="en-GB"/>
              <a:t>Summary of experience third level</a:t>
            </a:r>
          </a:p>
          <a:p>
            <a:pPr lvl="3"/>
            <a:r>
              <a:rPr lang="en-GB"/>
              <a:t>Second level bullet</a:t>
            </a:r>
          </a:p>
          <a:p>
            <a:pPr lvl="4"/>
            <a:r>
              <a:rPr lang="en-GB"/>
              <a:t>Third level bullet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39E6F826-10D9-8247-8889-29223C7F84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9525000" y="3048000"/>
            <a:ext cx="2286000" cy="3048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accent5"/>
                </a:solidFill>
              </a:defRPr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bg1"/>
                </a:solidFill>
              </a:defRPr>
            </a:lvl2pPr>
            <a:lvl3pPr marL="0" indent="0" rtl="0">
              <a:spcBef>
                <a:spcPts val="1200"/>
              </a:spcBef>
              <a:spcAft>
                <a:spcPts val="0"/>
              </a:spcAft>
              <a:buNone/>
              <a:tabLst/>
              <a:defRPr b="1">
                <a:solidFill>
                  <a:schemeClr val="bg1"/>
                </a:solidFill>
              </a:defRPr>
            </a:lvl3pPr>
            <a:lvl4pPr marL="18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4pPr>
            <a:lvl5pPr marL="36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and Surname</a:t>
            </a:r>
          </a:p>
          <a:p>
            <a:pPr lvl="1"/>
            <a:r>
              <a:rPr lang="en-GB"/>
              <a:t>Job title and location second level</a:t>
            </a:r>
          </a:p>
          <a:p>
            <a:pPr lvl="2"/>
            <a:r>
              <a:rPr lang="en-GB"/>
              <a:t>Summary of experience third level</a:t>
            </a:r>
          </a:p>
          <a:p>
            <a:pPr lvl="3"/>
            <a:r>
              <a:rPr lang="en-GB"/>
              <a:t>Second level bullet</a:t>
            </a:r>
          </a:p>
          <a:p>
            <a:pPr lvl="4"/>
            <a:r>
              <a:rPr lang="en-GB"/>
              <a:t>Third level bullet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468541-A21A-46F7-AFC4-CBC98C325E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5999" cy="2215991"/>
          </a:xfrm>
        </p:spPr>
        <p:txBody>
          <a:bodyPr vert="horz"/>
          <a:lstStyle>
            <a:lvl1pPr rtl="0"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</p:spTree>
    <p:extLst>
      <p:ext uri="{BB962C8B-B14F-4D97-AF65-F5344CB8AC3E}">
        <p14:creationId xmlns:p14="http://schemas.microsoft.com/office/powerpoint/2010/main" val="30254982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AFDBE60-3E75-BD9D-1B39-DDBB9FFCEB93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404" imgH="405" progId="TCLayout.ActiveDocument.1">
                  <p:embed/>
                </p:oleObj>
              </mc:Choice>
              <mc:Fallback>
                <p:oleObj name="think-cell Slide" r:id="rId2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AFDBE60-3E75-BD9D-1B39-DDBB9FFCEB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66F4BDBA-8A7A-4151-9891-CE2FF8030BCB}"/>
              </a:ext>
            </a:extLst>
          </p:cNvPr>
          <p:cNvSpPr/>
          <p:nvPr userDrawn="1"/>
        </p:nvSpPr>
        <p:spPr>
          <a:xfrm>
            <a:off x="3048000" y="0"/>
            <a:ext cx="4572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A6D9F4-AFFE-40C2-A711-D5F9F9523EA2}"/>
              </a:ext>
            </a:extLst>
          </p:cNvPr>
          <p:cNvSpPr/>
          <p:nvPr userDrawn="1"/>
        </p:nvSpPr>
        <p:spPr>
          <a:xfrm>
            <a:off x="3048000" y="3429000"/>
            <a:ext cx="4572000" cy="3429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F887B0-D81F-4D6E-8490-01166A3570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2F01B772-E707-4318-AFF4-D233B7291D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29000" y="380999"/>
            <a:ext cx="3810000" cy="381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Situation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9F9E8AE9-DD63-4653-988B-3750118E135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29000" y="3809999"/>
            <a:ext cx="3810000" cy="381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Approach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7F035056-C297-4E3D-A5DA-D8661195827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01000" y="3809999"/>
            <a:ext cx="3810000" cy="381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Impact</a:t>
            </a:r>
          </a:p>
        </p:txBody>
      </p:sp>
      <p:sp>
        <p:nvSpPr>
          <p:cNvPr id="27" name="Text Placeholder 31">
            <a:extLst>
              <a:ext uri="{FF2B5EF4-FFF2-40B4-BE49-F238E27FC236}">
                <a16:creationId xmlns:a16="http://schemas.microsoft.com/office/drawing/2014/main" id="{FCA46901-ED40-41AA-95AD-ADE9E86C443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29000" y="4191000"/>
            <a:ext cx="3810000" cy="1905000"/>
          </a:xfrm>
        </p:spPr>
        <p:txBody>
          <a:bodyPr wrap="square" lIns="0" tIns="0" rIns="0" bIns="0" anchorCtr="0">
            <a:noAutofit/>
          </a:bodyPr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8" name="Text Placeholder 33">
            <a:extLst>
              <a:ext uri="{FF2B5EF4-FFF2-40B4-BE49-F238E27FC236}">
                <a16:creationId xmlns:a16="http://schemas.microsoft.com/office/drawing/2014/main" id="{FFC8F3DC-2FB3-4CA7-9006-B6A3370B9E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001000" y="4191000"/>
            <a:ext cx="3810000" cy="1905000"/>
          </a:xfrm>
        </p:spPr>
        <p:txBody>
          <a:bodyPr wrap="square" lIns="0" tIns="0" rIns="0" bIns="0" anchorCtr="0">
            <a:noAutofit/>
          </a:bodyPr>
          <a:lstStyle>
            <a:lvl1pPr rtl="0">
              <a:defRPr sz="1400">
                <a:solidFill>
                  <a:schemeClr val="accent5"/>
                </a:solidFill>
              </a:defRPr>
            </a:lvl1pPr>
            <a:lvl2pPr rtl="0">
              <a:buClr>
                <a:schemeClr val="accent5"/>
              </a:buClr>
              <a:defRPr sz="1400">
                <a:solidFill>
                  <a:schemeClr val="accent5"/>
                </a:solidFill>
              </a:defRPr>
            </a:lvl2pPr>
            <a:lvl3pPr rtl="0">
              <a:buClr>
                <a:schemeClr val="accent5"/>
              </a:buClr>
              <a:defRPr sz="1400">
                <a:solidFill>
                  <a:schemeClr val="accent5"/>
                </a:solidFill>
              </a:defRPr>
            </a:lvl3pPr>
            <a:lvl4pPr rtl="0">
              <a:defRPr sz="1400">
                <a:solidFill>
                  <a:schemeClr val="accent5"/>
                </a:solidFill>
              </a:defRPr>
            </a:lvl4pPr>
            <a:lvl5pPr rtl="0">
              <a:buClr>
                <a:schemeClr val="accent5"/>
              </a:buClr>
              <a:defRPr sz="14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9" name="Text Placeholder 36">
            <a:extLst>
              <a:ext uri="{FF2B5EF4-FFF2-40B4-BE49-F238E27FC236}">
                <a16:creationId xmlns:a16="http://schemas.microsoft.com/office/drawing/2014/main" id="{C88F3AC6-38BB-420F-928B-D3D9DAD55B7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29000" y="761999"/>
            <a:ext cx="3810000" cy="2285999"/>
          </a:xfrm>
        </p:spPr>
        <p:txBody>
          <a:bodyPr wrap="square" lIns="0" tIns="0" rIns="0" bIns="0" anchorCtr="0">
            <a:noAutofit/>
          </a:bodyPr>
          <a:lstStyle>
            <a:lvl1pPr rtl="0">
              <a:defRPr>
                <a:solidFill>
                  <a:schemeClr val="bg1"/>
                </a:solidFill>
              </a:defRPr>
            </a:lvl1pPr>
            <a:lvl2pPr rtl="0">
              <a:defRPr>
                <a:solidFill>
                  <a:schemeClr val="bg1"/>
                </a:solidFill>
              </a:defRPr>
            </a:lvl2pPr>
            <a:lvl3pPr rtl="0">
              <a:defRPr>
                <a:solidFill>
                  <a:schemeClr val="bg1"/>
                </a:solidFill>
              </a:defRPr>
            </a:lvl3pPr>
            <a:lvl4pPr rtl="0">
              <a:defRPr>
                <a:solidFill>
                  <a:schemeClr val="bg1"/>
                </a:solidFill>
              </a:defRPr>
            </a:lvl4pPr>
            <a:lvl5pPr rtl="0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0" name="Picture Placeholder 20">
            <a:extLst>
              <a:ext uri="{FF2B5EF4-FFF2-40B4-BE49-F238E27FC236}">
                <a16:creationId xmlns:a16="http://schemas.microsoft.com/office/drawing/2014/main" id="{B62EDA09-4F38-47EC-8087-3301CDABF20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620000" y="-1"/>
            <a:ext cx="4572000" cy="3429000"/>
          </a:xfrm>
          <a:solidFill>
            <a:schemeClr val="accent3"/>
          </a:solidFill>
        </p:spPr>
        <p:txBody>
          <a:bodyPr/>
          <a:lstStyle>
            <a:lvl1pPr rtl="0">
              <a:defRPr/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7802342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296CD57-C0DB-43A8-8C5C-A53954983973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473" imgH="473" progId="TCLayout.ActiveDocument.1">
                  <p:embed/>
                </p:oleObj>
              </mc:Choice>
              <mc:Fallback>
                <p:oleObj name="think-cell Slide" r:id="rId2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296CD57-C0DB-43A8-8C5C-A53954983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CB228E0-7DFF-492A-AFEB-CD54CE9A63B2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A699C7-7B2A-FE48-B204-2A35A8621D62}"/>
              </a:ext>
            </a:extLst>
          </p:cNvPr>
          <p:cNvSpPr/>
          <p:nvPr userDrawn="1"/>
        </p:nvSpPr>
        <p:spPr bwMode="gray">
          <a:xfrm>
            <a:off x="0" y="-1587"/>
            <a:ext cx="12192000" cy="1525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E4614CD-0A06-45AD-BFB3-52C98A151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10286999" cy="830997"/>
          </a:xfrm>
        </p:spPr>
        <p:txBody>
          <a:bodyPr vert="horz" wrap="square" lIns="0" tIns="0" rIns="0" bIns="0" anchorCtr="0">
            <a:noAutofit/>
          </a:bodyPr>
          <a:lstStyle>
            <a:lvl1pPr rtl="0">
              <a:defRPr/>
            </a:lvl1pPr>
          </a:lstStyle>
          <a:p>
            <a:r>
              <a:rPr lang="en-GB"/>
              <a:t>Key message. If the audience reads just this, it will be enough. </a:t>
            </a:r>
            <a:br>
              <a:rPr lang="en-GB"/>
            </a:br>
            <a:r>
              <a:rPr lang="en-GB"/>
              <a:t>Make every word count. Say it like you would in the room.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1DB08-8024-389B-64A0-9B500840D8B1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EA6FBDCA-5126-4449-E388-963843EA3D19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87238F3-275D-60F8-067C-BBF1C428E0C2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D014AB-3080-DC28-42DA-AF638C6AC341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23AF52B-F7BD-DF2C-D126-A4099166F75F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74EC1CA-E1AF-8741-090D-5E8EFD3876CF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9AF22D-6128-1C8F-3A5C-E69EC84F7A0D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1C16413-21EE-66F9-C6D8-4FFA1B70437F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2CD2D6C-EF1D-D324-09CA-0B56180EFF12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64757415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270B7BD-FC9D-4F69-A68F-E0C27C382D7C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473" imgH="473" progId="TCLayout.ActiveDocument.1">
                  <p:embed/>
                </p:oleObj>
              </mc:Choice>
              <mc:Fallback>
                <p:oleObj name="think-cell Slide" r:id="rId2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270B7BD-FC9D-4F69-A68F-E0C27C382D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C22C1CB-4182-4CFE-892E-F42BC6EFB9A6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A2A9C-BC2E-E84C-9D64-34631BC47D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81000" y="765175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E2D8C7B-E137-3948-86A5-8EF55583B6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429001" y="765175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4E76C799-A2B3-8549-BF01-A5E85152A2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81000" y="1721833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BEF35F24-23CB-894F-98A8-27315C4DB2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429001" y="1721833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8BA69A-3076-2A40-8C16-4A197F6CC4C1}"/>
              </a:ext>
            </a:extLst>
          </p:cNvPr>
          <p:cNvSpPr/>
          <p:nvPr userDrawn="1"/>
        </p:nvSpPr>
        <p:spPr bwMode="gray">
          <a:xfrm>
            <a:off x="381000" y="5805054"/>
            <a:ext cx="5715000" cy="28777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This document is exclusively intended for selected client employees. Distribution, quotations and duplications – even in the form of extracts – for third parties is only  permitted upon prior written consent of KEARNEY.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KEARNEY used the text and charts compiled in this report in a presentation; they do not represent a complete documentation of the presentation.</a:t>
            </a:r>
          </a:p>
        </p:txBody>
      </p:sp>
      <p:sp>
        <p:nvSpPr>
          <p:cNvPr id="22" name="Picture Placeholder 43">
            <a:extLst>
              <a:ext uri="{FF2B5EF4-FFF2-40B4-BE49-F238E27FC236}">
                <a16:creationId xmlns:a16="http://schemas.microsoft.com/office/drawing/2014/main" id="{763095BA-2E8C-A049-B6E6-B9E92AF228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1858328 w 6096000"/>
              <a:gd name="connsiteY1" fmla="*/ 0 h 6858000"/>
              <a:gd name="connsiteX2" fmla="*/ 3456432 w 6096000"/>
              <a:gd name="connsiteY2" fmla="*/ 2612771 h 6858000"/>
              <a:gd name="connsiteX3" fmla="*/ 5093144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1283272 h 6858000"/>
              <a:gd name="connsiteX6" fmla="*/ 4272026 w 6096000"/>
              <a:gd name="connsiteY6" fmla="*/ 4115435 h 6858000"/>
              <a:gd name="connsiteX7" fmla="*/ 4272026 w 6096000"/>
              <a:gd name="connsiteY7" fmla="*/ 6858000 h 6858000"/>
              <a:gd name="connsiteX8" fmla="*/ 2650427 w 6096000"/>
              <a:gd name="connsiteY8" fmla="*/ 6858000 h 6858000"/>
              <a:gd name="connsiteX9" fmla="*/ 2650427 w 6096000"/>
              <a:gd name="connsiteY9" fmla="*/ 41062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1858328" y="0"/>
                </a:lnTo>
                <a:lnTo>
                  <a:pt x="3456432" y="2612771"/>
                </a:lnTo>
                <a:lnTo>
                  <a:pt x="5093144" y="0"/>
                </a:lnTo>
                <a:lnTo>
                  <a:pt x="6096000" y="0"/>
                </a:lnTo>
                <a:lnTo>
                  <a:pt x="6096000" y="1283272"/>
                </a:lnTo>
                <a:lnTo>
                  <a:pt x="4272026" y="4115435"/>
                </a:lnTo>
                <a:lnTo>
                  <a:pt x="4272026" y="6858000"/>
                </a:lnTo>
                <a:lnTo>
                  <a:pt x="2650427" y="6858000"/>
                </a:lnTo>
                <a:lnTo>
                  <a:pt x="2650427" y="4106291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4D08DEC-6623-4781-9EAF-1AEF06E65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81000" y="2678492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627CD43-C8BD-456F-B11B-D4CCC5605F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429001" y="2678492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305778-3C35-4F87-95B8-48D34A0EAB57}"/>
              </a:ext>
            </a:extLst>
          </p:cNvPr>
          <p:cNvSpPr/>
          <p:nvPr userDrawn="1"/>
        </p:nvSpPr>
        <p:spPr>
          <a:xfrm>
            <a:off x="381000" y="380999"/>
            <a:ext cx="2286000" cy="38576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D19352E-21F1-4375-A6D4-65010E3C6CC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1000" y="3816948"/>
            <a:ext cx="5715000" cy="533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1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spcBef>
                <a:spcPts val="300"/>
              </a:spcBef>
            </a:pPr>
            <a:r>
              <a:rPr lang="en-GB" sz="1100" b="0">
                <a:solidFill>
                  <a:schemeClr val="bg1"/>
                </a:solidFill>
              </a:rPr>
              <a:t>Kearney is a leading global management consulting firm. For nearly 100 years, we have been a trusted advisor to C-suites, government bodies, and nonprofit organizations. Our people make us who we are. Driven to be the difference between a big idea and making it happen, we work alongside our clients to regenerate their businesses to create a future that works for everyone. </a:t>
            </a:r>
          </a:p>
          <a:p>
            <a:pPr rtl="0">
              <a:spcBef>
                <a:spcPts val="300"/>
              </a:spcBef>
            </a:pPr>
            <a:r>
              <a:rPr lang="en-GB" sz="1100">
                <a:solidFill>
                  <a:schemeClr val="bg1"/>
                </a:solidFill>
              </a:rPr>
              <a:t>www.kearney.com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E9F5617-7080-4BB2-94B0-F0A05C5823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6715" y="4953000"/>
            <a:ext cx="2654300" cy="278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2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n-GB" sz="1100">
                <a:solidFill>
                  <a:schemeClr val="accent5"/>
                </a:solidFill>
              </a:rPr>
              <a:t>Stay connected with Kearney</a:t>
            </a:r>
          </a:p>
        </p:txBody>
      </p:sp>
      <p:pic>
        <p:nvPicPr>
          <p:cNvPr id="16" name="Picture 15" descr="A drawing of a face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C42EED9A-93D2-4111-93FB-44E62B46F22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84048" y="5181600"/>
            <a:ext cx="359237" cy="359237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C2A7E718-FD1D-4AFE-ACE9-92725F57635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869018" y="5181600"/>
            <a:ext cx="359237" cy="359237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1541D422-6334-4123-9AF4-77A42EF533E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45905" y="5181600"/>
            <a:ext cx="359237" cy="359237"/>
          </a:xfrm>
          <a:prstGeom prst="rect">
            <a:avLst/>
          </a:prstGeom>
        </p:spPr>
      </p:pic>
      <p:pic>
        <p:nvPicPr>
          <p:cNvPr id="26" name="Picture 25" descr="A picture containing drawing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A7CEEB1C-EE1B-439A-9586-F4EE1C8640A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307763" y="5181600"/>
            <a:ext cx="359237" cy="359237"/>
          </a:xfrm>
          <a:prstGeom prst="rect">
            <a:avLst/>
          </a:prstGeom>
        </p:spPr>
      </p:pic>
      <p:pic>
        <p:nvPicPr>
          <p:cNvPr id="27" name="Picture 26" descr="A drawing of a face&#10;&#10;Description automatically generated">
            <a:hlinkClick r:id="rId12"/>
            <a:extLst>
              <a:ext uri="{FF2B5EF4-FFF2-40B4-BE49-F238E27FC236}">
                <a16:creationId xmlns:a16="http://schemas.microsoft.com/office/drawing/2014/main" id="{1294260F-3AED-47F6-A8CE-9E3083AD421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822793" y="5181600"/>
            <a:ext cx="359237" cy="359237"/>
          </a:xfrm>
          <a:prstGeom prst="rect">
            <a:avLst/>
          </a:prstGeom>
        </p:spPr>
      </p:pic>
      <p:grpSp>
        <p:nvGrpSpPr>
          <p:cNvPr id="2" name="Graphic 8">
            <a:extLst>
              <a:ext uri="{FF2B5EF4-FFF2-40B4-BE49-F238E27FC236}">
                <a16:creationId xmlns:a16="http://schemas.microsoft.com/office/drawing/2014/main" id="{1998CBF4-6EAA-513B-80BF-7E189244BB96}"/>
              </a:ext>
            </a:extLst>
          </p:cNvPr>
          <p:cNvGrpSpPr/>
          <p:nvPr userDrawn="1"/>
        </p:nvGrpSpPr>
        <p:grpSpPr>
          <a:xfrm>
            <a:off x="381000" y="6249124"/>
            <a:ext cx="1905000" cy="228600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ECF0DB5-BB34-17E9-93E3-25553C739973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16C5745-61C0-F7EA-0475-DDAD781D73C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3C7F37-67B9-1043-E75D-234B4AA87AB0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8F4FA4-44FC-C621-59FA-891F28A4C802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BD6B1A6-785A-BFD3-D588-440D32EB4419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9F9E195-ADCD-D416-4B0C-B00AD2ECFFA7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34018F-9D70-E69E-B166-9807A7BC21CB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1071171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- Full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270B7BD-FC9D-4F69-A68F-E0C27C382D7C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473" imgH="473" progId="TCLayout.ActiveDocument.1">
                  <p:embed/>
                </p:oleObj>
              </mc:Choice>
              <mc:Fallback>
                <p:oleObj name="think-cell Slide" r:id="rId2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270B7BD-FC9D-4F69-A68F-E0C27C382D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1">
            <a:extLst>
              <a:ext uri="{FF2B5EF4-FFF2-40B4-BE49-F238E27FC236}">
                <a16:creationId xmlns:a16="http://schemas.microsoft.com/office/drawing/2014/main" id="{3892EE32-E3D2-48FC-2A7A-02DA9E3C344E}"/>
              </a:ext>
            </a:extLst>
          </p:cNvPr>
          <p:cNvSpPr/>
          <p:nvPr userDrawn="1"/>
        </p:nvSpPr>
        <p:spPr>
          <a:xfrm>
            <a:off x="6477000" y="0"/>
            <a:ext cx="5715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 rtl="0">
              <a:lnSpc>
                <a:spcPct val="90000"/>
              </a:lnSpc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C22C1CB-4182-4CFE-892E-F42BC6EFB9A6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A2A9C-BC2E-E84C-9D64-34631BC47D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81000" y="765175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E2D8C7B-E137-3948-86A5-8EF55583B6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429001" y="765175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4E76C799-A2B3-8549-BF01-A5E85152A2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81000" y="1721833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BEF35F24-23CB-894F-98A8-27315C4DB2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429001" y="1721833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8BA69A-3076-2A40-8C16-4A197F6CC4C1}"/>
              </a:ext>
            </a:extLst>
          </p:cNvPr>
          <p:cNvSpPr/>
          <p:nvPr userDrawn="1"/>
        </p:nvSpPr>
        <p:spPr bwMode="gray">
          <a:xfrm>
            <a:off x="381000" y="5805054"/>
            <a:ext cx="5715000" cy="28777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This document is exclusively intended for selected client employees. Distribution, quotations and duplications – even in the form of extracts – for third parties is only  permitted upon prior written consent of KEARNEY.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KEARNEY used the text and charts compiled in this report in a presentation; they do not represent a complete documentation of the presentation.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988207-BC86-306E-2460-75720CBD006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471931" y="0"/>
            <a:ext cx="5720069" cy="6858001"/>
          </a:xfrm>
          <a:custGeom>
            <a:avLst/>
            <a:gdLst>
              <a:gd name="connsiteX0" fmla="*/ 3336645 w 5720069"/>
              <a:gd name="connsiteY0" fmla="*/ 6858000 h 6858001"/>
              <a:gd name="connsiteX1" fmla="*/ 3563335 w 5720069"/>
              <a:gd name="connsiteY1" fmla="*/ 6858000 h 6858001"/>
              <a:gd name="connsiteX2" fmla="*/ 3563335 w 5720069"/>
              <a:gd name="connsiteY2" fmla="*/ 6858001 h 6858001"/>
              <a:gd name="connsiteX3" fmla="*/ 3336645 w 5720069"/>
              <a:gd name="connsiteY3" fmla="*/ 6858001 h 6858001"/>
              <a:gd name="connsiteX4" fmla="*/ 5720069 w 5720069"/>
              <a:gd name="connsiteY4" fmla="*/ 1403216 h 6858001"/>
              <a:gd name="connsiteX5" fmla="*/ 5720069 w 5720069"/>
              <a:gd name="connsiteY5" fmla="*/ 6858000 h 6858001"/>
              <a:gd name="connsiteX6" fmla="*/ 3563335 w 5720069"/>
              <a:gd name="connsiteY6" fmla="*/ 6858000 h 6858001"/>
              <a:gd name="connsiteX7" fmla="*/ 3563335 w 5720069"/>
              <a:gd name="connsiteY7" fmla="*/ 3943897 h 6858001"/>
              <a:gd name="connsiteX8" fmla="*/ 5069 w 5720069"/>
              <a:gd name="connsiteY8" fmla="*/ 5992 h 6858001"/>
              <a:gd name="connsiteX9" fmla="*/ 3336645 w 5720069"/>
              <a:gd name="connsiteY9" fmla="*/ 3943897 h 6858001"/>
              <a:gd name="connsiteX10" fmla="*/ 3336645 w 5720069"/>
              <a:gd name="connsiteY10" fmla="*/ 6858000 h 6858001"/>
              <a:gd name="connsiteX11" fmla="*/ 5069 w 5720069"/>
              <a:gd name="connsiteY11" fmla="*/ 6858000 h 6858001"/>
              <a:gd name="connsiteX12" fmla="*/ 297456 w 5720069"/>
              <a:gd name="connsiteY12" fmla="*/ 0 h 6858001"/>
              <a:gd name="connsiteX13" fmla="*/ 5720069 w 5720069"/>
              <a:gd name="connsiteY13" fmla="*/ 0 h 6858001"/>
              <a:gd name="connsiteX14" fmla="*/ 5720069 w 5720069"/>
              <a:gd name="connsiteY14" fmla="*/ 1052867 h 6858001"/>
              <a:gd name="connsiteX15" fmla="*/ 3449989 w 5720069"/>
              <a:gd name="connsiteY15" fmla="*/ 3727245 h 6858001"/>
              <a:gd name="connsiteX16" fmla="*/ 0 w 5720069"/>
              <a:gd name="connsiteY16" fmla="*/ 0 h 6858001"/>
              <a:gd name="connsiteX17" fmla="*/ 5069 w 5720069"/>
              <a:gd name="connsiteY17" fmla="*/ 0 h 6858001"/>
              <a:gd name="connsiteX18" fmla="*/ 5069 w 5720069"/>
              <a:gd name="connsiteY18" fmla="*/ 5992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720069" h="6858001">
                <a:moveTo>
                  <a:pt x="3336645" y="6858000"/>
                </a:moveTo>
                <a:lnTo>
                  <a:pt x="3563335" y="6858000"/>
                </a:lnTo>
                <a:lnTo>
                  <a:pt x="3563335" y="6858001"/>
                </a:lnTo>
                <a:lnTo>
                  <a:pt x="3336645" y="6858001"/>
                </a:lnTo>
                <a:close/>
                <a:moveTo>
                  <a:pt x="5720069" y="1403216"/>
                </a:moveTo>
                <a:lnTo>
                  <a:pt x="5720069" y="6858000"/>
                </a:lnTo>
                <a:lnTo>
                  <a:pt x="3563335" y="6858000"/>
                </a:lnTo>
                <a:lnTo>
                  <a:pt x="3563335" y="3943897"/>
                </a:lnTo>
                <a:close/>
                <a:moveTo>
                  <a:pt x="5069" y="5992"/>
                </a:moveTo>
                <a:lnTo>
                  <a:pt x="3336645" y="3943897"/>
                </a:lnTo>
                <a:lnTo>
                  <a:pt x="3336645" y="6858000"/>
                </a:lnTo>
                <a:lnTo>
                  <a:pt x="5069" y="6858000"/>
                </a:lnTo>
                <a:close/>
                <a:moveTo>
                  <a:pt x="297456" y="0"/>
                </a:moveTo>
                <a:lnTo>
                  <a:pt x="5720069" y="0"/>
                </a:lnTo>
                <a:lnTo>
                  <a:pt x="5720069" y="1052867"/>
                </a:lnTo>
                <a:lnTo>
                  <a:pt x="3449989" y="3727245"/>
                </a:lnTo>
                <a:close/>
                <a:moveTo>
                  <a:pt x="0" y="0"/>
                </a:moveTo>
                <a:lnTo>
                  <a:pt x="5069" y="0"/>
                </a:lnTo>
                <a:lnTo>
                  <a:pt x="5069" y="5992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4D08DEC-6623-4781-9EAF-1AEF06E65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81000" y="2678492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627CD43-C8BD-456F-B11B-D4CCC5605F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429001" y="2678492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305778-3C35-4F87-95B8-48D34A0EAB57}"/>
              </a:ext>
            </a:extLst>
          </p:cNvPr>
          <p:cNvSpPr/>
          <p:nvPr userDrawn="1"/>
        </p:nvSpPr>
        <p:spPr>
          <a:xfrm>
            <a:off x="381000" y="380999"/>
            <a:ext cx="2286000" cy="38576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D19352E-21F1-4375-A6D4-65010E3C6CC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1000" y="3816948"/>
            <a:ext cx="5715000" cy="533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1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spcBef>
                <a:spcPts val="300"/>
              </a:spcBef>
            </a:pPr>
            <a:r>
              <a:rPr lang="en-GB" sz="1100" b="0">
                <a:solidFill>
                  <a:schemeClr val="bg1"/>
                </a:solidFill>
              </a:rPr>
              <a:t>Kearney is a leading global management consulting firm. For nearly 100 years, we have been a trusted advisor to C-suites, government bodies, and nonprofit organizations. Our people make us who we are. Driven to be the difference between a big idea and making it happen, we work alongside our clients to regenerate their businesses to create a future that works for everyone. </a:t>
            </a:r>
          </a:p>
          <a:p>
            <a:pPr rtl="0">
              <a:spcBef>
                <a:spcPts val="300"/>
              </a:spcBef>
            </a:pPr>
            <a:r>
              <a:rPr lang="en-GB" sz="1100">
                <a:solidFill>
                  <a:schemeClr val="bg1"/>
                </a:solidFill>
              </a:rPr>
              <a:t>www.kearney.com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E9F5617-7080-4BB2-94B0-F0A05C5823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6715" y="4953000"/>
            <a:ext cx="2654300" cy="278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2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n-GB" sz="1100">
                <a:solidFill>
                  <a:schemeClr val="accent5"/>
                </a:solidFill>
              </a:rPr>
              <a:t>Stay connected with Kearney</a:t>
            </a:r>
          </a:p>
        </p:txBody>
      </p:sp>
      <p:pic>
        <p:nvPicPr>
          <p:cNvPr id="16" name="Picture 15" descr="A drawing of a face&#10;&#10;Description automatically generated">
            <a:hlinkClick r:id="rId4"/>
            <a:extLst>
              <a:ext uri="{FF2B5EF4-FFF2-40B4-BE49-F238E27FC236}">
                <a16:creationId xmlns:a16="http://schemas.microsoft.com/office/drawing/2014/main" id="{C42EED9A-93D2-4111-93FB-44E62B46F22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84048" y="5181600"/>
            <a:ext cx="359237" cy="359237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C2A7E718-FD1D-4AFE-ACE9-92725F57635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869018" y="5181600"/>
            <a:ext cx="359237" cy="359237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1541D422-6334-4123-9AF4-77A42EF533E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45905" y="5181600"/>
            <a:ext cx="359237" cy="359237"/>
          </a:xfrm>
          <a:prstGeom prst="rect">
            <a:avLst/>
          </a:prstGeom>
        </p:spPr>
      </p:pic>
      <p:pic>
        <p:nvPicPr>
          <p:cNvPr id="26" name="Picture 25" descr="A picture containing drawing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A7CEEB1C-EE1B-439A-9586-F4EE1C8640AC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307763" y="5181600"/>
            <a:ext cx="359237" cy="359237"/>
          </a:xfrm>
          <a:prstGeom prst="rect">
            <a:avLst/>
          </a:prstGeom>
        </p:spPr>
      </p:pic>
      <p:pic>
        <p:nvPicPr>
          <p:cNvPr id="27" name="Picture 26" descr="A drawing of a face&#10;&#10;Description automatically generated">
            <a:hlinkClick r:id="rId12"/>
            <a:extLst>
              <a:ext uri="{FF2B5EF4-FFF2-40B4-BE49-F238E27FC236}">
                <a16:creationId xmlns:a16="http://schemas.microsoft.com/office/drawing/2014/main" id="{1294260F-3AED-47F6-A8CE-9E3083AD421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822793" y="5181600"/>
            <a:ext cx="359237" cy="359237"/>
          </a:xfrm>
          <a:prstGeom prst="rect">
            <a:avLst/>
          </a:prstGeom>
        </p:spPr>
      </p:pic>
      <p:grpSp>
        <p:nvGrpSpPr>
          <p:cNvPr id="2" name="Graphic 8">
            <a:extLst>
              <a:ext uri="{FF2B5EF4-FFF2-40B4-BE49-F238E27FC236}">
                <a16:creationId xmlns:a16="http://schemas.microsoft.com/office/drawing/2014/main" id="{1998CBF4-6EAA-513B-80BF-7E189244BB96}"/>
              </a:ext>
            </a:extLst>
          </p:cNvPr>
          <p:cNvGrpSpPr/>
          <p:nvPr userDrawn="1"/>
        </p:nvGrpSpPr>
        <p:grpSpPr>
          <a:xfrm>
            <a:off x="381000" y="6249124"/>
            <a:ext cx="1905000" cy="228600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ECF0DB5-BB34-17E9-93E3-25553C739973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16C5745-61C0-F7EA-0475-DDAD781D73C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3C7F37-67B9-1043-E75D-234B4AA87AB0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8F4FA4-44FC-C621-59FA-891F28A4C802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BD6B1A6-785A-BFD3-D588-440D32EB4419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9F9E195-ADCD-D416-4B0C-B00AD2ECFFA7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34018F-9D70-E69E-B166-9807A7BC21CB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26389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2A699C7-7B2A-FE48-B204-2A35A8621D62}"/>
              </a:ext>
            </a:extLst>
          </p:cNvPr>
          <p:cNvSpPr/>
          <p:nvPr userDrawn="1"/>
        </p:nvSpPr>
        <p:spPr bwMode="gray">
          <a:xfrm>
            <a:off x="2855914" y="-1587"/>
            <a:ext cx="3240086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7CCCB-F6CD-F24D-9CF5-FE9F81B12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5343525" cy="830997"/>
          </a:xfrm>
        </p:spPr>
        <p:txBody>
          <a:bodyPr wrap="square" lIns="0" tIns="0" rIns="0" bIns="0" anchorCtr="0">
            <a:spAutoFit/>
          </a:bodyPr>
          <a:lstStyle>
            <a:lvl1pPr>
              <a:defRPr/>
            </a:lvl1pPr>
          </a:lstStyle>
          <a:p>
            <a:r>
              <a:rPr lang="en-GB"/>
              <a:t>Key message. If the audience reads just this, it will be enough. Make every word count. Say it like you would in the room.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FEF0F-449D-494E-B003-BA0DE42F6122}"/>
              </a:ext>
            </a:extLst>
          </p:cNvPr>
          <p:cNvSpPr>
            <a:spLocks noGrp="1"/>
          </p:cNvSpPr>
          <p:nvPr>
            <p:ph sz="half" idx="1"/>
          </p:nvPr>
        </p:nvSpPr>
        <p:spPr bwMode="gray">
          <a:xfrm>
            <a:off x="381001" y="1905000"/>
            <a:ext cx="5334000" cy="4187824"/>
          </a:xfrm>
        </p:spPr>
        <p:txBody>
          <a:bodyPr/>
          <a:lstStyle>
            <a:lvl2pPr marL="177800" indent="-177800"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lvl2pPr>
            <a:lvl3pPr marL="359156" indent="-177800"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lvl3pPr>
            <a:lvl4pPr marL="538734" indent="-177800"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lvl4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DA243C-D223-024A-A211-1CD96C903785}"/>
              </a:ext>
            </a:extLst>
          </p:cNvPr>
          <p:cNvSpPr>
            <a:spLocks noGrp="1"/>
          </p:cNvSpPr>
          <p:nvPr>
            <p:ph sz="half" idx="2"/>
          </p:nvPr>
        </p:nvSpPr>
        <p:spPr bwMode="gray">
          <a:xfrm>
            <a:off x="6476999" y="1905000"/>
            <a:ext cx="5334001" cy="4187825"/>
          </a:xfrm>
        </p:spPr>
        <p:txBody>
          <a:bodyPr/>
          <a:lstStyle>
            <a:lvl2pPr marL="177800" indent="-177800"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6970924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lleng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5897343-393D-0E44-A97B-2079B348B1F9}"/>
              </a:ext>
            </a:extLst>
          </p:cNvPr>
          <p:cNvSpPr/>
          <p:nvPr userDrawn="1"/>
        </p:nvSpPr>
        <p:spPr bwMode="gray">
          <a:xfrm>
            <a:off x="3044825" y="0"/>
            <a:ext cx="4575175" cy="6858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631238-F440-4B1F-8D7B-809C61CB6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6000" cy="2215991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95ABA3D-BEC2-4D38-9AFA-4954F306F25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8004175" y="381000"/>
            <a:ext cx="3806826" cy="37019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Heading: Make your point.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D8852F4-3A40-41CF-8793-5F648FBC7E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3429000" y="381000"/>
            <a:ext cx="3810000" cy="37019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4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Heading: Make your point.</a:t>
            </a:r>
          </a:p>
        </p:txBody>
      </p:sp>
    </p:spTree>
    <p:extLst>
      <p:ext uri="{BB962C8B-B14F-4D97-AF65-F5344CB8AC3E}">
        <p14:creationId xmlns:p14="http://schemas.microsoft.com/office/powerpoint/2010/main" val="31929494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0726B13-8A06-4C2F-B3E2-C6E4FDCB913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151971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0726B13-8A06-4C2F-B3E2-C6E4FDCB91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14DD698-12A5-415B-97E6-9C6DBEB91E8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GB" sz="2000" b="0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A1EFBD-66C8-4081-AADF-2B4A352FE64D}"/>
              </a:ext>
            </a:extLst>
          </p:cNvPr>
          <p:cNvSpPr/>
          <p:nvPr userDrawn="1"/>
        </p:nvSpPr>
        <p:spPr bwMode="gray">
          <a:xfrm>
            <a:off x="0" y="-1587"/>
            <a:ext cx="6096000" cy="3429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D7508A2-A0AF-4811-ACA1-FC84D131531A}"/>
              </a:ext>
            </a:extLst>
          </p:cNvPr>
          <p:cNvSpPr/>
          <p:nvPr userDrawn="1"/>
        </p:nvSpPr>
        <p:spPr bwMode="gray">
          <a:xfrm>
            <a:off x="-7168" y="3048000"/>
            <a:ext cx="6101581" cy="381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Picture Placeholder 21">
            <a:extLst>
              <a:ext uri="{FF2B5EF4-FFF2-40B4-BE49-F238E27FC236}">
                <a16:creationId xmlns:a16="http://schemas.microsoft.com/office/drawing/2014/main" id="{3448625E-017A-4951-9ED5-25641345A0F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722550" y="-1587"/>
            <a:ext cx="2373449" cy="266858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picture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1D364477-0314-4F10-9D10-E2EF9653C5E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381000" y="3163395"/>
            <a:ext cx="2667000" cy="193899"/>
          </a:xfrm>
        </p:spPr>
        <p:txBody>
          <a:bodyPr wrap="square" lIns="0" tIns="0" rIns="0" bIns="0" anchorCtr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Areas of Expertise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7FD24E3-E069-4B35-9C18-F463735BC89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428999" y="3163395"/>
            <a:ext cx="2286001" cy="193899"/>
          </a:xfrm>
        </p:spPr>
        <p:txBody>
          <a:bodyPr wrap="square" lIns="0" tIns="0" rIns="0" bIns="0" anchorCtr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Education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3B904A-F76F-4A89-9C9D-B0B0D1D3C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6000" cy="2215991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Surname Name</a:t>
            </a:r>
            <a:br>
              <a:rPr lang="en-GB"/>
            </a:br>
            <a:r>
              <a:rPr lang="en-GB" b="0"/>
              <a:t>Position, Office, Country</a:t>
            </a:r>
            <a:endParaRPr lang="en-GB"/>
          </a:p>
        </p:txBody>
      </p:sp>
      <p:grpSp>
        <p:nvGrpSpPr>
          <p:cNvPr id="35" name="Graphic 19">
            <a:extLst>
              <a:ext uri="{FF2B5EF4-FFF2-40B4-BE49-F238E27FC236}">
                <a16:creationId xmlns:a16="http://schemas.microsoft.com/office/drawing/2014/main" id="{0DF2BC8F-BD6E-4BED-A9DD-8DCAEA9A50D4}"/>
              </a:ext>
            </a:extLst>
          </p:cNvPr>
          <p:cNvGrpSpPr/>
          <p:nvPr userDrawn="1"/>
        </p:nvGrpSpPr>
        <p:grpSpPr bwMode="gray">
          <a:xfrm>
            <a:off x="758825" y="6383803"/>
            <a:ext cx="765175" cy="90021"/>
            <a:chOff x="1562100" y="2895600"/>
            <a:chExt cx="9067800" cy="1066800"/>
          </a:xfrm>
          <a:solidFill>
            <a:schemeClr val="tx1"/>
          </a:solidFill>
        </p:grpSpPr>
        <p:sp>
          <p:nvSpPr>
            <p:cNvPr id="36" name="Freeform 21">
              <a:extLst>
                <a:ext uri="{FF2B5EF4-FFF2-40B4-BE49-F238E27FC236}">
                  <a16:creationId xmlns:a16="http://schemas.microsoft.com/office/drawing/2014/main" id="{AC1D5788-EC41-4A64-9CD3-6E3CB88E41EC}"/>
                </a:ext>
              </a:extLst>
            </p:cNvPr>
            <p:cNvSpPr/>
            <p:nvPr/>
          </p:nvSpPr>
          <p:spPr bwMode="gray">
            <a:xfrm>
              <a:off x="4104322" y="2895600"/>
              <a:ext cx="1124140" cy="1070576"/>
            </a:xfrm>
            <a:custGeom>
              <a:avLst/>
              <a:gdLst>
                <a:gd name="connsiteX0" fmla="*/ 684086 w 1124140"/>
                <a:gd name="connsiteY0" fmla="*/ 0 h 1070576"/>
                <a:gd name="connsiteX1" fmla="*/ 439103 w 1124140"/>
                <a:gd name="connsiteY1" fmla="*/ 0 h 1070576"/>
                <a:gd name="connsiteX2" fmla="*/ 0 w 1124140"/>
                <a:gd name="connsiteY2" fmla="*/ 1070482 h 1070576"/>
                <a:gd name="connsiteX3" fmla="*/ 142875 w 1124140"/>
                <a:gd name="connsiteY3" fmla="*/ 1070482 h 1070576"/>
                <a:gd name="connsiteX4" fmla="*/ 258985 w 1124140"/>
                <a:gd name="connsiteY4" fmla="*/ 783579 h 1070576"/>
                <a:gd name="connsiteX5" fmla="*/ 859060 w 1124140"/>
                <a:gd name="connsiteY5" fmla="*/ 783579 h 1070576"/>
                <a:gd name="connsiteX6" fmla="*/ 975741 w 1124140"/>
                <a:gd name="connsiteY6" fmla="*/ 1070576 h 1070576"/>
                <a:gd name="connsiteX7" fmla="*/ 1124141 w 1124140"/>
                <a:gd name="connsiteY7" fmla="*/ 1070576 h 1070576"/>
                <a:gd name="connsiteX8" fmla="*/ 310420 w 1124140"/>
                <a:gd name="connsiteY8" fmla="*/ 656224 h 1070576"/>
                <a:gd name="connsiteX9" fmla="*/ 522922 w 1124140"/>
                <a:gd name="connsiteY9" fmla="*/ 133964 h 1070576"/>
                <a:gd name="connsiteX10" fmla="*/ 595503 w 1124140"/>
                <a:gd name="connsiteY10" fmla="*/ 133964 h 1070576"/>
                <a:gd name="connsiteX11" fmla="*/ 807053 w 1124140"/>
                <a:gd name="connsiteY11" fmla="*/ 656224 h 1070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24140" h="1070576">
                  <a:moveTo>
                    <a:pt x="684086" y="0"/>
                  </a:moveTo>
                  <a:lnTo>
                    <a:pt x="439103" y="0"/>
                  </a:lnTo>
                  <a:lnTo>
                    <a:pt x="0" y="1070482"/>
                  </a:lnTo>
                  <a:lnTo>
                    <a:pt x="142875" y="1070482"/>
                  </a:lnTo>
                  <a:lnTo>
                    <a:pt x="258985" y="783579"/>
                  </a:lnTo>
                  <a:lnTo>
                    <a:pt x="859060" y="783579"/>
                  </a:lnTo>
                  <a:lnTo>
                    <a:pt x="975741" y="1070576"/>
                  </a:lnTo>
                  <a:lnTo>
                    <a:pt x="1124141" y="1070576"/>
                  </a:lnTo>
                  <a:close/>
                  <a:moveTo>
                    <a:pt x="310420" y="656224"/>
                  </a:moveTo>
                  <a:lnTo>
                    <a:pt x="522922" y="133964"/>
                  </a:lnTo>
                  <a:lnTo>
                    <a:pt x="595503" y="133964"/>
                  </a:lnTo>
                  <a:lnTo>
                    <a:pt x="807053" y="65622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7" name="Freeform 22">
              <a:extLst>
                <a:ext uri="{FF2B5EF4-FFF2-40B4-BE49-F238E27FC236}">
                  <a16:creationId xmlns:a16="http://schemas.microsoft.com/office/drawing/2014/main" id="{009902B4-2695-4527-B5C8-31F48F2A9654}"/>
                </a:ext>
              </a:extLst>
            </p:cNvPr>
            <p:cNvSpPr/>
            <p:nvPr/>
          </p:nvSpPr>
          <p:spPr bwMode="gray">
            <a:xfrm>
              <a:off x="9544050" y="2895600"/>
              <a:ext cx="1090041" cy="1070481"/>
            </a:xfrm>
            <a:custGeom>
              <a:avLst/>
              <a:gdLst>
                <a:gd name="connsiteX0" fmla="*/ 616458 w 1090041"/>
                <a:gd name="connsiteY0" fmla="*/ 625447 h 1070481"/>
                <a:gd name="connsiteX1" fmla="*/ 616458 w 1090041"/>
                <a:gd name="connsiteY1" fmla="*/ 1070482 h 1070481"/>
                <a:gd name="connsiteX2" fmla="*/ 475679 w 1090041"/>
                <a:gd name="connsiteY2" fmla="*/ 1070482 h 1070481"/>
                <a:gd name="connsiteX3" fmla="*/ 475679 w 1090041"/>
                <a:gd name="connsiteY3" fmla="*/ 623936 h 1070481"/>
                <a:gd name="connsiteX4" fmla="*/ 0 w 1090041"/>
                <a:gd name="connsiteY4" fmla="*/ 0 h 1070481"/>
                <a:gd name="connsiteX5" fmla="*/ 168402 w 1090041"/>
                <a:gd name="connsiteY5" fmla="*/ 0 h 1070481"/>
                <a:gd name="connsiteX6" fmla="*/ 545020 w 1090041"/>
                <a:gd name="connsiteY6" fmla="*/ 495448 h 1070481"/>
                <a:gd name="connsiteX7" fmla="*/ 926306 w 1090041"/>
                <a:gd name="connsiteY7" fmla="*/ 0 h 1070481"/>
                <a:gd name="connsiteX8" fmla="*/ 1090041 w 1090041"/>
                <a:gd name="connsiteY8" fmla="*/ 0 h 107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090041" h="1070481">
                  <a:moveTo>
                    <a:pt x="616458" y="625447"/>
                  </a:moveTo>
                  <a:lnTo>
                    <a:pt x="616458" y="1070482"/>
                  </a:lnTo>
                  <a:lnTo>
                    <a:pt x="475679" y="1070482"/>
                  </a:lnTo>
                  <a:lnTo>
                    <a:pt x="475679" y="623936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5448"/>
                  </a:lnTo>
                  <a:lnTo>
                    <a:pt x="926306" y="0"/>
                  </a:lnTo>
                  <a:lnTo>
                    <a:pt x="1090041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8" name="Freeform 23">
              <a:extLst>
                <a:ext uri="{FF2B5EF4-FFF2-40B4-BE49-F238E27FC236}">
                  <a16:creationId xmlns:a16="http://schemas.microsoft.com/office/drawing/2014/main" id="{D3AD1063-D2B8-4B6A-A86D-08AD8E37AAD7}"/>
                </a:ext>
              </a:extLst>
            </p:cNvPr>
            <p:cNvSpPr/>
            <p:nvPr/>
          </p:nvSpPr>
          <p:spPr bwMode="gray">
            <a:xfrm>
              <a:off x="2901981" y="2895600"/>
              <a:ext cx="885825" cy="1070481"/>
            </a:xfrm>
            <a:custGeom>
              <a:avLst/>
              <a:gdLst>
                <a:gd name="connsiteX0" fmla="*/ 885825 w 885825"/>
                <a:gd name="connsiteY0" fmla="*/ 1070482 h 1070481"/>
                <a:gd name="connsiteX1" fmla="*/ 0 w 885825"/>
                <a:gd name="connsiteY1" fmla="*/ 1070482 h 1070481"/>
                <a:gd name="connsiteX2" fmla="*/ 0 w 885825"/>
                <a:gd name="connsiteY2" fmla="*/ 0 h 1070481"/>
                <a:gd name="connsiteX3" fmla="*/ 885825 w 885825"/>
                <a:gd name="connsiteY3" fmla="*/ 0 h 1070481"/>
                <a:gd name="connsiteX4" fmla="*/ 885825 w 885825"/>
                <a:gd name="connsiteY4" fmla="*/ 126128 h 1070481"/>
                <a:gd name="connsiteX5" fmla="*/ 132398 w 885825"/>
                <a:gd name="connsiteY5" fmla="*/ 126128 h 1070481"/>
                <a:gd name="connsiteX6" fmla="*/ 132398 w 885825"/>
                <a:gd name="connsiteY6" fmla="*/ 472035 h 1070481"/>
                <a:gd name="connsiteX7" fmla="*/ 796004 w 885825"/>
                <a:gd name="connsiteY7" fmla="*/ 472035 h 1070481"/>
                <a:gd name="connsiteX8" fmla="*/ 796004 w 885825"/>
                <a:gd name="connsiteY8" fmla="*/ 598730 h 1070481"/>
                <a:gd name="connsiteX9" fmla="*/ 132398 w 885825"/>
                <a:gd name="connsiteY9" fmla="*/ 598730 h 1070481"/>
                <a:gd name="connsiteX10" fmla="*/ 132398 w 885825"/>
                <a:gd name="connsiteY10" fmla="*/ 944071 h 1070481"/>
                <a:gd name="connsiteX11" fmla="*/ 885825 w 885825"/>
                <a:gd name="connsiteY11" fmla="*/ 944071 h 107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5825" h="1070481">
                  <a:moveTo>
                    <a:pt x="885825" y="1070482"/>
                  </a:moveTo>
                  <a:lnTo>
                    <a:pt x="0" y="1070482"/>
                  </a:lnTo>
                  <a:lnTo>
                    <a:pt x="0" y="0"/>
                  </a:lnTo>
                  <a:lnTo>
                    <a:pt x="885825" y="0"/>
                  </a:lnTo>
                  <a:lnTo>
                    <a:pt x="885825" y="126128"/>
                  </a:lnTo>
                  <a:lnTo>
                    <a:pt x="132398" y="126128"/>
                  </a:lnTo>
                  <a:lnTo>
                    <a:pt x="132398" y="472035"/>
                  </a:lnTo>
                  <a:lnTo>
                    <a:pt x="796004" y="472035"/>
                  </a:lnTo>
                  <a:lnTo>
                    <a:pt x="796004" y="598730"/>
                  </a:lnTo>
                  <a:lnTo>
                    <a:pt x="132398" y="598730"/>
                  </a:lnTo>
                  <a:lnTo>
                    <a:pt x="132398" y="944071"/>
                  </a:lnTo>
                  <a:lnTo>
                    <a:pt x="885825" y="9440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39" name="Freeform 24">
              <a:extLst>
                <a:ext uri="{FF2B5EF4-FFF2-40B4-BE49-F238E27FC236}">
                  <a16:creationId xmlns:a16="http://schemas.microsoft.com/office/drawing/2014/main" id="{27E78175-02A9-436A-96A2-9F5365F56578}"/>
                </a:ext>
              </a:extLst>
            </p:cNvPr>
            <p:cNvSpPr/>
            <p:nvPr/>
          </p:nvSpPr>
          <p:spPr bwMode="gray">
            <a:xfrm>
              <a:off x="8383238" y="2895600"/>
              <a:ext cx="885825" cy="1070481"/>
            </a:xfrm>
            <a:custGeom>
              <a:avLst/>
              <a:gdLst>
                <a:gd name="connsiteX0" fmla="*/ 885825 w 885825"/>
                <a:gd name="connsiteY0" fmla="*/ 1070482 h 1070481"/>
                <a:gd name="connsiteX1" fmla="*/ 0 w 885825"/>
                <a:gd name="connsiteY1" fmla="*/ 1070482 h 1070481"/>
                <a:gd name="connsiteX2" fmla="*/ 0 w 885825"/>
                <a:gd name="connsiteY2" fmla="*/ 0 h 1070481"/>
                <a:gd name="connsiteX3" fmla="*/ 885825 w 885825"/>
                <a:gd name="connsiteY3" fmla="*/ 0 h 1070481"/>
                <a:gd name="connsiteX4" fmla="*/ 885825 w 885825"/>
                <a:gd name="connsiteY4" fmla="*/ 126128 h 1070481"/>
                <a:gd name="connsiteX5" fmla="*/ 132112 w 885825"/>
                <a:gd name="connsiteY5" fmla="*/ 126128 h 1070481"/>
                <a:gd name="connsiteX6" fmla="*/ 132112 w 885825"/>
                <a:gd name="connsiteY6" fmla="*/ 472035 h 1070481"/>
                <a:gd name="connsiteX7" fmla="*/ 796004 w 885825"/>
                <a:gd name="connsiteY7" fmla="*/ 472035 h 1070481"/>
                <a:gd name="connsiteX8" fmla="*/ 796004 w 885825"/>
                <a:gd name="connsiteY8" fmla="*/ 598730 h 1070481"/>
                <a:gd name="connsiteX9" fmla="*/ 132112 w 885825"/>
                <a:gd name="connsiteY9" fmla="*/ 598730 h 1070481"/>
                <a:gd name="connsiteX10" fmla="*/ 132112 w 885825"/>
                <a:gd name="connsiteY10" fmla="*/ 944071 h 1070481"/>
                <a:gd name="connsiteX11" fmla="*/ 885539 w 885825"/>
                <a:gd name="connsiteY11" fmla="*/ 944071 h 107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5825" h="1070481">
                  <a:moveTo>
                    <a:pt x="885825" y="1070482"/>
                  </a:moveTo>
                  <a:lnTo>
                    <a:pt x="0" y="1070482"/>
                  </a:lnTo>
                  <a:lnTo>
                    <a:pt x="0" y="0"/>
                  </a:lnTo>
                  <a:lnTo>
                    <a:pt x="885825" y="0"/>
                  </a:lnTo>
                  <a:lnTo>
                    <a:pt x="885825" y="126128"/>
                  </a:lnTo>
                  <a:lnTo>
                    <a:pt x="132112" y="126128"/>
                  </a:lnTo>
                  <a:lnTo>
                    <a:pt x="132112" y="472035"/>
                  </a:lnTo>
                  <a:lnTo>
                    <a:pt x="796004" y="472035"/>
                  </a:lnTo>
                  <a:lnTo>
                    <a:pt x="796004" y="598730"/>
                  </a:lnTo>
                  <a:lnTo>
                    <a:pt x="132112" y="598730"/>
                  </a:lnTo>
                  <a:lnTo>
                    <a:pt x="132112" y="944071"/>
                  </a:lnTo>
                  <a:lnTo>
                    <a:pt x="885539" y="9440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0" name="Freeform 25">
              <a:extLst>
                <a:ext uri="{FF2B5EF4-FFF2-40B4-BE49-F238E27FC236}">
                  <a16:creationId xmlns:a16="http://schemas.microsoft.com/office/drawing/2014/main" id="{17E9070A-F511-4A5B-9153-39FEE2463F81}"/>
                </a:ext>
              </a:extLst>
            </p:cNvPr>
            <p:cNvSpPr/>
            <p:nvPr/>
          </p:nvSpPr>
          <p:spPr bwMode="gray">
            <a:xfrm>
              <a:off x="6931818" y="2895600"/>
              <a:ext cx="977741" cy="1070481"/>
            </a:xfrm>
            <a:custGeom>
              <a:avLst/>
              <a:gdLst>
                <a:gd name="connsiteX0" fmla="*/ 977742 w 977741"/>
                <a:gd name="connsiteY0" fmla="*/ 1070482 h 1070481"/>
                <a:gd name="connsiteX1" fmla="*/ 856774 w 977741"/>
                <a:gd name="connsiteY1" fmla="*/ 1070482 h 1070481"/>
                <a:gd name="connsiteX2" fmla="*/ 137065 w 977741"/>
                <a:gd name="connsiteY2" fmla="*/ 241588 h 1070481"/>
                <a:gd name="connsiteX3" fmla="*/ 136303 w 977741"/>
                <a:gd name="connsiteY3" fmla="*/ 1070482 h 1070481"/>
                <a:gd name="connsiteX4" fmla="*/ 0 w 977741"/>
                <a:gd name="connsiteY4" fmla="*/ 1070482 h 1070481"/>
                <a:gd name="connsiteX5" fmla="*/ 0 w 977741"/>
                <a:gd name="connsiteY5" fmla="*/ 0 h 1070481"/>
                <a:gd name="connsiteX6" fmla="*/ 120968 w 977741"/>
                <a:gd name="connsiteY6" fmla="*/ 0 h 1070481"/>
                <a:gd name="connsiteX7" fmla="*/ 841343 w 977741"/>
                <a:gd name="connsiteY7" fmla="*/ 830782 h 1070481"/>
                <a:gd name="connsiteX8" fmla="*/ 841343 w 977741"/>
                <a:gd name="connsiteY8" fmla="*/ 0 h 1070481"/>
                <a:gd name="connsiteX9" fmla="*/ 977742 w 977741"/>
                <a:gd name="connsiteY9" fmla="*/ 0 h 107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77741" h="1070481">
                  <a:moveTo>
                    <a:pt x="977742" y="1070482"/>
                  </a:moveTo>
                  <a:lnTo>
                    <a:pt x="856774" y="1070482"/>
                  </a:lnTo>
                  <a:lnTo>
                    <a:pt x="137065" y="241588"/>
                  </a:lnTo>
                  <a:lnTo>
                    <a:pt x="136303" y="1070482"/>
                  </a:lnTo>
                  <a:lnTo>
                    <a:pt x="0" y="1070482"/>
                  </a:lnTo>
                  <a:lnTo>
                    <a:pt x="0" y="0"/>
                  </a:lnTo>
                  <a:lnTo>
                    <a:pt x="120968" y="0"/>
                  </a:lnTo>
                  <a:lnTo>
                    <a:pt x="841343" y="830782"/>
                  </a:lnTo>
                  <a:lnTo>
                    <a:pt x="841343" y="0"/>
                  </a:lnTo>
                  <a:lnTo>
                    <a:pt x="977742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1" name="Freeform 26">
              <a:extLst>
                <a:ext uri="{FF2B5EF4-FFF2-40B4-BE49-F238E27FC236}">
                  <a16:creationId xmlns:a16="http://schemas.microsoft.com/office/drawing/2014/main" id="{241166F2-3E56-4401-B77D-EB0307B39A0C}"/>
                </a:ext>
              </a:extLst>
            </p:cNvPr>
            <p:cNvSpPr/>
            <p:nvPr/>
          </p:nvSpPr>
          <p:spPr bwMode="gray">
            <a:xfrm>
              <a:off x="1562100" y="2895600"/>
              <a:ext cx="978312" cy="1070481"/>
            </a:xfrm>
            <a:custGeom>
              <a:avLst/>
              <a:gdLst>
                <a:gd name="connsiteX0" fmla="*/ 978313 w 978312"/>
                <a:gd name="connsiteY0" fmla="*/ 0 h 1070481"/>
                <a:gd name="connsiteX1" fmla="*/ 793147 w 978312"/>
                <a:gd name="connsiteY1" fmla="*/ 0 h 1070481"/>
                <a:gd name="connsiteX2" fmla="*/ 322421 w 978312"/>
                <a:gd name="connsiteY2" fmla="*/ 468354 h 1070481"/>
                <a:gd name="connsiteX3" fmla="*/ 136398 w 978312"/>
                <a:gd name="connsiteY3" fmla="*/ 468354 h 1070481"/>
                <a:gd name="connsiteX4" fmla="*/ 136398 w 978312"/>
                <a:gd name="connsiteY4" fmla="*/ 0 h 1070481"/>
                <a:gd name="connsiteX5" fmla="*/ 0 w 978312"/>
                <a:gd name="connsiteY5" fmla="*/ 0 h 1070481"/>
                <a:gd name="connsiteX6" fmla="*/ 0 w 978312"/>
                <a:gd name="connsiteY6" fmla="*/ 1070482 h 1070481"/>
                <a:gd name="connsiteX7" fmla="*/ 136398 w 978312"/>
                <a:gd name="connsiteY7" fmla="*/ 1070482 h 1070481"/>
                <a:gd name="connsiteX8" fmla="*/ 136398 w 978312"/>
                <a:gd name="connsiteY8" fmla="*/ 602034 h 1070481"/>
                <a:gd name="connsiteX9" fmla="*/ 321945 w 978312"/>
                <a:gd name="connsiteY9" fmla="*/ 602034 h 1070481"/>
                <a:gd name="connsiteX10" fmla="*/ 793147 w 978312"/>
                <a:gd name="connsiteY10" fmla="*/ 1070482 h 1070481"/>
                <a:gd name="connsiteX11" fmla="*/ 978313 w 978312"/>
                <a:gd name="connsiteY11" fmla="*/ 1070482 h 1070481"/>
                <a:gd name="connsiteX12" fmla="*/ 448532 w 978312"/>
                <a:gd name="connsiteY12" fmla="*/ 535194 h 1070481"/>
                <a:gd name="connsiteX13" fmla="*/ 978313 w 978312"/>
                <a:gd name="connsiteY13" fmla="*/ 0 h 107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78312" h="1070481">
                  <a:moveTo>
                    <a:pt x="978313" y="0"/>
                  </a:moveTo>
                  <a:lnTo>
                    <a:pt x="793147" y="0"/>
                  </a:lnTo>
                  <a:lnTo>
                    <a:pt x="322421" y="468354"/>
                  </a:lnTo>
                  <a:lnTo>
                    <a:pt x="136398" y="468354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0482"/>
                  </a:lnTo>
                  <a:lnTo>
                    <a:pt x="136398" y="1070482"/>
                  </a:lnTo>
                  <a:lnTo>
                    <a:pt x="136398" y="602034"/>
                  </a:lnTo>
                  <a:lnTo>
                    <a:pt x="321945" y="602034"/>
                  </a:lnTo>
                  <a:lnTo>
                    <a:pt x="793147" y="1070482"/>
                  </a:lnTo>
                  <a:lnTo>
                    <a:pt x="978313" y="1070482"/>
                  </a:lnTo>
                  <a:lnTo>
                    <a:pt x="448532" y="535194"/>
                  </a:lnTo>
                  <a:lnTo>
                    <a:pt x="978313" y="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2" name="Freeform 27">
              <a:extLst>
                <a:ext uri="{FF2B5EF4-FFF2-40B4-BE49-F238E27FC236}">
                  <a16:creationId xmlns:a16="http://schemas.microsoft.com/office/drawing/2014/main" id="{5F257939-AA22-4BDE-B164-A41F0FA3F5A1}"/>
                </a:ext>
              </a:extLst>
            </p:cNvPr>
            <p:cNvSpPr/>
            <p:nvPr/>
          </p:nvSpPr>
          <p:spPr bwMode="gray">
            <a:xfrm>
              <a:off x="5589174" y="2895600"/>
              <a:ext cx="973550" cy="1070481"/>
            </a:xfrm>
            <a:custGeom>
              <a:avLst/>
              <a:gdLst>
                <a:gd name="connsiteX0" fmla="*/ 973550 w 973550"/>
                <a:gd name="connsiteY0" fmla="*/ 1070482 h 1070481"/>
                <a:gd name="connsiteX1" fmla="*/ 613220 w 973550"/>
                <a:gd name="connsiteY1" fmla="*/ 596653 h 1070481"/>
                <a:gd name="connsiteX2" fmla="*/ 689991 w 973550"/>
                <a:gd name="connsiteY2" fmla="*/ 586457 h 1070481"/>
                <a:gd name="connsiteX3" fmla="*/ 909066 w 973550"/>
                <a:gd name="connsiteY3" fmla="*/ 298987 h 1070481"/>
                <a:gd name="connsiteX4" fmla="*/ 530733 w 973550"/>
                <a:gd name="connsiteY4" fmla="*/ 0 h 1070481"/>
                <a:gd name="connsiteX5" fmla="*/ 0 w 973550"/>
                <a:gd name="connsiteY5" fmla="*/ 0 h 1070481"/>
                <a:gd name="connsiteX6" fmla="*/ 0 w 973550"/>
                <a:gd name="connsiteY6" fmla="*/ 1070482 h 1070481"/>
                <a:gd name="connsiteX7" fmla="*/ 135826 w 973550"/>
                <a:gd name="connsiteY7" fmla="*/ 1070482 h 1070481"/>
                <a:gd name="connsiteX8" fmla="*/ 135826 w 973550"/>
                <a:gd name="connsiteY8" fmla="*/ 598447 h 1070481"/>
                <a:gd name="connsiteX9" fmla="*/ 446341 w 973550"/>
                <a:gd name="connsiteY9" fmla="*/ 598447 h 1070481"/>
                <a:gd name="connsiteX10" fmla="*/ 806101 w 973550"/>
                <a:gd name="connsiteY10" fmla="*/ 1070482 h 1070481"/>
                <a:gd name="connsiteX11" fmla="*/ 136017 w 973550"/>
                <a:gd name="connsiteY11" fmla="*/ 126411 h 1070481"/>
                <a:gd name="connsiteX12" fmla="*/ 527875 w 973550"/>
                <a:gd name="connsiteY12" fmla="*/ 126411 h 1070481"/>
                <a:gd name="connsiteX13" fmla="*/ 767715 w 973550"/>
                <a:gd name="connsiteY13" fmla="*/ 299270 h 1070481"/>
                <a:gd name="connsiteX14" fmla="*/ 527685 w 973550"/>
                <a:gd name="connsiteY14" fmla="*/ 472035 h 1070481"/>
                <a:gd name="connsiteX15" fmla="*/ 135826 w 973550"/>
                <a:gd name="connsiteY15" fmla="*/ 472035 h 1070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73550" h="1070481">
                  <a:moveTo>
                    <a:pt x="973550" y="1070482"/>
                  </a:moveTo>
                  <a:lnTo>
                    <a:pt x="613220" y="596653"/>
                  </a:lnTo>
                  <a:cubicBezTo>
                    <a:pt x="639056" y="595418"/>
                    <a:pt x="664739" y="592007"/>
                    <a:pt x="689991" y="586457"/>
                  </a:cubicBezTo>
                  <a:cubicBezTo>
                    <a:pt x="822674" y="544823"/>
                    <a:pt x="909066" y="443902"/>
                    <a:pt x="909066" y="298987"/>
                  </a:cubicBezTo>
                  <a:cubicBezTo>
                    <a:pt x="908685" y="103848"/>
                    <a:pt x="773525" y="0"/>
                    <a:pt x="530733" y="0"/>
                  </a:cubicBezTo>
                  <a:lnTo>
                    <a:pt x="0" y="0"/>
                  </a:lnTo>
                  <a:lnTo>
                    <a:pt x="0" y="1070482"/>
                  </a:lnTo>
                  <a:lnTo>
                    <a:pt x="135826" y="1070482"/>
                  </a:lnTo>
                  <a:lnTo>
                    <a:pt x="135826" y="598447"/>
                  </a:lnTo>
                  <a:lnTo>
                    <a:pt x="446341" y="598447"/>
                  </a:lnTo>
                  <a:lnTo>
                    <a:pt x="806101" y="1070482"/>
                  </a:lnTo>
                  <a:close/>
                  <a:moveTo>
                    <a:pt x="136017" y="126411"/>
                  </a:moveTo>
                  <a:lnTo>
                    <a:pt x="527875" y="126411"/>
                  </a:lnTo>
                  <a:cubicBezTo>
                    <a:pt x="684466" y="126411"/>
                    <a:pt x="767715" y="185416"/>
                    <a:pt x="767715" y="299270"/>
                  </a:cubicBezTo>
                  <a:cubicBezTo>
                    <a:pt x="767715" y="413125"/>
                    <a:pt x="686562" y="472035"/>
                    <a:pt x="527685" y="472035"/>
                  </a:cubicBezTo>
                  <a:lnTo>
                    <a:pt x="135826" y="47203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43D7114F-F639-4ADE-A59A-1DE07A41E53F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tx1">
                    <a:lumMod val="100000"/>
                  </a:schemeClr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tx1">
                  <a:lumMod val="100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B08D16-5AA2-494D-9218-A5A958D9A796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477000" y="381000"/>
            <a:ext cx="5334000" cy="57070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8AFDCE-ECF6-47EB-A6F5-69ECA2AEC7D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3429000" y="3429000"/>
            <a:ext cx="2286000" cy="2615375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/>
            </a:lvl1pPr>
            <a:lvl2pPr>
              <a:spcBef>
                <a:spcPts val="600"/>
              </a:spcBef>
              <a:spcAft>
                <a:spcPts val="0"/>
              </a:spcAft>
              <a:defRPr/>
            </a:lvl2pPr>
            <a:lvl3pPr>
              <a:spcBef>
                <a:spcPts val="600"/>
              </a:spcBef>
              <a:spcAft>
                <a:spcPts val="0"/>
              </a:spcAft>
              <a:defRPr/>
            </a:lvl3pPr>
            <a:lvl4pPr>
              <a:spcBef>
                <a:spcPts val="600"/>
              </a:spcBef>
              <a:spcAft>
                <a:spcPts val="0"/>
              </a:spcAft>
              <a:defRPr/>
            </a:lvl4pPr>
            <a:lvl5pPr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1C7F46-3F09-480F-8300-B47FB5A4F4B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3429000"/>
            <a:ext cx="2667000" cy="2617377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/>
            </a:lvl1pPr>
            <a:lvl2pPr>
              <a:spcBef>
                <a:spcPts val="600"/>
              </a:spcBef>
              <a:spcAft>
                <a:spcPts val="0"/>
              </a:spcAft>
              <a:defRPr/>
            </a:lvl2pPr>
            <a:lvl3pPr>
              <a:spcBef>
                <a:spcPts val="600"/>
              </a:spcBef>
              <a:spcAft>
                <a:spcPts val="0"/>
              </a:spcAft>
              <a:defRPr/>
            </a:lvl3pPr>
            <a:lvl4pPr>
              <a:spcBef>
                <a:spcPts val="600"/>
              </a:spcBef>
              <a:spcAft>
                <a:spcPts val="0"/>
              </a:spcAft>
              <a:defRPr/>
            </a:lvl4pPr>
            <a:lvl5pPr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254655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graphies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8F66653-A36B-46DE-BBD0-F01F92C1440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54719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8F66653-A36B-46DE-BBD0-F01F92C144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D7010FC-D5EC-4F40-BF84-C3A559032E0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GB" sz="20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F5CAB5-F976-4C40-89AE-9A89E9C4AC4F}"/>
              </a:ext>
            </a:extLst>
          </p:cNvPr>
          <p:cNvSpPr/>
          <p:nvPr userDrawn="1"/>
        </p:nvSpPr>
        <p:spPr bwMode="gray">
          <a:xfrm>
            <a:off x="3048002" y="0"/>
            <a:ext cx="3047998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3B78D11-144A-4B42-AA51-7E5FE4BFDAC3}"/>
              </a:ext>
            </a:extLst>
          </p:cNvPr>
          <p:cNvSpPr/>
          <p:nvPr userDrawn="1"/>
        </p:nvSpPr>
        <p:spPr bwMode="gray">
          <a:xfrm>
            <a:off x="6096000" y="0"/>
            <a:ext cx="3048000" cy="6858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CF47EE3-F5CB-4E44-BC68-EC24C6779C1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3048000" y="0"/>
            <a:ext cx="3048000" cy="2663825"/>
          </a:xfrm>
          <a:solidFill>
            <a:srgbClr val="E6E6E6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Picture Placeholder 19">
            <a:extLst>
              <a:ext uri="{FF2B5EF4-FFF2-40B4-BE49-F238E27FC236}">
                <a16:creationId xmlns:a16="http://schemas.microsoft.com/office/drawing/2014/main" id="{796EB4AD-659A-9A47-B141-976732FEBC0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 bwMode="gray">
          <a:xfrm>
            <a:off x="6096000" y="0"/>
            <a:ext cx="3048000" cy="2663825"/>
          </a:xfrm>
          <a:solidFill>
            <a:schemeClr val="bg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2" name="Picture Placeholder 19">
            <a:extLst>
              <a:ext uri="{FF2B5EF4-FFF2-40B4-BE49-F238E27FC236}">
                <a16:creationId xmlns:a16="http://schemas.microsoft.com/office/drawing/2014/main" id="{8DFD1BD5-98E0-0947-9140-940DFF9701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9147359" y="0"/>
            <a:ext cx="3048000" cy="2663825"/>
          </a:xfrm>
          <a:solidFill>
            <a:srgbClr val="E6E6E6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4CBE62D-52E2-4C4C-AF6E-96D1E57076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429001" y="3048000"/>
            <a:ext cx="2285999" cy="3048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tx2"/>
                </a:solidFill>
              </a:defRPr>
            </a:lvl2pPr>
            <a:lvl3pPr marL="0" indent="0">
              <a:spcBef>
                <a:spcPts val="1200"/>
              </a:spcBef>
              <a:spcAft>
                <a:spcPts val="0"/>
              </a:spcAft>
              <a:buNone/>
              <a:tabLst/>
              <a:defRPr b="1"/>
            </a:lvl3pPr>
            <a:lvl4pPr marL="180000" indent="-18000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/>
            </a:lvl4pPr>
            <a:lvl5pPr marL="360000" indent="-18000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/>
            </a:lvl5pPr>
          </a:lstStyle>
          <a:p>
            <a:pPr lvl="0"/>
            <a:r>
              <a:rPr lang="en-GB"/>
              <a:t>Name and Surname</a:t>
            </a:r>
          </a:p>
          <a:p>
            <a:pPr lvl="1"/>
            <a:r>
              <a:rPr lang="en-GB"/>
              <a:t>Job title and location second level</a:t>
            </a:r>
          </a:p>
          <a:p>
            <a:pPr lvl="2"/>
            <a:r>
              <a:rPr lang="en-GB"/>
              <a:t>Summary of experience third level</a:t>
            </a:r>
          </a:p>
          <a:p>
            <a:pPr lvl="3"/>
            <a:r>
              <a:rPr lang="en-GB"/>
              <a:t>Second level bullet</a:t>
            </a:r>
          </a:p>
          <a:p>
            <a:pPr lvl="4"/>
            <a:r>
              <a:rPr lang="en-GB"/>
              <a:t>Third level bullet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1C3C4FE2-D60A-3C44-A1A2-F63809BB1ED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477001" y="3048000"/>
            <a:ext cx="2286000" cy="3048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tx2"/>
                </a:solidFill>
              </a:defRPr>
            </a:lvl2pPr>
            <a:lvl3pPr marL="0" indent="0">
              <a:spcBef>
                <a:spcPts val="1200"/>
              </a:spcBef>
              <a:spcAft>
                <a:spcPts val="0"/>
              </a:spcAft>
              <a:buNone/>
              <a:tabLst/>
              <a:defRPr b="1"/>
            </a:lvl3pPr>
            <a:lvl4pPr marL="180000" indent="-18000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/>
            </a:lvl4pPr>
            <a:lvl5pPr marL="360000" indent="-18000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/>
            </a:lvl5pPr>
          </a:lstStyle>
          <a:p>
            <a:pPr lvl="0"/>
            <a:r>
              <a:rPr lang="en-GB"/>
              <a:t>Name and Surname</a:t>
            </a:r>
          </a:p>
          <a:p>
            <a:pPr lvl="1"/>
            <a:r>
              <a:rPr lang="en-GB"/>
              <a:t>Job title and location second level</a:t>
            </a:r>
          </a:p>
          <a:p>
            <a:pPr lvl="2"/>
            <a:r>
              <a:rPr lang="en-GB"/>
              <a:t>Summary of experience third level</a:t>
            </a:r>
          </a:p>
          <a:p>
            <a:pPr lvl="3"/>
            <a:r>
              <a:rPr lang="en-GB"/>
              <a:t>Second level bullet</a:t>
            </a:r>
          </a:p>
          <a:p>
            <a:pPr lvl="4"/>
            <a:r>
              <a:rPr lang="en-GB"/>
              <a:t>Third level bullet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39E6F826-10D9-8247-8889-29223C7F84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9525000" y="3048000"/>
            <a:ext cx="2289360" cy="3048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tx2"/>
                </a:solidFill>
              </a:defRPr>
            </a:lvl2pPr>
            <a:lvl3pPr marL="0" indent="0">
              <a:spcBef>
                <a:spcPts val="1200"/>
              </a:spcBef>
              <a:spcAft>
                <a:spcPts val="0"/>
              </a:spcAft>
              <a:buNone/>
              <a:tabLst/>
              <a:defRPr b="1"/>
            </a:lvl3pPr>
            <a:lvl4pPr marL="180000" indent="-18000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/>
            </a:lvl4pPr>
            <a:lvl5pPr marL="360000" indent="-18000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/>
            </a:lvl5pPr>
          </a:lstStyle>
          <a:p>
            <a:pPr lvl="0"/>
            <a:r>
              <a:rPr lang="en-GB"/>
              <a:t>Name and Surname</a:t>
            </a:r>
          </a:p>
          <a:p>
            <a:pPr lvl="1"/>
            <a:r>
              <a:rPr lang="en-GB"/>
              <a:t>Job title and location second level</a:t>
            </a:r>
          </a:p>
          <a:p>
            <a:pPr lvl="2"/>
            <a:r>
              <a:rPr lang="en-GB"/>
              <a:t>Summary of experience third level</a:t>
            </a:r>
          </a:p>
          <a:p>
            <a:pPr lvl="3"/>
            <a:r>
              <a:rPr lang="en-GB"/>
              <a:t>Second level bullet</a:t>
            </a:r>
          </a:p>
          <a:p>
            <a:pPr lvl="4"/>
            <a:r>
              <a:rPr lang="en-GB"/>
              <a:t>Third level bullet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468541-A21A-46F7-AFC4-CBC98C325E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5999" cy="2215991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</p:spTree>
    <p:extLst>
      <p:ext uri="{BB962C8B-B14F-4D97-AF65-F5344CB8AC3E}">
        <p14:creationId xmlns:p14="http://schemas.microsoft.com/office/powerpoint/2010/main" val="34128751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6F4BDBA-8A7A-4151-9891-CE2FF8030BCB}"/>
              </a:ext>
            </a:extLst>
          </p:cNvPr>
          <p:cNvSpPr/>
          <p:nvPr userDrawn="1"/>
        </p:nvSpPr>
        <p:spPr>
          <a:xfrm>
            <a:off x="3048000" y="0"/>
            <a:ext cx="4572000" cy="3429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A6D9F4-AFFE-40C2-A711-D5F9F9523EA2}"/>
              </a:ext>
            </a:extLst>
          </p:cNvPr>
          <p:cNvSpPr/>
          <p:nvPr userDrawn="1"/>
        </p:nvSpPr>
        <p:spPr>
          <a:xfrm>
            <a:off x="3048000" y="3429000"/>
            <a:ext cx="4572000" cy="342900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F887B0-D81F-4D6E-8490-01166A3570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2F01B772-E707-4318-AFF4-D233B7291D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28973" y="381000"/>
            <a:ext cx="3810000" cy="35749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Situation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9F9E8AE9-DD63-4653-988B-3750118E135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28973" y="3809999"/>
            <a:ext cx="3810000" cy="376971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tx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Approach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7F035056-C297-4E3D-A5DA-D8661195827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00999" y="3809999"/>
            <a:ext cx="3810001" cy="376971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tx2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Impact</a:t>
            </a:r>
          </a:p>
        </p:txBody>
      </p:sp>
      <p:sp>
        <p:nvSpPr>
          <p:cNvPr id="27" name="Text Placeholder 31">
            <a:extLst>
              <a:ext uri="{FF2B5EF4-FFF2-40B4-BE49-F238E27FC236}">
                <a16:creationId xmlns:a16="http://schemas.microsoft.com/office/drawing/2014/main" id="{FCA46901-ED40-41AA-95AD-ADE9E86C443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28973" y="4187825"/>
            <a:ext cx="3810026" cy="1277273"/>
          </a:xfrm>
        </p:spPr>
        <p:txBody>
          <a:bodyPr wrap="square" lIns="0" tIns="0" rIns="0" bIns="0" anchorCtr="0">
            <a:sp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8" name="Text Placeholder 33">
            <a:extLst>
              <a:ext uri="{FF2B5EF4-FFF2-40B4-BE49-F238E27FC236}">
                <a16:creationId xmlns:a16="http://schemas.microsoft.com/office/drawing/2014/main" id="{FFC8F3DC-2FB3-4CA7-9006-B6A3370B9E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000944" y="4186238"/>
            <a:ext cx="3809266" cy="1277273"/>
          </a:xfrm>
        </p:spPr>
        <p:txBody>
          <a:bodyPr wrap="square" lIns="0" tIns="0" rIns="0" bIns="0" anchorCtr="0">
            <a:spAutoFit/>
          </a:bodyPr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9" name="Text Placeholder 36">
            <a:extLst>
              <a:ext uri="{FF2B5EF4-FFF2-40B4-BE49-F238E27FC236}">
                <a16:creationId xmlns:a16="http://schemas.microsoft.com/office/drawing/2014/main" id="{C88F3AC6-38BB-420F-928B-D3D9DAD55B7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28973" y="765175"/>
            <a:ext cx="3810001" cy="1277273"/>
          </a:xfrm>
        </p:spPr>
        <p:txBody>
          <a:bodyPr wrap="square" lIns="0" tIns="0" rIns="0" bIns="0" anchorCtr="0">
            <a:spAutoFit/>
          </a:bodyPr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0" name="Picture Placeholder 20">
            <a:extLst>
              <a:ext uri="{FF2B5EF4-FFF2-40B4-BE49-F238E27FC236}">
                <a16:creationId xmlns:a16="http://schemas.microsoft.com/office/drawing/2014/main" id="{B62EDA09-4F38-47EC-8087-3301CDABF20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620000" y="-1"/>
            <a:ext cx="4572000" cy="3429000"/>
          </a:xfrm>
        </p:spPr>
        <p:txBody>
          <a:bodyPr/>
          <a:lstStyle/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040524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296CD57-C0DB-43A8-8C5C-A539549839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300134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296CD57-C0DB-43A8-8C5C-A53954983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CB228E0-7DFF-492A-AFEB-CD54CE9A63B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GB" sz="20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089A8CE-377D-4B70-A044-B5B63794CD49}"/>
              </a:ext>
            </a:extLst>
          </p:cNvPr>
          <p:cNvSpPr/>
          <p:nvPr userDrawn="1"/>
        </p:nvSpPr>
        <p:spPr bwMode="gray">
          <a:xfrm>
            <a:off x="0" y="1524001"/>
            <a:ext cx="3179676" cy="53339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A699C7-7B2A-FE48-B204-2A35A8621D62}"/>
              </a:ext>
            </a:extLst>
          </p:cNvPr>
          <p:cNvSpPr/>
          <p:nvPr userDrawn="1"/>
        </p:nvSpPr>
        <p:spPr bwMode="gray">
          <a:xfrm>
            <a:off x="0" y="-1587"/>
            <a:ext cx="12192000" cy="1525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E4614CD-0A06-45AD-BFB3-52C98A151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8001000" cy="830997"/>
          </a:xfrm>
        </p:spPr>
        <p:txBody>
          <a:bodyPr vert="horz" wrap="square" lIns="0" tIns="0" rIns="0" bIns="0" anchorCtr="0">
            <a:noAutofit/>
          </a:bodyPr>
          <a:lstStyle>
            <a:lvl1pPr>
              <a:defRPr/>
            </a:lvl1pPr>
          </a:lstStyle>
          <a:p>
            <a:r>
              <a:rPr lang="en-GB"/>
              <a:t>Key message. If the audience reads just this, it will be enough. Make every word count. Say it like you would in the room.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44DEC71-4DD6-4DF6-BCAF-2E2E1CED7F8F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tx1">
                    <a:lumMod val="100000"/>
                  </a:schemeClr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tx1">
                  <a:lumMod val="10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9781C3-0962-F9C2-D3B4-74566AA301AD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762000" y="6384543"/>
            <a:ext cx="765175" cy="9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8998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3840">
          <p15:clr>
            <a:srgbClr val="969696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270B7BD-FC9D-4F69-A68F-E0C27C382D7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17798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270B7BD-FC9D-4F69-A68F-E0C27C382D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C22C1CB-4182-4CFE-892E-F42BC6EFB9A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GB" sz="20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A2A9C-BC2E-E84C-9D64-34631BC47D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81000" y="765175"/>
            <a:ext cx="2667000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E2D8C7B-E137-3948-86A5-8EF55583B6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429001" y="765175"/>
            <a:ext cx="2666999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4E76C799-A2B3-8549-BF01-A5E85152A2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81000" y="1721833"/>
            <a:ext cx="2667000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BEF35F24-23CB-894F-98A8-27315C4DB2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429001" y="1721833"/>
            <a:ext cx="2666999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2" name="Picture Placeholder 43">
            <a:extLst>
              <a:ext uri="{FF2B5EF4-FFF2-40B4-BE49-F238E27FC236}">
                <a16:creationId xmlns:a16="http://schemas.microsoft.com/office/drawing/2014/main" id="{763095BA-2E8C-A049-B6E6-B9E92AF228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1858328 w 6096000"/>
              <a:gd name="connsiteY1" fmla="*/ 0 h 6858000"/>
              <a:gd name="connsiteX2" fmla="*/ 3456432 w 6096000"/>
              <a:gd name="connsiteY2" fmla="*/ 2612771 h 6858000"/>
              <a:gd name="connsiteX3" fmla="*/ 5093144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1283272 h 6858000"/>
              <a:gd name="connsiteX6" fmla="*/ 4272026 w 6096000"/>
              <a:gd name="connsiteY6" fmla="*/ 4115435 h 6858000"/>
              <a:gd name="connsiteX7" fmla="*/ 4272026 w 6096000"/>
              <a:gd name="connsiteY7" fmla="*/ 6858000 h 6858000"/>
              <a:gd name="connsiteX8" fmla="*/ 2650427 w 6096000"/>
              <a:gd name="connsiteY8" fmla="*/ 6858000 h 6858000"/>
              <a:gd name="connsiteX9" fmla="*/ 2650427 w 6096000"/>
              <a:gd name="connsiteY9" fmla="*/ 41062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1858328" y="0"/>
                </a:lnTo>
                <a:lnTo>
                  <a:pt x="3456432" y="2612771"/>
                </a:lnTo>
                <a:lnTo>
                  <a:pt x="5093144" y="0"/>
                </a:lnTo>
                <a:lnTo>
                  <a:pt x="6096000" y="0"/>
                </a:lnTo>
                <a:lnTo>
                  <a:pt x="6096000" y="1283272"/>
                </a:lnTo>
                <a:lnTo>
                  <a:pt x="4272026" y="4115435"/>
                </a:lnTo>
                <a:lnTo>
                  <a:pt x="4272026" y="6858000"/>
                </a:lnTo>
                <a:lnTo>
                  <a:pt x="2650427" y="6858000"/>
                </a:lnTo>
                <a:lnTo>
                  <a:pt x="2650427" y="4106291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4D08DEC-6623-4781-9EAF-1AEF06E65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81000" y="2678492"/>
            <a:ext cx="2667000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627CD43-C8BD-456F-B11B-D4CCC5605F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429001" y="2678492"/>
            <a:ext cx="2666999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A35ABDC-1539-4A58-BE25-E90ADD738691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81000" y="6248400"/>
            <a:ext cx="1905000" cy="2293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4305778-3C35-4F87-95B8-48D34A0EAB57}"/>
              </a:ext>
            </a:extLst>
          </p:cNvPr>
          <p:cNvSpPr/>
          <p:nvPr userDrawn="1"/>
        </p:nvSpPr>
        <p:spPr>
          <a:xfrm>
            <a:off x="381000" y="380999"/>
            <a:ext cx="2286000" cy="38576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D19352E-21F1-4375-A6D4-65010E3C6CC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1000" y="3816948"/>
            <a:ext cx="5715000" cy="533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1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</a:pPr>
            <a:r>
              <a:rPr lang="en-GB" sz="1100" b="0"/>
              <a:t>For 100 years, Kearney has been a leading management consulting firm and trusted partner to three-quarters of the Fortune Global 500 and governments around the world. With a presence across more than 40 countries, our people make us who we are. We work impact first, tackling your toughest challenges with original thinking and a commitment to making change happen together. </a:t>
            </a:r>
          </a:p>
          <a:p>
            <a:pPr>
              <a:spcBef>
                <a:spcPts val="300"/>
              </a:spcBef>
            </a:pPr>
            <a:r>
              <a:rPr lang="en-GB" sz="1100" b="0"/>
              <a:t>By your side, we deliver—value, results, impact.</a:t>
            </a:r>
          </a:p>
          <a:p>
            <a:pPr>
              <a:spcBef>
                <a:spcPts val="300"/>
              </a:spcBef>
            </a:pPr>
            <a:r>
              <a:rPr lang="en-GB" sz="1100"/>
              <a:t>www.kearney.com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3B79121-7226-7D11-2DF7-5DAF0998E924}"/>
              </a:ext>
            </a:extLst>
          </p:cNvPr>
          <p:cNvSpPr/>
          <p:nvPr userDrawn="1"/>
        </p:nvSpPr>
        <p:spPr bwMode="gray">
          <a:xfrm>
            <a:off x="3048000" y="6095547"/>
            <a:ext cx="4946015" cy="383695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This document is exclusively intended for selected client employees. Distribution, quotations and duplications – even in the form of extracts </a:t>
            </a:r>
            <a:b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– for third parties is only  permitted upon prior written consent of KEARNEY.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KEARNEY used the text and charts compiled in this report in a presentation; they do not represent a complete documentation of the presentation.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Some images in this document may have been created, in whole or in part, with the assistance of generative AI tools.</a:t>
            </a:r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C6FA124D-6873-B5DE-BCC0-99F387A16D9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048000" y="5325473"/>
            <a:ext cx="2654300" cy="15234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2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100"/>
              <a:t>Stay connected with Kearney</a:t>
            </a:r>
          </a:p>
        </p:txBody>
      </p:sp>
      <p:pic>
        <p:nvPicPr>
          <p:cNvPr id="11" name="Picture 10" descr="A drawing of a face&#10;&#10;Description automatically generated">
            <a:hlinkClick r:id="rId7"/>
            <a:extLst>
              <a:ext uri="{FF2B5EF4-FFF2-40B4-BE49-F238E27FC236}">
                <a16:creationId xmlns:a16="http://schemas.microsoft.com/office/drawing/2014/main" id="{5A23FC05-AC2A-A27F-40A7-16493A5CA03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048000" y="5556109"/>
            <a:ext cx="360363" cy="359237"/>
          </a:xfrm>
          <a:prstGeom prst="rect">
            <a:avLst/>
          </a:prstGeom>
        </p:spPr>
      </p:pic>
      <p:pic>
        <p:nvPicPr>
          <p:cNvPr id="12" name="Picture 11" descr="A picture containing drawing&#10;&#10;Description automatically generated">
            <a:hlinkClick r:id="rId9"/>
            <a:extLst>
              <a:ext uri="{FF2B5EF4-FFF2-40B4-BE49-F238E27FC236}">
                <a16:creationId xmlns:a16="http://schemas.microsoft.com/office/drawing/2014/main" id="{BE009DAD-0CD1-6558-74C8-487A84AB687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529024" y="5556109"/>
            <a:ext cx="360363" cy="359237"/>
          </a:xfrm>
          <a:prstGeom prst="rect">
            <a:avLst/>
          </a:prstGeom>
        </p:spPr>
      </p:pic>
      <p:pic>
        <p:nvPicPr>
          <p:cNvPr id="13" name="Picture 17">
            <a:hlinkClick r:id="rId11"/>
            <a:extLst>
              <a:ext uri="{FF2B5EF4-FFF2-40B4-BE49-F238E27FC236}">
                <a16:creationId xmlns:a16="http://schemas.microsoft.com/office/drawing/2014/main" id="{FED16C10-8F82-DA7E-31A8-875B6EEFF28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/>
        </p:blipFill>
        <p:spPr bwMode="gray">
          <a:xfrm>
            <a:off x="4010048" y="5556109"/>
            <a:ext cx="359237" cy="359237"/>
          </a:xfrm>
          <a:prstGeom prst="rect">
            <a:avLst/>
          </a:prstGeom>
        </p:spPr>
      </p:pic>
      <p:pic>
        <p:nvPicPr>
          <p:cNvPr id="28" name="Picture 27" descr="A picture containing drawing&#10;&#10;Description automatically generated">
            <a:hlinkClick r:id="rId13"/>
            <a:extLst>
              <a:ext uri="{FF2B5EF4-FFF2-40B4-BE49-F238E27FC236}">
                <a16:creationId xmlns:a16="http://schemas.microsoft.com/office/drawing/2014/main" id="{C0E80D97-DE6B-F960-0E90-119FA792EF83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4970970" y="5556109"/>
            <a:ext cx="359237" cy="359237"/>
          </a:xfrm>
          <a:prstGeom prst="rect">
            <a:avLst/>
          </a:prstGeom>
        </p:spPr>
      </p:pic>
      <p:pic>
        <p:nvPicPr>
          <p:cNvPr id="29" name="Picture 28" descr="A drawing of a face&#10;&#10;Description automatically generated">
            <a:hlinkClick r:id="rId15"/>
            <a:extLst>
              <a:ext uri="{FF2B5EF4-FFF2-40B4-BE49-F238E27FC236}">
                <a16:creationId xmlns:a16="http://schemas.microsoft.com/office/drawing/2014/main" id="{2CCCEF86-63A5-5269-3062-B8389C538706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4489946" y="5556109"/>
            <a:ext cx="360363" cy="35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1329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6F16389-E8B9-4DEC-A80C-6A9DC0D84DB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937269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6F16389-E8B9-4DEC-A80C-6A9DC0D84D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2FACB92-DF5A-4400-AA4D-954830BAB29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D4FE1-9E37-084D-B5CD-5C8B5F316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81001" y="381000"/>
            <a:ext cx="5334000" cy="1518442"/>
          </a:xfrm>
        </p:spPr>
        <p:txBody>
          <a:bodyPr vert="horz" lIns="0" rIns="0" anchor="t">
            <a:noAutofit/>
          </a:bodyPr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What are you here </a:t>
            </a:r>
            <a:br>
              <a:rPr lang="en-GB"/>
            </a:br>
            <a:r>
              <a:rPr lang="en-GB"/>
              <a:t>to say? Set the tone.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8B117B-053B-D74C-BAD6-ABB3754D81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81001" y="2667000"/>
            <a:ext cx="5334000" cy="1143000"/>
          </a:xfrm>
        </p:spPr>
        <p:txBody>
          <a:bodyPr lIns="0" rIns="0"/>
          <a:lstStyle>
            <a:lvl1pPr marL="0" indent="952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1">
                <a:solidFill>
                  <a:schemeClr val="bg1"/>
                </a:solidFill>
              </a:defRPr>
            </a:lvl1pPr>
            <a:lvl2pPr marL="0" marR="0" indent="95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stem Font Regular"/>
              <a:buNone/>
              <a:tabLst/>
              <a:defRPr sz="2000">
                <a:solidFill>
                  <a:schemeClr val="bg1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3pPr>
            <a:lvl4pPr marL="0" indent="9525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4pPr>
            <a:lvl5pPr marL="0" indent="-1819275" algn="l">
              <a:spcAft>
                <a:spcPts val="0"/>
              </a:spcAft>
              <a:buNone/>
              <a:tabLst/>
              <a:defRPr sz="1600"/>
            </a:lvl5pPr>
            <a:lvl6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/>
              <a:t>Add supporting detail</a:t>
            </a:r>
          </a:p>
          <a:p>
            <a:pPr lvl="1"/>
            <a:r>
              <a:rPr lang="en-GB"/>
              <a:t>Date</a:t>
            </a: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D39AFBA7-BA67-F9A2-DE2A-DC32BFE2439D}"/>
              </a:ext>
            </a:extLst>
          </p:cNvPr>
          <p:cNvGrpSpPr/>
          <p:nvPr userDrawn="1"/>
        </p:nvGrpSpPr>
        <p:grpSpPr>
          <a:xfrm>
            <a:off x="381000" y="6249124"/>
            <a:ext cx="1905000" cy="228600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56752E-9AA9-726C-0251-2C389CE0462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F469340-B4DB-C556-C1C6-41DE64AF743F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1FCB574-5E9D-0694-D310-ACBA1596CC35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8BE4FC7-56B1-9430-231F-A7EBCBAC729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FD05B4C-B6AD-7390-178C-8D924544D590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542FDFB-0BD4-7338-341D-C0627EA47CA5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BEAA26B-5F2E-3F7D-C0EE-F58744BB5924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sp>
        <p:nvSpPr>
          <p:cNvPr id="17" name="Picture Placeholder 33">
            <a:extLst>
              <a:ext uri="{FF2B5EF4-FFF2-40B4-BE49-F238E27FC236}">
                <a16:creationId xmlns:a16="http://schemas.microsoft.com/office/drawing/2014/main" id="{B900B33D-26CF-2523-5D40-645B875822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6102350" y="0"/>
            <a:ext cx="6089650" cy="6858000"/>
          </a:xfrm>
          <a:custGeom>
            <a:avLst/>
            <a:gdLst>
              <a:gd name="connsiteX0" fmla="*/ 0 w 6089650"/>
              <a:gd name="connsiteY0" fmla="*/ 0 h 6858000"/>
              <a:gd name="connsiteX1" fmla="*/ 1595374 w 6089650"/>
              <a:gd name="connsiteY1" fmla="*/ 0 h 6858000"/>
              <a:gd name="connsiteX2" fmla="*/ 1595374 w 6089650"/>
              <a:gd name="connsiteY2" fmla="*/ 2523300 h 6858000"/>
              <a:gd name="connsiteX3" fmla="*/ 2028381 w 6089650"/>
              <a:gd name="connsiteY3" fmla="*/ 2523300 h 6858000"/>
              <a:gd name="connsiteX4" fmla="*/ 4196207 w 6089650"/>
              <a:gd name="connsiteY4" fmla="*/ 0 h 6858000"/>
              <a:gd name="connsiteX5" fmla="*/ 6089650 w 6089650"/>
              <a:gd name="connsiteY5" fmla="*/ 0 h 6858000"/>
              <a:gd name="connsiteX6" fmla="*/ 6089650 w 6089650"/>
              <a:gd name="connsiteY6" fmla="*/ 149543 h 6858000"/>
              <a:gd name="connsiteX7" fmla="*/ 3336607 w 6089650"/>
              <a:gd name="connsiteY7" fmla="*/ 3429000 h 6858000"/>
              <a:gd name="connsiteX8" fmla="*/ 6089650 w 6089650"/>
              <a:gd name="connsiteY8" fmla="*/ 6708394 h 6858000"/>
              <a:gd name="connsiteX9" fmla="*/ 6089650 w 6089650"/>
              <a:gd name="connsiteY9" fmla="*/ 6858000 h 6858000"/>
              <a:gd name="connsiteX10" fmla="*/ 4197350 w 6089650"/>
              <a:gd name="connsiteY10" fmla="*/ 6858000 h 6858000"/>
              <a:gd name="connsiteX11" fmla="*/ 2049907 w 6089650"/>
              <a:gd name="connsiteY11" fmla="*/ 4309428 h 6858000"/>
              <a:gd name="connsiteX12" fmla="*/ 1595311 w 6089650"/>
              <a:gd name="connsiteY12" fmla="*/ 4309301 h 6858000"/>
              <a:gd name="connsiteX13" fmla="*/ 1595311 w 6089650"/>
              <a:gd name="connsiteY13" fmla="*/ 6858000 h 6858000"/>
              <a:gd name="connsiteX14" fmla="*/ 0 w 6089650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89650" h="6858000">
                <a:moveTo>
                  <a:pt x="0" y="0"/>
                </a:moveTo>
                <a:lnTo>
                  <a:pt x="1595374" y="0"/>
                </a:lnTo>
                <a:lnTo>
                  <a:pt x="1595374" y="2523300"/>
                </a:lnTo>
                <a:lnTo>
                  <a:pt x="2028381" y="2523300"/>
                </a:lnTo>
                <a:lnTo>
                  <a:pt x="4196207" y="0"/>
                </a:lnTo>
                <a:lnTo>
                  <a:pt x="6089650" y="0"/>
                </a:lnTo>
                <a:lnTo>
                  <a:pt x="6089650" y="149543"/>
                </a:lnTo>
                <a:lnTo>
                  <a:pt x="3336607" y="3429000"/>
                </a:lnTo>
                <a:lnTo>
                  <a:pt x="6089650" y="6708394"/>
                </a:lnTo>
                <a:lnTo>
                  <a:pt x="6089650" y="6858000"/>
                </a:lnTo>
                <a:lnTo>
                  <a:pt x="4197350" y="6858000"/>
                </a:lnTo>
                <a:lnTo>
                  <a:pt x="2049907" y="4309428"/>
                </a:lnTo>
                <a:lnTo>
                  <a:pt x="1595311" y="4309301"/>
                </a:lnTo>
                <a:lnTo>
                  <a:pt x="159531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algn="l" rtl="0">
              <a:defRPr sz="11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10394675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6F16389-E8B9-4DEC-A80C-6A9DC0D84DB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446333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6F16389-E8B9-4DEC-A80C-6A9DC0D84D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31897572-F68F-98EF-0C17-B1CA5A7299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" y="0"/>
            <a:ext cx="12192005" cy="6858006"/>
          </a:xfrm>
          <a:custGeom>
            <a:avLst/>
            <a:gdLst>
              <a:gd name="connsiteX0" fmla="*/ 1024752 w 12192005"/>
              <a:gd name="connsiteY0" fmla="*/ 6277851 h 6858006"/>
              <a:gd name="connsiteX1" fmla="*/ 1040077 w 12192005"/>
              <a:gd name="connsiteY1" fmla="*/ 6277851 h 6858006"/>
              <a:gd name="connsiteX2" fmla="*/ 1084822 w 12192005"/>
              <a:gd name="connsiteY2" fmla="*/ 6389764 h 6858006"/>
              <a:gd name="connsiteX3" fmla="*/ 979805 w 12192005"/>
              <a:gd name="connsiteY3" fmla="*/ 6389764 h 6858006"/>
              <a:gd name="connsiteX4" fmla="*/ 1249687 w 12192005"/>
              <a:gd name="connsiteY4" fmla="*/ 6276172 h 6858006"/>
              <a:gd name="connsiteX5" fmla="*/ 1332532 w 12192005"/>
              <a:gd name="connsiteY5" fmla="*/ 6276172 h 6858006"/>
              <a:gd name="connsiteX6" fmla="*/ 1383259 w 12192005"/>
              <a:gd name="connsiteY6" fmla="*/ 6313193 h 6858006"/>
              <a:gd name="connsiteX7" fmla="*/ 1332532 w 12192005"/>
              <a:gd name="connsiteY7" fmla="*/ 6350214 h 6858006"/>
              <a:gd name="connsiteX8" fmla="*/ 1249687 w 12192005"/>
              <a:gd name="connsiteY8" fmla="*/ 6350214 h 6858006"/>
              <a:gd name="connsiteX9" fmla="*/ 2057077 w 12192005"/>
              <a:gd name="connsiteY9" fmla="*/ 6249144 h 6858006"/>
              <a:gd name="connsiteX10" fmla="*/ 2157664 w 12192005"/>
              <a:gd name="connsiteY10" fmla="*/ 6382845 h 6858006"/>
              <a:gd name="connsiteX11" fmla="*/ 2157664 w 12192005"/>
              <a:gd name="connsiteY11" fmla="*/ 6478533 h 6858006"/>
              <a:gd name="connsiteX12" fmla="*/ 2187427 w 12192005"/>
              <a:gd name="connsiteY12" fmla="*/ 6478533 h 6858006"/>
              <a:gd name="connsiteX13" fmla="*/ 2187427 w 12192005"/>
              <a:gd name="connsiteY13" fmla="*/ 6383169 h 6858006"/>
              <a:gd name="connsiteX14" fmla="*/ 2287550 w 12192005"/>
              <a:gd name="connsiteY14" fmla="*/ 6249144 h 6858006"/>
              <a:gd name="connsiteX15" fmla="*/ 2252934 w 12192005"/>
              <a:gd name="connsiteY15" fmla="*/ 6249144 h 6858006"/>
              <a:gd name="connsiteX16" fmla="*/ 2172304 w 12192005"/>
              <a:gd name="connsiteY16" fmla="*/ 6355312 h 6858006"/>
              <a:gd name="connsiteX17" fmla="*/ 2092680 w 12192005"/>
              <a:gd name="connsiteY17" fmla="*/ 6249144 h 6858006"/>
              <a:gd name="connsiteX18" fmla="*/ 1811602 w 12192005"/>
              <a:gd name="connsiteY18" fmla="*/ 6249144 h 6858006"/>
              <a:gd name="connsiteX19" fmla="*/ 1811602 w 12192005"/>
              <a:gd name="connsiteY19" fmla="*/ 6478513 h 6858006"/>
              <a:gd name="connsiteX20" fmla="*/ 1998961 w 12192005"/>
              <a:gd name="connsiteY20" fmla="*/ 6478513 h 6858006"/>
              <a:gd name="connsiteX21" fmla="*/ 1998961 w 12192005"/>
              <a:gd name="connsiteY21" fmla="*/ 6451486 h 6858006"/>
              <a:gd name="connsiteX22" fmla="*/ 1839674 w 12192005"/>
              <a:gd name="connsiteY22" fmla="*/ 6451486 h 6858006"/>
              <a:gd name="connsiteX23" fmla="*/ 1839674 w 12192005"/>
              <a:gd name="connsiteY23" fmla="*/ 6377423 h 6858006"/>
              <a:gd name="connsiteX24" fmla="*/ 1979971 w 12192005"/>
              <a:gd name="connsiteY24" fmla="*/ 6377423 h 6858006"/>
              <a:gd name="connsiteX25" fmla="*/ 1979971 w 12192005"/>
              <a:gd name="connsiteY25" fmla="*/ 6350234 h 6858006"/>
              <a:gd name="connsiteX26" fmla="*/ 1839674 w 12192005"/>
              <a:gd name="connsiteY26" fmla="*/ 6350234 h 6858006"/>
              <a:gd name="connsiteX27" fmla="*/ 1839674 w 12192005"/>
              <a:gd name="connsiteY27" fmla="*/ 6276172 h 6858006"/>
              <a:gd name="connsiteX28" fmla="*/ 1998961 w 12192005"/>
              <a:gd name="connsiteY28" fmla="*/ 6276172 h 6858006"/>
              <a:gd name="connsiteX29" fmla="*/ 1998961 w 12192005"/>
              <a:gd name="connsiteY29" fmla="*/ 6249144 h 6858006"/>
              <a:gd name="connsiteX30" fmla="*/ 1504808 w 12192005"/>
              <a:gd name="connsiteY30" fmla="*/ 6249144 h 6858006"/>
              <a:gd name="connsiteX31" fmla="*/ 1504808 w 12192005"/>
              <a:gd name="connsiteY31" fmla="*/ 6478513 h 6858006"/>
              <a:gd name="connsiteX32" fmla="*/ 1533645 w 12192005"/>
              <a:gd name="connsiteY32" fmla="*/ 6478513 h 6858006"/>
              <a:gd name="connsiteX33" fmla="*/ 1533806 w 12192005"/>
              <a:gd name="connsiteY33" fmla="*/ 6300893 h 6858006"/>
              <a:gd name="connsiteX34" fmla="*/ 1685965 w 12192005"/>
              <a:gd name="connsiteY34" fmla="*/ 6478513 h 6858006"/>
              <a:gd name="connsiteX35" fmla="*/ 1711539 w 12192005"/>
              <a:gd name="connsiteY35" fmla="*/ 6478513 h 6858006"/>
              <a:gd name="connsiteX36" fmla="*/ 1711539 w 12192005"/>
              <a:gd name="connsiteY36" fmla="*/ 6249144 h 6858006"/>
              <a:gd name="connsiteX37" fmla="*/ 1682702 w 12192005"/>
              <a:gd name="connsiteY37" fmla="*/ 6249144 h 6858006"/>
              <a:gd name="connsiteX38" fmla="*/ 1682702 w 12192005"/>
              <a:gd name="connsiteY38" fmla="*/ 6427169 h 6858006"/>
              <a:gd name="connsiteX39" fmla="*/ 1530383 w 12192005"/>
              <a:gd name="connsiteY39" fmla="*/ 6249144 h 6858006"/>
              <a:gd name="connsiteX40" fmla="*/ 1006970 w 12192005"/>
              <a:gd name="connsiteY40" fmla="*/ 6249144 h 6858006"/>
              <a:gd name="connsiteX41" fmla="*/ 914177 w 12192005"/>
              <a:gd name="connsiteY41" fmla="*/ 6478533 h 6858006"/>
              <a:gd name="connsiteX42" fmla="*/ 944424 w 12192005"/>
              <a:gd name="connsiteY42" fmla="*/ 6478533 h 6858006"/>
              <a:gd name="connsiteX43" fmla="*/ 968931 w 12192005"/>
              <a:gd name="connsiteY43" fmla="*/ 6417054 h 6858006"/>
              <a:gd name="connsiteX44" fmla="*/ 1095716 w 12192005"/>
              <a:gd name="connsiteY44" fmla="*/ 6417054 h 6858006"/>
              <a:gd name="connsiteX45" fmla="*/ 1120385 w 12192005"/>
              <a:gd name="connsiteY45" fmla="*/ 6478533 h 6858006"/>
              <a:gd name="connsiteX46" fmla="*/ 1151759 w 12192005"/>
              <a:gd name="connsiteY46" fmla="*/ 6478533 h 6858006"/>
              <a:gd name="connsiteX47" fmla="*/ 1058804 w 12192005"/>
              <a:gd name="connsiteY47" fmla="*/ 6249144 h 6858006"/>
              <a:gd name="connsiteX48" fmla="*/ 664192 w 12192005"/>
              <a:gd name="connsiteY48" fmla="*/ 6249144 h 6858006"/>
              <a:gd name="connsiteX49" fmla="*/ 664192 w 12192005"/>
              <a:gd name="connsiteY49" fmla="*/ 6478513 h 6858006"/>
              <a:gd name="connsiteX50" fmla="*/ 851551 w 12192005"/>
              <a:gd name="connsiteY50" fmla="*/ 6478513 h 6858006"/>
              <a:gd name="connsiteX51" fmla="*/ 851551 w 12192005"/>
              <a:gd name="connsiteY51" fmla="*/ 6451486 h 6858006"/>
              <a:gd name="connsiteX52" fmla="*/ 692264 w 12192005"/>
              <a:gd name="connsiteY52" fmla="*/ 6451486 h 6858006"/>
              <a:gd name="connsiteX53" fmla="*/ 692264 w 12192005"/>
              <a:gd name="connsiteY53" fmla="*/ 6377423 h 6858006"/>
              <a:gd name="connsiteX54" fmla="*/ 832561 w 12192005"/>
              <a:gd name="connsiteY54" fmla="*/ 6377423 h 6858006"/>
              <a:gd name="connsiteX55" fmla="*/ 832561 w 12192005"/>
              <a:gd name="connsiteY55" fmla="*/ 6350234 h 6858006"/>
              <a:gd name="connsiteX56" fmla="*/ 692264 w 12192005"/>
              <a:gd name="connsiteY56" fmla="*/ 6350234 h 6858006"/>
              <a:gd name="connsiteX57" fmla="*/ 692264 w 12192005"/>
              <a:gd name="connsiteY57" fmla="*/ 6276172 h 6858006"/>
              <a:gd name="connsiteX58" fmla="*/ 851551 w 12192005"/>
              <a:gd name="connsiteY58" fmla="*/ 6276172 h 6858006"/>
              <a:gd name="connsiteX59" fmla="*/ 851551 w 12192005"/>
              <a:gd name="connsiteY59" fmla="*/ 6249144 h 6858006"/>
              <a:gd name="connsiteX60" fmla="*/ 380999 w 12192005"/>
              <a:gd name="connsiteY60" fmla="*/ 6249144 h 6858006"/>
              <a:gd name="connsiteX61" fmla="*/ 380999 w 12192005"/>
              <a:gd name="connsiteY61" fmla="*/ 6478513 h 6858006"/>
              <a:gd name="connsiteX62" fmla="*/ 409836 w 12192005"/>
              <a:gd name="connsiteY62" fmla="*/ 6478513 h 6858006"/>
              <a:gd name="connsiteX63" fmla="*/ 409836 w 12192005"/>
              <a:gd name="connsiteY63" fmla="*/ 6378151 h 6858006"/>
              <a:gd name="connsiteX64" fmla="*/ 449044 w 12192005"/>
              <a:gd name="connsiteY64" fmla="*/ 6378151 h 6858006"/>
              <a:gd name="connsiteX65" fmla="*/ 548684 w 12192005"/>
              <a:gd name="connsiteY65" fmla="*/ 6478513 h 6858006"/>
              <a:gd name="connsiteX66" fmla="*/ 587831 w 12192005"/>
              <a:gd name="connsiteY66" fmla="*/ 6478513 h 6858006"/>
              <a:gd name="connsiteX67" fmla="*/ 475826 w 12192005"/>
              <a:gd name="connsiteY67" fmla="*/ 6363829 h 6858006"/>
              <a:gd name="connsiteX68" fmla="*/ 587831 w 12192005"/>
              <a:gd name="connsiteY68" fmla="*/ 6249144 h 6858006"/>
              <a:gd name="connsiteX69" fmla="*/ 548684 w 12192005"/>
              <a:gd name="connsiteY69" fmla="*/ 6249144 h 6858006"/>
              <a:gd name="connsiteX70" fmla="*/ 449164 w 12192005"/>
              <a:gd name="connsiteY70" fmla="*/ 6349506 h 6858006"/>
              <a:gd name="connsiteX71" fmla="*/ 409836 w 12192005"/>
              <a:gd name="connsiteY71" fmla="*/ 6349506 h 6858006"/>
              <a:gd name="connsiteX72" fmla="*/ 409836 w 12192005"/>
              <a:gd name="connsiteY72" fmla="*/ 6249144 h 6858006"/>
              <a:gd name="connsiteX73" fmla="*/ 1221011 w 12192005"/>
              <a:gd name="connsiteY73" fmla="*/ 6249124 h 6858006"/>
              <a:gd name="connsiteX74" fmla="*/ 1221011 w 12192005"/>
              <a:gd name="connsiteY74" fmla="*/ 6478513 h 6858006"/>
              <a:gd name="connsiteX75" fmla="*/ 1249707 w 12192005"/>
              <a:gd name="connsiteY75" fmla="*/ 6478513 h 6858006"/>
              <a:gd name="connsiteX76" fmla="*/ 1249707 w 12192005"/>
              <a:gd name="connsiteY76" fmla="*/ 6377424 h 6858006"/>
              <a:gd name="connsiteX77" fmla="*/ 1315355 w 12192005"/>
              <a:gd name="connsiteY77" fmla="*/ 6377424 h 6858006"/>
              <a:gd name="connsiteX78" fmla="*/ 1391414 w 12192005"/>
              <a:gd name="connsiteY78" fmla="*/ 6478513 h 6858006"/>
              <a:gd name="connsiteX79" fmla="*/ 1426756 w 12192005"/>
              <a:gd name="connsiteY79" fmla="*/ 6478513 h 6858006"/>
              <a:gd name="connsiteX80" fmla="*/ 1350616 w 12192005"/>
              <a:gd name="connsiteY80" fmla="*/ 6376978 h 6858006"/>
              <a:gd name="connsiteX81" fmla="*/ 1366846 w 12192005"/>
              <a:gd name="connsiteY81" fmla="*/ 6374794 h 6858006"/>
              <a:gd name="connsiteX82" fmla="*/ 1413102 w 12192005"/>
              <a:gd name="connsiteY82" fmla="*/ 6313193 h 6858006"/>
              <a:gd name="connsiteX83" fmla="*/ 1333197 w 12192005"/>
              <a:gd name="connsiteY83" fmla="*/ 6249124 h 6858006"/>
              <a:gd name="connsiteX84" fmla="*/ 8185926 w 12192005"/>
              <a:gd name="connsiteY84" fmla="*/ 3539505 h 6858006"/>
              <a:gd name="connsiteX85" fmla="*/ 11867083 w 12192005"/>
              <a:gd name="connsiteY85" fmla="*/ 6858006 h 6858006"/>
              <a:gd name="connsiteX86" fmla="*/ 6236781 w 12192005"/>
              <a:gd name="connsiteY86" fmla="*/ 6858006 h 6858006"/>
              <a:gd name="connsiteX87" fmla="*/ 6236781 w 12192005"/>
              <a:gd name="connsiteY87" fmla="*/ 3539625 h 6858006"/>
              <a:gd name="connsiteX88" fmla="*/ 12192000 w 12192005"/>
              <a:gd name="connsiteY88" fmla="*/ 5 h 6858006"/>
              <a:gd name="connsiteX89" fmla="*/ 12192000 w 12192005"/>
              <a:gd name="connsiteY89" fmla="*/ 6858006 h 6858006"/>
              <a:gd name="connsiteX90" fmla="*/ 12191519 w 12192005"/>
              <a:gd name="connsiteY90" fmla="*/ 6858006 h 6858006"/>
              <a:gd name="connsiteX91" fmla="*/ 8392904 w 12192005"/>
              <a:gd name="connsiteY91" fmla="*/ 3427733 h 6858006"/>
              <a:gd name="connsiteX92" fmla="*/ 12192000 w 12192005"/>
              <a:gd name="connsiteY92" fmla="*/ 0 h 6858006"/>
              <a:gd name="connsiteX93" fmla="*/ 12192005 w 12192005"/>
              <a:gd name="connsiteY93" fmla="*/ 0 h 6858006"/>
              <a:gd name="connsiteX94" fmla="*/ 12192000 w 12192005"/>
              <a:gd name="connsiteY94" fmla="*/ 5 h 6858006"/>
              <a:gd name="connsiteX95" fmla="*/ 6236781 w 12192005"/>
              <a:gd name="connsiteY95" fmla="*/ 0 h 6858006"/>
              <a:gd name="connsiteX96" fmla="*/ 11867569 w 12192005"/>
              <a:gd name="connsiteY96" fmla="*/ 0 h 6858006"/>
              <a:gd name="connsiteX97" fmla="*/ 8185926 w 12192005"/>
              <a:gd name="connsiteY97" fmla="*/ 3316082 h 6858006"/>
              <a:gd name="connsiteX98" fmla="*/ 6236781 w 12192005"/>
              <a:gd name="connsiteY98" fmla="*/ 3316082 h 6858006"/>
              <a:gd name="connsiteX99" fmla="*/ 0 w 12192005"/>
              <a:gd name="connsiteY99" fmla="*/ 0 h 6858006"/>
              <a:gd name="connsiteX100" fmla="*/ 6013353 w 12192005"/>
              <a:gd name="connsiteY100" fmla="*/ 0 h 6858006"/>
              <a:gd name="connsiteX101" fmla="*/ 6013353 w 12192005"/>
              <a:gd name="connsiteY101" fmla="*/ 6858006 h 6858006"/>
              <a:gd name="connsiteX102" fmla="*/ 0 w 12192005"/>
              <a:gd name="connsiteY102" fmla="*/ 6858006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12192005" h="6858006">
                <a:moveTo>
                  <a:pt x="1024752" y="6277851"/>
                </a:moveTo>
                <a:lnTo>
                  <a:pt x="1040077" y="6277851"/>
                </a:lnTo>
                <a:lnTo>
                  <a:pt x="1084822" y="6389764"/>
                </a:lnTo>
                <a:lnTo>
                  <a:pt x="979805" y="6389764"/>
                </a:lnTo>
                <a:close/>
                <a:moveTo>
                  <a:pt x="1249687" y="6276172"/>
                </a:moveTo>
                <a:lnTo>
                  <a:pt x="1332532" y="6276172"/>
                </a:lnTo>
                <a:cubicBezTo>
                  <a:pt x="1365638" y="6276172"/>
                  <a:pt x="1383259" y="6288795"/>
                  <a:pt x="1383259" y="6313193"/>
                </a:cubicBezTo>
                <a:cubicBezTo>
                  <a:pt x="1383259" y="6337570"/>
                  <a:pt x="1366142" y="6350214"/>
                  <a:pt x="1332532" y="6350214"/>
                </a:cubicBezTo>
                <a:lnTo>
                  <a:pt x="1249687" y="6350214"/>
                </a:lnTo>
                <a:close/>
                <a:moveTo>
                  <a:pt x="2057077" y="6249144"/>
                </a:moveTo>
                <a:lnTo>
                  <a:pt x="2157664" y="6382845"/>
                </a:lnTo>
                <a:lnTo>
                  <a:pt x="2157664" y="6478533"/>
                </a:lnTo>
                <a:lnTo>
                  <a:pt x="2187427" y="6478533"/>
                </a:lnTo>
                <a:lnTo>
                  <a:pt x="2187427" y="6383169"/>
                </a:lnTo>
                <a:lnTo>
                  <a:pt x="2287550" y="6249144"/>
                </a:lnTo>
                <a:lnTo>
                  <a:pt x="2252934" y="6249144"/>
                </a:lnTo>
                <a:lnTo>
                  <a:pt x="2172304" y="6355312"/>
                </a:lnTo>
                <a:lnTo>
                  <a:pt x="2092680" y="6249144"/>
                </a:lnTo>
                <a:close/>
                <a:moveTo>
                  <a:pt x="1811602" y="6249144"/>
                </a:moveTo>
                <a:lnTo>
                  <a:pt x="1811602" y="6478513"/>
                </a:lnTo>
                <a:lnTo>
                  <a:pt x="1998961" y="6478513"/>
                </a:lnTo>
                <a:lnTo>
                  <a:pt x="1998961" y="6451486"/>
                </a:lnTo>
                <a:lnTo>
                  <a:pt x="1839674" y="6451486"/>
                </a:lnTo>
                <a:lnTo>
                  <a:pt x="1839674" y="6377423"/>
                </a:lnTo>
                <a:lnTo>
                  <a:pt x="1979971" y="6377423"/>
                </a:lnTo>
                <a:lnTo>
                  <a:pt x="1979971" y="6350234"/>
                </a:lnTo>
                <a:lnTo>
                  <a:pt x="1839674" y="6350234"/>
                </a:lnTo>
                <a:lnTo>
                  <a:pt x="1839674" y="6276172"/>
                </a:lnTo>
                <a:lnTo>
                  <a:pt x="1998961" y="6276172"/>
                </a:lnTo>
                <a:lnTo>
                  <a:pt x="1998961" y="6249144"/>
                </a:lnTo>
                <a:close/>
                <a:moveTo>
                  <a:pt x="1504808" y="6249144"/>
                </a:moveTo>
                <a:lnTo>
                  <a:pt x="1504808" y="6478513"/>
                </a:lnTo>
                <a:lnTo>
                  <a:pt x="1533645" y="6478513"/>
                </a:lnTo>
                <a:lnTo>
                  <a:pt x="1533806" y="6300893"/>
                </a:lnTo>
                <a:lnTo>
                  <a:pt x="1685965" y="6478513"/>
                </a:lnTo>
                <a:lnTo>
                  <a:pt x="1711539" y="6478513"/>
                </a:lnTo>
                <a:lnTo>
                  <a:pt x="1711539" y="6249144"/>
                </a:lnTo>
                <a:lnTo>
                  <a:pt x="1682702" y="6249144"/>
                </a:lnTo>
                <a:lnTo>
                  <a:pt x="1682702" y="6427169"/>
                </a:lnTo>
                <a:lnTo>
                  <a:pt x="1530383" y="6249144"/>
                </a:lnTo>
                <a:close/>
                <a:moveTo>
                  <a:pt x="1006970" y="6249144"/>
                </a:moveTo>
                <a:lnTo>
                  <a:pt x="914177" y="6478533"/>
                </a:lnTo>
                <a:lnTo>
                  <a:pt x="944424" y="6478533"/>
                </a:lnTo>
                <a:lnTo>
                  <a:pt x="968931" y="6417054"/>
                </a:lnTo>
                <a:lnTo>
                  <a:pt x="1095716" y="6417054"/>
                </a:lnTo>
                <a:lnTo>
                  <a:pt x="1120385" y="6478533"/>
                </a:lnTo>
                <a:lnTo>
                  <a:pt x="1151759" y="6478533"/>
                </a:lnTo>
                <a:lnTo>
                  <a:pt x="1058804" y="6249144"/>
                </a:lnTo>
                <a:close/>
                <a:moveTo>
                  <a:pt x="664192" y="6249144"/>
                </a:moveTo>
                <a:lnTo>
                  <a:pt x="664192" y="6478513"/>
                </a:lnTo>
                <a:lnTo>
                  <a:pt x="851551" y="6478513"/>
                </a:lnTo>
                <a:lnTo>
                  <a:pt x="851551" y="6451486"/>
                </a:lnTo>
                <a:lnTo>
                  <a:pt x="692264" y="6451486"/>
                </a:lnTo>
                <a:lnTo>
                  <a:pt x="692264" y="6377423"/>
                </a:lnTo>
                <a:lnTo>
                  <a:pt x="832561" y="6377423"/>
                </a:lnTo>
                <a:lnTo>
                  <a:pt x="832561" y="6350234"/>
                </a:lnTo>
                <a:lnTo>
                  <a:pt x="692264" y="6350234"/>
                </a:lnTo>
                <a:lnTo>
                  <a:pt x="692264" y="6276172"/>
                </a:lnTo>
                <a:lnTo>
                  <a:pt x="851551" y="6276172"/>
                </a:lnTo>
                <a:lnTo>
                  <a:pt x="851551" y="6249144"/>
                </a:lnTo>
                <a:close/>
                <a:moveTo>
                  <a:pt x="380999" y="6249144"/>
                </a:moveTo>
                <a:lnTo>
                  <a:pt x="380999" y="6478513"/>
                </a:lnTo>
                <a:lnTo>
                  <a:pt x="409836" y="6478513"/>
                </a:lnTo>
                <a:lnTo>
                  <a:pt x="409836" y="6378151"/>
                </a:lnTo>
                <a:lnTo>
                  <a:pt x="449044" y="6378151"/>
                </a:lnTo>
                <a:lnTo>
                  <a:pt x="548684" y="6478513"/>
                </a:lnTo>
                <a:lnTo>
                  <a:pt x="587831" y="6478513"/>
                </a:lnTo>
                <a:lnTo>
                  <a:pt x="475826" y="6363829"/>
                </a:lnTo>
                <a:lnTo>
                  <a:pt x="587831" y="6249144"/>
                </a:lnTo>
                <a:lnTo>
                  <a:pt x="548684" y="6249144"/>
                </a:lnTo>
                <a:lnTo>
                  <a:pt x="449164" y="6349506"/>
                </a:lnTo>
                <a:lnTo>
                  <a:pt x="409836" y="6349506"/>
                </a:lnTo>
                <a:lnTo>
                  <a:pt x="409836" y="6249144"/>
                </a:lnTo>
                <a:close/>
                <a:moveTo>
                  <a:pt x="1221011" y="6249124"/>
                </a:moveTo>
                <a:lnTo>
                  <a:pt x="1221011" y="6478513"/>
                </a:lnTo>
                <a:lnTo>
                  <a:pt x="1249707" y="6478513"/>
                </a:lnTo>
                <a:lnTo>
                  <a:pt x="1249707" y="6377424"/>
                </a:lnTo>
                <a:lnTo>
                  <a:pt x="1315355" y="6377424"/>
                </a:lnTo>
                <a:lnTo>
                  <a:pt x="1391414" y="6478513"/>
                </a:lnTo>
                <a:lnTo>
                  <a:pt x="1426756" y="6478513"/>
                </a:lnTo>
                <a:lnTo>
                  <a:pt x="1350616" y="6376978"/>
                </a:lnTo>
                <a:cubicBezTo>
                  <a:pt x="1361450" y="6376230"/>
                  <a:pt x="1366846" y="6374794"/>
                  <a:pt x="1366846" y="6374794"/>
                </a:cubicBezTo>
                <a:cubicBezTo>
                  <a:pt x="1394918" y="6365872"/>
                  <a:pt x="1413102" y="6344246"/>
                  <a:pt x="1413102" y="6313193"/>
                </a:cubicBezTo>
                <a:cubicBezTo>
                  <a:pt x="1413102" y="6271418"/>
                  <a:pt x="1384548" y="6249124"/>
                  <a:pt x="1333197" y="6249124"/>
                </a:cubicBezTo>
                <a:close/>
                <a:moveTo>
                  <a:pt x="8185926" y="3539505"/>
                </a:moveTo>
                <a:lnTo>
                  <a:pt x="11867083" y="6858006"/>
                </a:lnTo>
                <a:lnTo>
                  <a:pt x="6236781" y="6858006"/>
                </a:lnTo>
                <a:lnTo>
                  <a:pt x="6236781" y="3539625"/>
                </a:lnTo>
                <a:close/>
                <a:moveTo>
                  <a:pt x="12192000" y="5"/>
                </a:moveTo>
                <a:lnTo>
                  <a:pt x="12192000" y="6858006"/>
                </a:lnTo>
                <a:lnTo>
                  <a:pt x="12191519" y="6858006"/>
                </a:lnTo>
                <a:lnTo>
                  <a:pt x="8392904" y="3427733"/>
                </a:lnTo>
                <a:close/>
                <a:moveTo>
                  <a:pt x="12192000" y="0"/>
                </a:moveTo>
                <a:lnTo>
                  <a:pt x="12192005" y="0"/>
                </a:lnTo>
                <a:lnTo>
                  <a:pt x="12192000" y="5"/>
                </a:lnTo>
                <a:close/>
                <a:moveTo>
                  <a:pt x="6236781" y="0"/>
                </a:moveTo>
                <a:lnTo>
                  <a:pt x="11867569" y="0"/>
                </a:lnTo>
                <a:lnTo>
                  <a:pt x="8185926" y="3316082"/>
                </a:lnTo>
                <a:lnTo>
                  <a:pt x="6236781" y="3316082"/>
                </a:lnTo>
                <a:close/>
                <a:moveTo>
                  <a:pt x="0" y="0"/>
                </a:moveTo>
                <a:lnTo>
                  <a:pt x="6013353" y="0"/>
                </a:lnTo>
                <a:lnTo>
                  <a:pt x="6013353" y="6858006"/>
                </a:lnTo>
                <a:lnTo>
                  <a:pt x="0" y="6858006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algn="l" rtl="0">
              <a:defRPr sz="11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insert image</a:t>
            </a:r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2FACB92-DF5A-4400-AA4D-954830BAB29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D4FE1-9E37-084D-B5CD-5C8B5F316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81001" y="381000"/>
            <a:ext cx="5334000" cy="1518442"/>
          </a:xfrm>
        </p:spPr>
        <p:txBody>
          <a:bodyPr vert="horz" lIns="0" rIns="0" anchor="t">
            <a:noAutofit/>
          </a:bodyPr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What are you here </a:t>
            </a:r>
            <a:br>
              <a:rPr lang="en-GB"/>
            </a:br>
            <a:r>
              <a:rPr lang="en-GB"/>
              <a:t>to say? Set the tone.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8B117B-053B-D74C-BAD6-ABB3754D81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81001" y="2667000"/>
            <a:ext cx="5334000" cy="1143000"/>
          </a:xfrm>
        </p:spPr>
        <p:txBody>
          <a:bodyPr lIns="0" rIns="0"/>
          <a:lstStyle>
            <a:lvl1pPr marL="0" indent="952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1">
                <a:solidFill>
                  <a:schemeClr val="bg1"/>
                </a:solidFill>
              </a:defRPr>
            </a:lvl1pPr>
            <a:lvl2pPr marL="0" marR="0" indent="95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stem Font Regular"/>
              <a:buNone/>
              <a:tabLst/>
              <a:defRPr sz="2000">
                <a:solidFill>
                  <a:schemeClr val="bg1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3pPr>
            <a:lvl4pPr marL="0" indent="9525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4pPr>
            <a:lvl5pPr marL="0" indent="-1819275" algn="l">
              <a:spcAft>
                <a:spcPts val="0"/>
              </a:spcAft>
              <a:buNone/>
              <a:tabLst/>
              <a:defRPr sz="1600"/>
            </a:lvl5pPr>
            <a:lvl6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/>
              <a:t>Add supporting detail</a:t>
            </a:r>
          </a:p>
          <a:p>
            <a:pPr lvl="1"/>
            <a:r>
              <a:rPr lang="en-GB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7746280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cutive Summary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3F9F64B-940B-43E0-8291-E8A36A1AE55A}"/>
              </a:ext>
            </a:extLst>
          </p:cNvPr>
          <p:cNvSpPr>
            <a:spLocks noGrp="1"/>
          </p:cNvSpPr>
          <p:nvPr>
            <p:ph sz="quarter" idx="10"/>
          </p:nvPr>
        </p:nvSpPr>
        <p:spPr bwMode="gray">
          <a:xfrm>
            <a:off x="3428999" y="381001"/>
            <a:ext cx="8382001" cy="5715000"/>
          </a:xfrm>
        </p:spPr>
        <p:txBody>
          <a:bodyPr/>
          <a:lstStyle>
            <a:lvl1pPr>
              <a:spcAft>
                <a:spcPts val="1800"/>
              </a:spcAft>
              <a:defRPr sz="1600" b="1">
                <a:solidFill>
                  <a:schemeClr val="tx2"/>
                </a:solidFill>
              </a:defRPr>
            </a:lvl1pPr>
            <a:lvl2pPr marL="0" indent="0">
              <a:spcAft>
                <a:spcPts val="600"/>
              </a:spcAft>
              <a:buNone/>
              <a:defRPr/>
            </a:lvl2pPr>
            <a:lvl3pPr marL="177800" indent="-177800">
              <a:spcAft>
                <a:spcPts val="60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lvl3pPr>
            <a:lvl4pPr marL="359156" indent="-177800">
              <a:spcAft>
                <a:spcPts val="60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lvl4pPr>
            <a:lvl5pPr marL="538734" indent="-177800">
              <a:spcAft>
                <a:spcPts val="60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6F9B490-F790-4671-9748-99A165BDC8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</p:spTree>
    <p:extLst>
      <p:ext uri="{BB962C8B-B14F-4D97-AF65-F5344CB8AC3E}">
        <p14:creationId xmlns:p14="http://schemas.microsoft.com/office/powerpoint/2010/main" val="16876146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cutive Summary"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9E961BE0-57FC-154A-F826-7FD2024B22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38192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E961BE0-57FC-154A-F826-7FD2024B22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3F9F64B-940B-43E0-8291-E8A36A1AE55A}"/>
              </a:ext>
            </a:extLst>
          </p:cNvPr>
          <p:cNvSpPr>
            <a:spLocks noGrp="1"/>
          </p:cNvSpPr>
          <p:nvPr>
            <p:ph sz="quarter" idx="10"/>
          </p:nvPr>
        </p:nvSpPr>
        <p:spPr bwMode="gray">
          <a:xfrm>
            <a:off x="3428999" y="381001"/>
            <a:ext cx="8382001" cy="5715000"/>
          </a:xfrm>
        </p:spPr>
        <p:txBody>
          <a:bodyPr/>
          <a:lstStyle>
            <a:lvl1pPr rtl="0">
              <a:spcAft>
                <a:spcPts val="1800"/>
              </a:spcAft>
              <a:defRPr sz="1600" b="1">
                <a:solidFill>
                  <a:schemeClr val="accent5"/>
                </a:solidFill>
              </a:defRPr>
            </a:lvl1pPr>
            <a:lvl2pPr marL="0" indent="0" rtl="0"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2pPr>
            <a:lvl3pPr marL="177800" indent="-177800" rtl="0">
              <a:spcAft>
                <a:spcPts val="6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3pPr>
            <a:lvl4pPr marL="359156" indent="-177800" rtl="0">
              <a:spcAft>
                <a:spcPts val="6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4pPr>
            <a:lvl5pPr marL="538734" indent="-177800" rtl="0">
              <a:spcAft>
                <a:spcPts val="6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6F9B490-F790-4671-9748-99A165BDC8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 vert="horz"/>
          <a:lstStyle>
            <a:lvl1pPr rtl="0"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</p:spTree>
    <p:extLst>
      <p:ext uri="{BB962C8B-B14F-4D97-AF65-F5344CB8AC3E}">
        <p14:creationId xmlns:p14="http://schemas.microsoft.com/office/powerpoint/2010/main" val="174752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A94BC46A-49BD-108D-F0F1-24CE7FE2E5B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097513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4BC46A-49BD-108D-F0F1-24CE7FE2E5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CAA8CDD-85D5-455D-B49F-664C574260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76237" y="381000"/>
            <a:ext cx="11434763" cy="5335587"/>
          </a:xfrm>
        </p:spPr>
        <p:txBody>
          <a:bodyPr/>
          <a:lstStyle>
            <a:lvl1pPr marL="723900" marR="0" indent="-723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3800" b="1">
                <a:solidFill>
                  <a:schemeClr val="bg1"/>
                </a:solidFill>
              </a:defRPr>
            </a:lvl1pPr>
            <a:lvl2pPr marL="1376363" indent="-628650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Font typeface="+mj-lt"/>
              <a:buAutoNum type="arabicPeriod"/>
              <a:tabLst/>
              <a:defRPr sz="3800" b="1">
                <a:solidFill>
                  <a:schemeClr val="bg1"/>
                </a:solidFill>
              </a:defRPr>
            </a:lvl2pPr>
            <a:lvl3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3pPr>
            <a:lvl4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4pPr>
            <a:lvl5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Chapter heading</a:t>
            </a:r>
          </a:p>
          <a:p>
            <a:pPr lvl="1"/>
            <a:r>
              <a:rPr lang="en-GB"/>
              <a:t>xxx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67F189-BCBF-D189-FB7F-7A39519F37F0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3" name="Graphic 8">
            <a:extLst>
              <a:ext uri="{FF2B5EF4-FFF2-40B4-BE49-F238E27FC236}">
                <a16:creationId xmlns:a16="http://schemas.microsoft.com/office/drawing/2014/main" id="{C29172EF-4ACC-2B14-F759-E4E7B5EB6181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D1550C8-08F1-3CE3-BA52-E0E0430A63B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F19DEE2-5D6D-9AF1-3CD1-A06DC58E65D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9697468-CBCB-BB8C-FABC-F915266C3507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2FD8FAD-2C46-4842-37E9-2C3CEFC3D1C2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F287269-E64F-9AD3-E0BD-05720051C3D1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1442308-DCE1-B2EE-2790-7C61DA91A6A5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B7F3AC-CF78-D903-950B-63324325F538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511121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vervie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47065A8-FE0C-4E45-8273-572C0E002B1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07371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47065A8-FE0C-4E45-8273-572C0E002B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3D906BB-B766-4A81-982C-FF509E5EC78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51A428E3-848B-4A4F-88B3-C1AC1514859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477001" y="0"/>
            <a:ext cx="5714999" cy="6858000"/>
          </a:xfrm>
          <a:custGeom>
            <a:avLst/>
            <a:gdLst>
              <a:gd name="connsiteX0" fmla="*/ 0 w 5629275"/>
              <a:gd name="connsiteY0" fmla="*/ 0 h 6858000"/>
              <a:gd name="connsiteX1" fmla="*/ 5629275 w 5629275"/>
              <a:gd name="connsiteY1" fmla="*/ 0 h 6858000"/>
              <a:gd name="connsiteX2" fmla="*/ 5629275 w 5629275"/>
              <a:gd name="connsiteY2" fmla="*/ 1423986 h 6858000"/>
              <a:gd name="connsiteX3" fmla="*/ 1566860 w 5629275"/>
              <a:gd name="connsiteY3" fmla="*/ 1423986 h 6858000"/>
              <a:gd name="connsiteX4" fmla="*/ 1566860 w 5629275"/>
              <a:gd name="connsiteY4" fmla="*/ 2709861 h 6858000"/>
              <a:gd name="connsiteX5" fmla="*/ 5072061 w 5629275"/>
              <a:gd name="connsiteY5" fmla="*/ 2709861 h 6858000"/>
              <a:gd name="connsiteX6" fmla="*/ 5072061 w 5629275"/>
              <a:gd name="connsiteY6" fmla="*/ 4204704 h 6858000"/>
              <a:gd name="connsiteX7" fmla="*/ 1566860 w 5629275"/>
              <a:gd name="connsiteY7" fmla="*/ 4204704 h 6858000"/>
              <a:gd name="connsiteX8" fmla="*/ 1566860 w 5629275"/>
              <a:gd name="connsiteY8" fmla="*/ 5386387 h 6858000"/>
              <a:gd name="connsiteX9" fmla="*/ 5629275 w 5629275"/>
              <a:gd name="connsiteY9" fmla="*/ 5386387 h 6858000"/>
              <a:gd name="connsiteX10" fmla="*/ 5629275 w 5629275"/>
              <a:gd name="connsiteY10" fmla="*/ 6858000 h 6858000"/>
              <a:gd name="connsiteX11" fmla="*/ 0 w 5629275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29275" h="6858000">
                <a:moveTo>
                  <a:pt x="0" y="0"/>
                </a:moveTo>
                <a:lnTo>
                  <a:pt x="5629275" y="0"/>
                </a:lnTo>
                <a:lnTo>
                  <a:pt x="5629275" y="1423986"/>
                </a:lnTo>
                <a:lnTo>
                  <a:pt x="1566860" y="1423986"/>
                </a:lnTo>
                <a:lnTo>
                  <a:pt x="1566860" y="2709861"/>
                </a:lnTo>
                <a:lnTo>
                  <a:pt x="5072061" y="2709861"/>
                </a:lnTo>
                <a:lnTo>
                  <a:pt x="5072061" y="4204704"/>
                </a:lnTo>
                <a:lnTo>
                  <a:pt x="1566860" y="4204704"/>
                </a:lnTo>
                <a:lnTo>
                  <a:pt x="1566860" y="5386387"/>
                </a:lnTo>
                <a:lnTo>
                  <a:pt x="5629275" y="5386387"/>
                </a:lnTo>
                <a:lnTo>
                  <a:pt x="562927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Set the scene.</a:t>
            </a:r>
            <a:br>
              <a:rPr lang="en-GB"/>
            </a:br>
            <a:r>
              <a:rPr lang="en-GB"/>
              <a:t>Cover the context.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E1206B-8429-4EF3-BAFD-1AE585D9C24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97FB76-D30E-71CA-D16F-23140246732A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3B55875A-B356-5708-4D63-19BF4C7F29E3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839D2D4-A948-93FD-7250-85AECF9A29BC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FFCD28B-59FF-4DEE-4479-66B7A749FE52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50D89C4-B24D-8188-5842-F503A0E90C50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24343CA-8E9D-818E-393B-0EFAF7B6A5C9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592411-B8D5-925E-CFE4-F4A8384D113A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D4E3639-D996-A0BD-D2F0-872FD53B495F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69AB73D-DAF3-2DCB-D8C4-8A346DAFFFC0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3428470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sigh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1126D42-B0E9-499F-A915-8A39956BF8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6644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1126D42-B0E9-499F-A915-8A39956BF8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52BC96C-63C5-4844-96EE-D90D933B1DF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5334001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Make your case.</a:t>
            </a:r>
            <a:br>
              <a:rPr lang="en-GB"/>
            </a:br>
            <a:r>
              <a:rPr lang="en-GB"/>
              <a:t>Show the proof.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1FB390D-B9A1-4431-8429-E440C2BE686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5726131" y="0"/>
            <a:ext cx="6465869" cy="6856413"/>
          </a:xfrm>
          <a:custGeom>
            <a:avLst/>
            <a:gdLst>
              <a:gd name="connsiteX0" fmla="*/ 3570285 w 6465869"/>
              <a:gd name="connsiteY0" fmla="*/ 2074129 h 6856413"/>
              <a:gd name="connsiteX1" fmla="*/ 2780173 w 6465869"/>
              <a:gd name="connsiteY1" fmla="*/ 3992705 h 6856413"/>
              <a:gd name="connsiteX2" fmla="*/ 4357474 w 6465869"/>
              <a:gd name="connsiteY2" fmla="*/ 3992705 h 6856413"/>
              <a:gd name="connsiteX3" fmla="*/ 2786873 w 6465869"/>
              <a:gd name="connsiteY3" fmla="*/ 0 h 6856413"/>
              <a:gd name="connsiteX4" fmla="*/ 4349150 w 6465869"/>
              <a:gd name="connsiteY4" fmla="*/ 0 h 6856413"/>
              <a:gd name="connsiteX5" fmla="*/ 6465869 w 6465869"/>
              <a:gd name="connsiteY5" fmla="*/ 5210627 h 6856413"/>
              <a:gd name="connsiteX6" fmla="*/ 6465869 w 6465869"/>
              <a:gd name="connsiteY6" fmla="*/ 6856413 h 6856413"/>
              <a:gd name="connsiteX7" fmla="*/ 5487503 w 6465869"/>
              <a:gd name="connsiteY7" fmla="*/ 6856413 h 6856413"/>
              <a:gd name="connsiteX8" fmla="*/ 4896573 w 6465869"/>
              <a:gd name="connsiteY8" fmla="*/ 5390820 h 6856413"/>
              <a:gd name="connsiteX9" fmla="*/ 2199618 w 6465869"/>
              <a:gd name="connsiteY9" fmla="*/ 5390820 h 6856413"/>
              <a:gd name="connsiteX10" fmla="*/ 1612707 w 6465869"/>
              <a:gd name="connsiteY10" fmla="*/ 6856413 h 6856413"/>
              <a:gd name="connsiteX11" fmla="*/ 0 w 6465869"/>
              <a:gd name="connsiteY11" fmla="*/ 6856413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65869" h="6856413">
                <a:moveTo>
                  <a:pt x="3570285" y="2074129"/>
                </a:moveTo>
                <a:lnTo>
                  <a:pt x="2780173" y="3992705"/>
                </a:lnTo>
                <a:lnTo>
                  <a:pt x="4357474" y="3992705"/>
                </a:lnTo>
                <a:close/>
                <a:moveTo>
                  <a:pt x="2786873" y="0"/>
                </a:moveTo>
                <a:lnTo>
                  <a:pt x="4349150" y="0"/>
                </a:lnTo>
                <a:lnTo>
                  <a:pt x="6465869" y="5210627"/>
                </a:lnTo>
                <a:lnTo>
                  <a:pt x="6465869" y="6856413"/>
                </a:lnTo>
                <a:lnTo>
                  <a:pt x="5487503" y="6856413"/>
                </a:lnTo>
                <a:lnTo>
                  <a:pt x="4896573" y="5390820"/>
                </a:lnTo>
                <a:lnTo>
                  <a:pt x="2199618" y="5390820"/>
                </a:lnTo>
                <a:lnTo>
                  <a:pt x="1612707" y="6856413"/>
                </a:lnTo>
                <a:lnTo>
                  <a:pt x="0" y="6856413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BEAD478-665D-496C-B00E-61831230A9E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28815C-856C-66A7-E347-418876E39B9D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9D916008-F150-1A28-303B-E0C7CC70BBC4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42487E7-8410-7FAE-496F-F054ED3C92D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948D7F4-82FA-DD43-5990-249319E9B0F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BB938CB-DFC6-09D3-81D7-8CE0D2D9ADEE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043298C-22C2-289C-659E-A58B9739BEF9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6E26C11-426F-0797-0B32-179469E6DCAD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2CC1728-A50D-6BE3-E48E-D0EF34889606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7156DE2-5AA1-5CD9-A345-7C69FA6B44E3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5989156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c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76B111-B678-4C87-B9DB-258250659E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80154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76B111-B678-4C87-B9DB-258250659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D933C2C-4ED0-4B82-8997-E93AEB96EC5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75495C2-4728-204B-897F-ADE6303F8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The ‘so what?’.</a:t>
            </a:r>
            <a:br>
              <a:rPr lang="en-GB"/>
            </a:br>
            <a:r>
              <a:rPr lang="en-GB"/>
              <a:t>How to make a change.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F682349-BFFC-4F99-8587-BDD310D1943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096000" y="1"/>
            <a:ext cx="6096000" cy="6856412"/>
          </a:xfrm>
          <a:custGeom>
            <a:avLst/>
            <a:gdLst>
              <a:gd name="connsiteX0" fmla="*/ 1514163 w 6096000"/>
              <a:gd name="connsiteY0" fmla="*/ 1272567 h 6856412"/>
              <a:gd name="connsiteX1" fmla="*/ 1514163 w 6096000"/>
              <a:gd name="connsiteY1" fmla="*/ 2918854 h 6856412"/>
              <a:gd name="connsiteX2" fmla="*/ 3141813 w 6096000"/>
              <a:gd name="connsiteY2" fmla="*/ 2918854 h 6856412"/>
              <a:gd name="connsiteX3" fmla="*/ 4300976 w 6096000"/>
              <a:gd name="connsiteY3" fmla="*/ 2074657 h 6856412"/>
              <a:gd name="connsiteX4" fmla="*/ 3141813 w 6096000"/>
              <a:gd name="connsiteY4" fmla="*/ 1272648 h 6856412"/>
              <a:gd name="connsiteX5" fmla="*/ 0 w 6096000"/>
              <a:gd name="connsiteY5" fmla="*/ 0 h 6856412"/>
              <a:gd name="connsiteX6" fmla="*/ 3371063 w 6096000"/>
              <a:gd name="connsiteY6" fmla="*/ 0 h 6856412"/>
              <a:gd name="connsiteX7" fmla="*/ 5764098 w 6096000"/>
              <a:gd name="connsiteY7" fmla="*/ 1914880 h 6856412"/>
              <a:gd name="connsiteX8" fmla="*/ 4473298 w 6096000"/>
              <a:gd name="connsiteY8" fmla="*/ 3946539 h 6856412"/>
              <a:gd name="connsiteX9" fmla="*/ 4067868 w 6096000"/>
              <a:gd name="connsiteY9" fmla="*/ 4051622 h 6856412"/>
              <a:gd name="connsiteX10" fmla="*/ 6096000 w 6096000"/>
              <a:gd name="connsiteY10" fmla="*/ 6743454 h 6856412"/>
              <a:gd name="connsiteX11" fmla="*/ 6096000 w 6096000"/>
              <a:gd name="connsiteY11" fmla="*/ 6856412 h 6856412"/>
              <a:gd name="connsiteX12" fmla="*/ 4434202 w 6096000"/>
              <a:gd name="connsiteY12" fmla="*/ 6856412 h 6856412"/>
              <a:gd name="connsiteX13" fmla="*/ 2428564 w 6096000"/>
              <a:gd name="connsiteY13" fmla="*/ 4203318 h 6856412"/>
              <a:gd name="connsiteX14" fmla="*/ 1514081 w 6096000"/>
              <a:gd name="connsiteY14" fmla="*/ 4203318 h 6856412"/>
              <a:gd name="connsiteX15" fmla="*/ 1514163 w 6096000"/>
              <a:gd name="connsiteY15" fmla="*/ 6856412 h 6856412"/>
              <a:gd name="connsiteX16" fmla="*/ 0 w 6096000"/>
              <a:gd name="connsiteY16" fmla="*/ 6856412 h 685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6000" h="6856412">
                <a:moveTo>
                  <a:pt x="1514163" y="1272567"/>
                </a:moveTo>
                <a:lnTo>
                  <a:pt x="1514163" y="2918854"/>
                </a:lnTo>
                <a:lnTo>
                  <a:pt x="3141813" y="2918854"/>
                </a:lnTo>
                <a:cubicBezTo>
                  <a:pt x="4117526" y="2918854"/>
                  <a:pt x="4300976" y="2462344"/>
                  <a:pt x="4300976" y="2074657"/>
                </a:cubicBezTo>
                <a:cubicBezTo>
                  <a:pt x="4300976" y="1664111"/>
                  <a:pt x="4089550" y="1272648"/>
                  <a:pt x="3141813" y="1272648"/>
                </a:cubicBezTo>
                <a:close/>
                <a:moveTo>
                  <a:pt x="0" y="0"/>
                </a:moveTo>
                <a:lnTo>
                  <a:pt x="3371063" y="0"/>
                </a:lnTo>
                <a:cubicBezTo>
                  <a:pt x="5093320" y="0"/>
                  <a:pt x="5764098" y="808058"/>
                  <a:pt x="5764098" y="1914880"/>
                </a:cubicBezTo>
                <a:cubicBezTo>
                  <a:pt x="5764098" y="2958727"/>
                  <a:pt x="5303162" y="3570018"/>
                  <a:pt x="4473298" y="3946539"/>
                </a:cubicBezTo>
                <a:cubicBezTo>
                  <a:pt x="4473298" y="3946539"/>
                  <a:pt x="4340686" y="3999770"/>
                  <a:pt x="4067868" y="4051622"/>
                </a:cubicBezTo>
                <a:lnTo>
                  <a:pt x="6096000" y="6743454"/>
                </a:lnTo>
                <a:lnTo>
                  <a:pt x="6096000" y="6856412"/>
                </a:lnTo>
                <a:lnTo>
                  <a:pt x="4434202" y="6856412"/>
                </a:lnTo>
                <a:lnTo>
                  <a:pt x="2428564" y="4203318"/>
                </a:lnTo>
                <a:lnTo>
                  <a:pt x="1514081" y="4203318"/>
                </a:lnTo>
                <a:lnTo>
                  <a:pt x="1514163" y="6856412"/>
                </a:lnTo>
                <a:lnTo>
                  <a:pt x="0" y="6856412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ED46054-2F2F-486D-8E76-7CFB315D34E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E7B688-124D-93D9-57A3-5426862B5784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aphic 8">
            <a:extLst>
              <a:ext uri="{FF2B5EF4-FFF2-40B4-BE49-F238E27FC236}">
                <a16:creationId xmlns:a16="http://schemas.microsoft.com/office/drawing/2014/main" id="{C87FC028-023D-7277-8C1C-9CE70B899962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852D884-D380-E2F9-F75F-2BDF0E1F50B8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1412690-A6F3-F8E7-83E1-22F0738F1617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1DCE225-0075-D40E-CB63-6EF7C7B944CA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60CA72D-307B-BB59-2CB6-544C1324BB8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D5E9015-68C3-96C7-79B2-75586CDC86D5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63B946-F861-17BC-71D2-D29844BDA0D1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CF76F8E-6C2B-A003-2080-F7CC2D98E127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26696655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endix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8C422FD-F8A6-468E-BE3F-631D75B0D1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96235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8C422FD-F8A6-468E-BE3F-631D75B0D1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3B76641-2E82-4B63-93DA-5A86BD6B721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1EA128-4E92-46A3-B8EE-474F087E3FF2}"/>
              </a:ext>
            </a:extLst>
          </p:cNvPr>
          <p:cNvSpPr/>
          <p:nvPr userDrawn="1"/>
        </p:nvSpPr>
        <p:spPr bwMode="gray">
          <a:xfrm>
            <a:off x="11064552" y="6536518"/>
            <a:ext cx="828092" cy="252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For further reading.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9CAB22E-EAD9-4ABF-B95C-BC9F35E8C46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096000" y="2"/>
            <a:ext cx="6096000" cy="6857917"/>
          </a:xfrm>
          <a:custGeom>
            <a:avLst/>
            <a:gdLst>
              <a:gd name="connsiteX0" fmla="*/ 4601190 w 6096000"/>
              <a:gd name="connsiteY0" fmla="*/ 0 h 6857917"/>
              <a:gd name="connsiteX1" fmla="*/ 6096000 w 6096000"/>
              <a:gd name="connsiteY1" fmla="*/ 0 h 6857917"/>
              <a:gd name="connsiteX2" fmla="*/ 6096000 w 6096000"/>
              <a:gd name="connsiteY2" fmla="*/ 6857917 h 6857917"/>
              <a:gd name="connsiteX3" fmla="*/ 4618948 w 6096000"/>
              <a:gd name="connsiteY3" fmla="*/ 6857917 h 6857917"/>
              <a:gd name="connsiteX4" fmla="*/ 1584185 w 6096000"/>
              <a:gd name="connsiteY4" fmla="*/ 2803325 h 6857917"/>
              <a:gd name="connsiteX5" fmla="*/ 1580380 w 6096000"/>
              <a:gd name="connsiteY5" fmla="*/ 6857917 h 6857917"/>
              <a:gd name="connsiteX6" fmla="*/ 4651 w 6096000"/>
              <a:gd name="connsiteY6" fmla="*/ 6857917 h 6857917"/>
              <a:gd name="connsiteX7" fmla="*/ 0 w 6096000"/>
              <a:gd name="connsiteY7" fmla="*/ 2368 h 6857917"/>
              <a:gd name="connsiteX8" fmla="*/ 1551883 w 6096000"/>
              <a:gd name="connsiteY8" fmla="*/ 2368 h 6857917"/>
              <a:gd name="connsiteX9" fmla="*/ 4601190 w 6096000"/>
              <a:gd name="connsiteY9" fmla="*/ 4070490 h 6857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7917">
                <a:moveTo>
                  <a:pt x="4601190" y="0"/>
                </a:moveTo>
                <a:lnTo>
                  <a:pt x="6096000" y="0"/>
                </a:lnTo>
                <a:lnTo>
                  <a:pt x="6096000" y="6857917"/>
                </a:lnTo>
                <a:lnTo>
                  <a:pt x="4618948" y="6857917"/>
                </a:lnTo>
                <a:lnTo>
                  <a:pt x="1584185" y="2803325"/>
                </a:lnTo>
                <a:lnTo>
                  <a:pt x="1580380" y="6857917"/>
                </a:lnTo>
                <a:lnTo>
                  <a:pt x="4651" y="6857917"/>
                </a:lnTo>
                <a:lnTo>
                  <a:pt x="0" y="2368"/>
                </a:lnTo>
                <a:lnTo>
                  <a:pt x="1551883" y="2368"/>
                </a:lnTo>
                <a:lnTo>
                  <a:pt x="4601190" y="407049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3D351D1-FFB6-4227-9ADC-05525A9B855E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9DE75B-CDDC-C778-0204-CF8257028D43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339E6273-DFEE-A7C7-2EE6-7E3C7395035B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CDB5AD5-4877-D540-E9A7-0762AA656778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98315DB-0ED9-79B2-A975-4B3CA18C815B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D052652-B19C-4EA0-6C2D-C1DCCA411C69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3C7DEA9-9C94-E332-810C-1D4694A61C07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1A3378A-BFAA-FD42-141C-5CFBB851C508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C4469E0-1136-8B9F-7E64-A7CFCF5BC37D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7150FC-6200-5303-8352-35D0C53EC565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0375274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verview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47065A8-FE0C-4E45-8273-572C0E002B1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85643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47065A8-FE0C-4E45-8273-572C0E002B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3D906BB-B766-4A81-982C-FF509E5EC78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DA7415E-72C8-F08F-95A0-923B820FCDA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1" y="0"/>
            <a:ext cx="12192005" cy="6858000"/>
          </a:xfrm>
          <a:custGeom>
            <a:avLst/>
            <a:gdLst>
              <a:gd name="connsiteX0" fmla="*/ 12192000 w 12192005"/>
              <a:gd name="connsiteY0" fmla="*/ 6631308 h 6858000"/>
              <a:gd name="connsiteX1" fmla="*/ 12192005 w 12192005"/>
              <a:gd name="connsiteY1" fmla="*/ 6631308 h 6858000"/>
              <a:gd name="connsiteX2" fmla="*/ 12192005 w 12192005"/>
              <a:gd name="connsiteY2" fmla="*/ 6858000 h 6858000"/>
              <a:gd name="connsiteX3" fmla="*/ 12192000 w 12192005"/>
              <a:gd name="connsiteY3" fmla="*/ 6858000 h 6858000"/>
              <a:gd name="connsiteX4" fmla="*/ 1024752 w 12192005"/>
              <a:gd name="connsiteY4" fmla="*/ 6277851 h 6858000"/>
              <a:gd name="connsiteX5" fmla="*/ 1040077 w 12192005"/>
              <a:gd name="connsiteY5" fmla="*/ 6277851 h 6858000"/>
              <a:gd name="connsiteX6" fmla="*/ 1084822 w 12192005"/>
              <a:gd name="connsiteY6" fmla="*/ 6389764 h 6858000"/>
              <a:gd name="connsiteX7" fmla="*/ 979805 w 12192005"/>
              <a:gd name="connsiteY7" fmla="*/ 6389764 h 6858000"/>
              <a:gd name="connsiteX8" fmla="*/ 1249687 w 12192005"/>
              <a:gd name="connsiteY8" fmla="*/ 6276172 h 6858000"/>
              <a:gd name="connsiteX9" fmla="*/ 1332532 w 12192005"/>
              <a:gd name="connsiteY9" fmla="*/ 6276172 h 6858000"/>
              <a:gd name="connsiteX10" fmla="*/ 1383259 w 12192005"/>
              <a:gd name="connsiteY10" fmla="*/ 6313193 h 6858000"/>
              <a:gd name="connsiteX11" fmla="*/ 1332532 w 12192005"/>
              <a:gd name="connsiteY11" fmla="*/ 6350214 h 6858000"/>
              <a:gd name="connsiteX12" fmla="*/ 1249687 w 12192005"/>
              <a:gd name="connsiteY12" fmla="*/ 6350214 h 6858000"/>
              <a:gd name="connsiteX13" fmla="*/ 2057077 w 12192005"/>
              <a:gd name="connsiteY13" fmla="*/ 6249144 h 6858000"/>
              <a:gd name="connsiteX14" fmla="*/ 2157664 w 12192005"/>
              <a:gd name="connsiteY14" fmla="*/ 6382845 h 6858000"/>
              <a:gd name="connsiteX15" fmla="*/ 2157664 w 12192005"/>
              <a:gd name="connsiteY15" fmla="*/ 6478533 h 6858000"/>
              <a:gd name="connsiteX16" fmla="*/ 2187427 w 12192005"/>
              <a:gd name="connsiteY16" fmla="*/ 6478533 h 6858000"/>
              <a:gd name="connsiteX17" fmla="*/ 2187427 w 12192005"/>
              <a:gd name="connsiteY17" fmla="*/ 6383169 h 6858000"/>
              <a:gd name="connsiteX18" fmla="*/ 2287550 w 12192005"/>
              <a:gd name="connsiteY18" fmla="*/ 6249144 h 6858000"/>
              <a:gd name="connsiteX19" fmla="*/ 2252934 w 12192005"/>
              <a:gd name="connsiteY19" fmla="*/ 6249144 h 6858000"/>
              <a:gd name="connsiteX20" fmla="*/ 2172304 w 12192005"/>
              <a:gd name="connsiteY20" fmla="*/ 6355312 h 6858000"/>
              <a:gd name="connsiteX21" fmla="*/ 2092680 w 12192005"/>
              <a:gd name="connsiteY21" fmla="*/ 6249144 h 6858000"/>
              <a:gd name="connsiteX22" fmla="*/ 1811602 w 12192005"/>
              <a:gd name="connsiteY22" fmla="*/ 6249144 h 6858000"/>
              <a:gd name="connsiteX23" fmla="*/ 1811602 w 12192005"/>
              <a:gd name="connsiteY23" fmla="*/ 6478513 h 6858000"/>
              <a:gd name="connsiteX24" fmla="*/ 1998961 w 12192005"/>
              <a:gd name="connsiteY24" fmla="*/ 6478513 h 6858000"/>
              <a:gd name="connsiteX25" fmla="*/ 1998961 w 12192005"/>
              <a:gd name="connsiteY25" fmla="*/ 6451486 h 6858000"/>
              <a:gd name="connsiteX26" fmla="*/ 1839674 w 12192005"/>
              <a:gd name="connsiteY26" fmla="*/ 6451486 h 6858000"/>
              <a:gd name="connsiteX27" fmla="*/ 1839674 w 12192005"/>
              <a:gd name="connsiteY27" fmla="*/ 6377423 h 6858000"/>
              <a:gd name="connsiteX28" fmla="*/ 1979971 w 12192005"/>
              <a:gd name="connsiteY28" fmla="*/ 6377423 h 6858000"/>
              <a:gd name="connsiteX29" fmla="*/ 1979971 w 12192005"/>
              <a:gd name="connsiteY29" fmla="*/ 6350234 h 6858000"/>
              <a:gd name="connsiteX30" fmla="*/ 1839674 w 12192005"/>
              <a:gd name="connsiteY30" fmla="*/ 6350234 h 6858000"/>
              <a:gd name="connsiteX31" fmla="*/ 1839674 w 12192005"/>
              <a:gd name="connsiteY31" fmla="*/ 6276172 h 6858000"/>
              <a:gd name="connsiteX32" fmla="*/ 1998961 w 12192005"/>
              <a:gd name="connsiteY32" fmla="*/ 6276172 h 6858000"/>
              <a:gd name="connsiteX33" fmla="*/ 1998961 w 12192005"/>
              <a:gd name="connsiteY33" fmla="*/ 6249144 h 6858000"/>
              <a:gd name="connsiteX34" fmla="*/ 1504808 w 12192005"/>
              <a:gd name="connsiteY34" fmla="*/ 6249144 h 6858000"/>
              <a:gd name="connsiteX35" fmla="*/ 1504808 w 12192005"/>
              <a:gd name="connsiteY35" fmla="*/ 6478513 h 6858000"/>
              <a:gd name="connsiteX36" fmla="*/ 1533645 w 12192005"/>
              <a:gd name="connsiteY36" fmla="*/ 6478513 h 6858000"/>
              <a:gd name="connsiteX37" fmla="*/ 1533806 w 12192005"/>
              <a:gd name="connsiteY37" fmla="*/ 6300893 h 6858000"/>
              <a:gd name="connsiteX38" fmla="*/ 1685965 w 12192005"/>
              <a:gd name="connsiteY38" fmla="*/ 6478513 h 6858000"/>
              <a:gd name="connsiteX39" fmla="*/ 1711539 w 12192005"/>
              <a:gd name="connsiteY39" fmla="*/ 6478513 h 6858000"/>
              <a:gd name="connsiteX40" fmla="*/ 1711539 w 12192005"/>
              <a:gd name="connsiteY40" fmla="*/ 6249144 h 6858000"/>
              <a:gd name="connsiteX41" fmla="*/ 1682702 w 12192005"/>
              <a:gd name="connsiteY41" fmla="*/ 6249144 h 6858000"/>
              <a:gd name="connsiteX42" fmla="*/ 1682702 w 12192005"/>
              <a:gd name="connsiteY42" fmla="*/ 6427169 h 6858000"/>
              <a:gd name="connsiteX43" fmla="*/ 1530383 w 12192005"/>
              <a:gd name="connsiteY43" fmla="*/ 6249144 h 6858000"/>
              <a:gd name="connsiteX44" fmla="*/ 1006970 w 12192005"/>
              <a:gd name="connsiteY44" fmla="*/ 6249144 h 6858000"/>
              <a:gd name="connsiteX45" fmla="*/ 914177 w 12192005"/>
              <a:gd name="connsiteY45" fmla="*/ 6478533 h 6858000"/>
              <a:gd name="connsiteX46" fmla="*/ 944424 w 12192005"/>
              <a:gd name="connsiteY46" fmla="*/ 6478533 h 6858000"/>
              <a:gd name="connsiteX47" fmla="*/ 968931 w 12192005"/>
              <a:gd name="connsiteY47" fmla="*/ 6417054 h 6858000"/>
              <a:gd name="connsiteX48" fmla="*/ 1095716 w 12192005"/>
              <a:gd name="connsiteY48" fmla="*/ 6417054 h 6858000"/>
              <a:gd name="connsiteX49" fmla="*/ 1120385 w 12192005"/>
              <a:gd name="connsiteY49" fmla="*/ 6478533 h 6858000"/>
              <a:gd name="connsiteX50" fmla="*/ 1151759 w 12192005"/>
              <a:gd name="connsiteY50" fmla="*/ 6478533 h 6858000"/>
              <a:gd name="connsiteX51" fmla="*/ 1058804 w 12192005"/>
              <a:gd name="connsiteY51" fmla="*/ 6249144 h 6858000"/>
              <a:gd name="connsiteX52" fmla="*/ 664192 w 12192005"/>
              <a:gd name="connsiteY52" fmla="*/ 6249144 h 6858000"/>
              <a:gd name="connsiteX53" fmla="*/ 664192 w 12192005"/>
              <a:gd name="connsiteY53" fmla="*/ 6478513 h 6858000"/>
              <a:gd name="connsiteX54" fmla="*/ 851551 w 12192005"/>
              <a:gd name="connsiteY54" fmla="*/ 6478513 h 6858000"/>
              <a:gd name="connsiteX55" fmla="*/ 851551 w 12192005"/>
              <a:gd name="connsiteY55" fmla="*/ 6451486 h 6858000"/>
              <a:gd name="connsiteX56" fmla="*/ 692264 w 12192005"/>
              <a:gd name="connsiteY56" fmla="*/ 6451486 h 6858000"/>
              <a:gd name="connsiteX57" fmla="*/ 692264 w 12192005"/>
              <a:gd name="connsiteY57" fmla="*/ 6377423 h 6858000"/>
              <a:gd name="connsiteX58" fmla="*/ 832561 w 12192005"/>
              <a:gd name="connsiteY58" fmla="*/ 6377423 h 6858000"/>
              <a:gd name="connsiteX59" fmla="*/ 832561 w 12192005"/>
              <a:gd name="connsiteY59" fmla="*/ 6350234 h 6858000"/>
              <a:gd name="connsiteX60" fmla="*/ 692264 w 12192005"/>
              <a:gd name="connsiteY60" fmla="*/ 6350234 h 6858000"/>
              <a:gd name="connsiteX61" fmla="*/ 692264 w 12192005"/>
              <a:gd name="connsiteY61" fmla="*/ 6276172 h 6858000"/>
              <a:gd name="connsiteX62" fmla="*/ 851551 w 12192005"/>
              <a:gd name="connsiteY62" fmla="*/ 6276172 h 6858000"/>
              <a:gd name="connsiteX63" fmla="*/ 851551 w 12192005"/>
              <a:gd name="connsiteY63" fmla="*/ 6249144 h 6858000"/>
              <a:gd name="connsiteX64" fmla="*/ 380999 w 12192005"/>
              <a:gd name="connsiteY64" fmla="*/ 6249144 h 6858000"/>
              <a:gd name="connsiteX65" fmla="*/ 380999 w 12192005"/>
              <a:gd name="connsiteY65" fmla="*/ 6478513 h 6858000"/>
              <a:gd name="connsiteX66" fmla="*/ 409836 w 12192005"/>
              <a:gd name="connsiteY66" fmla="*/ 6478513 h 6858000"/>
              <a:gd name="connsiteX67" fmla="*/ 409836 w 12192005"/>
              <a:gd name="connsiteY67" fmla="*/ 6378151 h 6858000"/>
              <a:gd name="connsiteX68" fmla="*/ 449044 w 12192005"/>
              <a:gd name="connsiteY68" fmla="*/ 6378151 h 6858000"/>
              <a:gd name="connsiteX69" fmla="*/ 548684 w 12192005"/>
              <a:gd name="connsiteY69" fmla="*/ 6478513 h 6858000"/>
              <a:gd name="connsiteX70" fmla="*/ 587831 w 12192005"/>
              <a:gd name="connsiteY70" fmla="*/ 6478513 h 6858000"/>
              <a:gd name="connsiteX71" fmla="*/ 475826 w 12192005"/>
              <a:gd name="connsiteY71" fmla="*/ 6363829 h 6858000"/>
              <a:gd name="connsiteX72" fmla="*/ 587831 w 12192005"/>
              <a:gd name="connsiteY72" fmla="*/ 6249144 h 6858000"/>
              <a:gd name="connsiteX73" fmla="*/ 548684 w 12192005"/>
              <a:gd name="connsiteY73" fmla="*/ 6249144 h 6858000"/>
              <a:gd name="connsiteX74" fmla="*/ 449164 w 12192005"/>
              <a:gd name="connsiteY74" fmla="*/ 6349506 h 6858000"/>
              <a:gd name="connsiteX75" fmla="*/ 409836 w 12192005"/>
              <a:gd name="connsiteY75" fmla="*/ 6349506 h 6858000"/>
              <a:gd name="connsiteX76" fmla="*/ 409836 w 12192005"/>
              <a:gd name="connsiteY76" fmla="*/ 6249144 h 6858000"/>
              <a:gd name="connsiteX77" fmla="*/ 1221011 w 12192005"/>
              <a:gd name="connsiteY77" fmla="*/ 6249124 h 6858000"/>
              <a:gd name="connsiteX78" fmla="*/ 1221011 w 12192005"/>
              <a:gd name="connsiteY78" fmla="*/ 6478513 h 6858000"/>
              <a:gd name="connsiteX79" fmla="*/ 1249707 w 12192005"/>
              <a:gd name="connsiteY79" fmla="*/ 6478513 h 6858000"/>
              <a:gd name="connsiteX80" fmla="*/ 1249707 w 12192005"/>
              <a:gd name="connsiteY80" fmla="*/ 6377424 h 6858000"/>
              <a:gd name="connsiteX81" fmla="*/ 1315355 w 12192005"/>
              <a:gd name="connsiteY81" fmla="*/ 6377424 h 6858000"/>
              <a:gd name="connsiteX82" fmla="*/ 1391414 w 12192005"/>
              <a:gd name="connsiteY82" fmla="*/ 6478513 h 6858000"/>
              <a:gd name="connsiteX83" fmla="*/ 1426756 w 12192005"/>
              <a:gd name="connsiteY83" fmla="*/ 6478513 h 6858000"/>
              <a:gd name="connsiteX84" fmla="*/ 1350616 w 12192005"/>
              <a:gd name="connsiteY84" fmla="*/ 6376978 h 6858000"/>
              <a:gd name="connsiteX85" fmla="*/ 1366846 w 12192005"/>
              <a:gd name="connsiteY85" fmla="*/ 6374794 h 6858000"/>
              <a:gd name="connsiteX86" fmla="*/ 1413102 w 12192005"/>
              <a:gd name="connsiteY86" fmla="*/ 6313193 h 6858000"/>
              <a:gd name="connsiteX87" fmla="*/ 1333197 w 12192005"/>
              <a:gd name="connsiteY87" fmla="*/ 6249124 h 6858000"/>
              <a:gd name="connsiteX88" fmla="*/ 6791535 w 12192005"/>
              <a:gd name="connsiteY88" fmla="*/ 221733 h 6858000"/>
              <a:gd name="connsiteX89" fmla="*/ 12192000 w 12192005"/>
              <a:gd name="connsiteY89" fmla="*/ 221733 h 6858000"/>
              <a:gd name="connsiteX90" fmla="*/ 12192000 w 12192005"/>
              <a:gd name="connsiteY90" fmla="*/ 6631308 h 6858000"/>
              <a:gd name="connsiteX91" fmla="*/ 6791535 w 12192005"/>
              <a:gd name="connsiteY91" fmla="*/ 6631308 h 6858000"/>
              <a:gd name="connsiteX92" fmla="*/ 6791535 w 12192005"/>
              <a:gd name="connsiteY92" fmla="*/ 3542289 h 6858000"/>
              <a:gd name="connsiteX93" fmla="*/ 11621520 w 12192005"/>
              <a:gd name="connsiteY93" fmla="*/ 3542289 h 6858000"/>
              <a:gd name="connsiteX94" fmla="*/ 11621520 w 12192005"/>
              <a:gd name="connsiteY94" fmla="*/ 3315596 h 6858000"/>
              <a:gd name="connsiteX95" fmla="*/ 6791535 w 12192005"/>
              <a:gd name="connsiteY95" fmla="*/ 3315596 h 6858000"/>
              <a:gd name="connsiteX96" fmla="*/ 12192000 w 12192005"/>
              <a:gd name="connsiteY96" fmla="*/ 0 h 6858000"/>
              <a:gd name="connsiteX97" fmla="*/ 12192005 w 12192005"/>
              <a:gd name="connsiteY97" fmla="*/ 0 h 6858000"/>
              <a:gd name="connsiteX98" fmla="*/ 12192005 w 12192005"/>
              <a:gd name="connsiteY98" fmla="*/ 221733 h 6858000"/>
              <a:gd name="connsiteX99" fmla="*/ 12192000 w 12192005"/>
              <a:gd name="connsiteY99" fmla="*/ 221733 h 6858000"/>
              <a:gd name="connsiteX100" fmla="*/ 0 w 12192005"/>
              <a:gd name="connsiteY100" fmla="*/ 0 h 6858000"/>
              <a:gd name="connsiteX101" fmla="*/ 6564843 w 12192005"/>
              <a:gd name="connsiteY101" fmla="*/ 0 h 6858000"/>
              <a:gd name="connsiteX102" fmla="*/ 6564843 w 12192005"/>
              <a:gd name="connsiteY102" fmla="*/ 6858000 h 6858000"/>
              <a:gd name="connsiteX103" fmla="*/ 0 w 12192005"/>
              <a:gd name="connsiteY10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12192005" h="6858000">
                <a:moveTo>
                  <a:pt x="12192000" y="6631308"/>
                </a:moveTo>
                <a:lnTo>
                  <a:pt x="12192005" y="6631308"/>
                </a:lnTo>
                <a:lnTo>
                  <a:pt x="12192005" y="6858000"/>
                </a:lnTo>
                <a:lnTo>
                  <a:pt x="12192000" y="6858000"/>
                </a:lnTo>
                <a:close/>
                <a:moveTo>
                  <a:pt x="1024752" y="6277851"/>
                </a:moveTo>
                <a:lnTo>
                  <a:pt x="1040077" y="6277851"/>
                </a:lnTo>
                <a:lnTo>
                  <a:pt x="1084822" y="6389764"/>
                </a:lnTo>
                <a:lnTo>
                  <a:pt x="979805" y="6389764"/>
                </a:lnTo>
                <a:close/>
                <a:moveTo>
                  <a:pt x="1249687" y="6276172"/>
                </a:moveTo>
                <a:lnTo>
                  <a:pt x="1332532" y="6276172"/>
                </a:lnTo>
                <a:cubicBezTo>
                  <a:pt x="1365638" y="6276172"/>
                  <a:pt x="1383259" y="6288795"/>
                  <a:pt x="1383259" y="6313193"/>
                </a:cubicBezTo>
                <a:cubicBezTo>
                  <a:pt x="1383259" y="6337570"/>
                  <a:pt x="1366142" y="6350214"/>
                  <a:pt x="1332532" y="6350214"/>
                </a:cubicBezTo>
                <a:lnTo>
                  <a:pt x="1249687" y="6350214"/>
                </a:lnTo>
                <a:close/>
                <a:moveTo>
                  <a:pt x="2057077" y="6249144"/>
                </a:moveTo>
                <a:lnTo>
                  <a:pt x="2157664" y="6382845"/>
                </a:lnTo>
                <a:lnTo>
                  <a:pt x="2157664" y="6478533"/>
                </a:lnTo>
                <a:lnTo>
                  <a:pt x="2187427" y="6478533"/>
                </a:lnTo>
                <a:lnTo>
                  <a:pt x="2187427" y="6383169"/>
                </a:lnTo>
                <a:lnTo>
                  <a:pt x="2287550" y="6249144"/>
                </a:lnTo>
                <a:lnTo>
                  <a:pt x="2252934" y="6249144"/>
                </a:lnTo>
                <a:lnTo>
                  <a:pt x="2172304" y="6355312"/>
                </a:lnTo>
                <a:lnTo>
                  <a:pt x="2092680" y="6249144"/>
                </a:lnTo>
                <a:close/>
                <a:moveTo>
                  <a:pt x="1811602" y="6249144"/>
                </a:moveTo>
                <a:lnTo>
                  <a:pt x="1811602" y="6478513"/>
                </a:lnTo>
                <a:lnTo>
                  <a:pt x="1998961" y="6478513"/>
                </a:lnTo>
                <a:lnTo>
                  <a:pt x="1998961" y="6451486"/>
                </a:lnTo>
                <a:lnTo>
                  <a:pt x="1839674" y="6451486"/>
                </a:lnTo>
                <a:lnTo>
                  <a:pt x="1839674" y="6377423"/>
                </a:lnTo>
                <a:lnTo>
                  <a:pt x="1979971" y="6377423"/>
                </a:lnTo>
                <a:lnTo>
                  <a:pt x="1979971" y="6350234"/>
                </a:lnTo>
                <a:lnTo>
                  <a:pt x="1839674" y="6350234"/>
                </a:lnTo>
                <a:lnTo>
                  <a:pt x="1839674" y="6276172"/>
                </a:lnTo>
                <a:lnTo>
                  <a:pt x="1998961" y="6276172"/>
                </a:lnTo>
                <a:lnTo>
                  <a:pt x="1998961" y="6249144"/>
                </a:lnTo>
                <a:close/>
                <a:moveTo>
                  <a:pt x="1504808" y="6249144"/>
                </a:moveTo>
                <a:lnTo>
                  <a:pt x="1504808" y="6478513"/>
                </a:lnTo>
                <a:lnTo>
                  <a:pt x="1533645" y="6478513"/>
                </a:lnTo>
                <a:lnTo>
                  <a:pt x="1533806" y="6300893"/>
                </a:lnTo>
                <a:lnTo>
                  <a:pt x="1685965" y="6478513"/>
                </a:lnTo>
                <a:lnTo>
                  <a:pt x="1711539" y="6478513"/>
                </a:lnTo>
                <a:lnTo>
                  <a:pt x="1711539" y="6249144"/>
                </a:lnTo>
                <a:lnTo>
                  <a:pt x="1682702" y="6249144"/>
                </a:lnTo>
                <a:lnTo>
                  <a:pt x="1682702" y="6427169"/>
                </a:lnTo>
                <a:lnTo>
                  <a:pt x="1530383" y="6249144"/>
                </a:lnTo>
                <a:close/>
                <a:moveTo>
                  <a:pt x="1006970" y="6249144"/>
                </a:moveTo>
                <a:lnTo>
                  <a:pt x="914177" y="6478533"/>
                </a:lnTo>
                <a:lnTo>
                  <a:pt x="944424" y="6478533"/>
                </a:lnTo>
                <a:lnTo>
                  <a:pt x="968931" y="6417054"/>
                </a:lnTo>
                <a:lnTo>
                  <a:pt x="1095716" y="6417054"/>
                </a:lnTo>
                <a:lnTo>
                  <a:pt x="1120385" y="6478533"/>
                </a:lnTo>
                <a:lnTo>
                  <a:pt x="1151759" y="6478533"/>
                </a:lnTo>
                <a:lnTo>
                  <a:pt x="1058804" y="6249144"/>
                </a:lnTo>
                <a:close/>
                <a:moveTo>
                  <a:pt x="664192" y="6249144"/>
                </a:moveTo>
                <a:lnTo>
                  <a:pt x="664192" y="6478513"/>
                </a:lnTo>
                <a:lnTo>
                  <a:pt x="851551" y="6478513"/>
                </a:lnTo>
                <a:lnTo>
                  <a:pt x="851551" y="6451486"/>
                </a:lnTo>
                <a:lnTo>
                  <a:pt x="692264" y="6451486"/>
                </a:lnTo>
                <a:lnTo>
                  <a:pt x="692264" y="6377423"/>
                </a:lnTo>
                <a:lnTo>
                  <a:pt x="832561" y="6377423"/>
                </a:lnTo>
                <a:lnTo>
                  <a:pt x="832561" y="6350234"/>
                </a:lnTo>
                <a:lnTo>
                  <a:pt x="692264" y="6350234"/>
                </a:lnTo>
                <a:lnTo>
                  <a:pt x="692264" y="6276172"/>
                </a:lnTo>
                <a:lnTo>
                  <a:pt x="851551" y="6276172"/>
                </a:lnTo>
                <a:lnTo>
                  <a:pt x="851551" y="6249144"/>
                </a:lnTo>
                <a:close/>
                <a:moveTo>
                  <a:pt x="380999" y="6249144"/>
                </a:moveTo>
                <a:lnTo>
                  <a:pt x="380999" y="6478513"/>
                </a:lnTo>
                <a:lnTo>
                  <a:pt x="409836" y="6478513"/>
                </a:lnTo>
                <a:lnTo>
                  <a:pt x="409836" y="6378151"/>
                </a:lnTo>
                <a:lnTo>
                  <a:pt x="449044" y="6378151"/>
                </a:lnTo>
                <a:lnTo>
                  <a:pt x="548684" y="6478513"/>
                </a:lnTo>
                <a:lnTo>
                  <a:pt x="587831" y="6478513"/>
                </a:lnTo>
                <a:lnTo>
                  <a:pt x="475826" y="6363829"/>
                </a:lnTo>
                <a:lnTo>
                  <a:pt x="587831" y="6249144"/>
                </a:lnTo>
                <a:lnTo>
                  <a:pt x="548684" y="6249144"/>
                </a:lnTo>
                <a:lnTo>
                  <a:pt x="449164" y="6349506"/>
                </a:lnTo>
                <a:lnTo>
                  <a:pt x="409836" y="6349506"/>
                </a:lnTo>
                <a:lnTo>
                  <a:pt x="409836" y="6249144"/>
                </a:lnTo>
                <a:close/>
                <a:moveTo>
                  <a:pt x="1221011" y="6249124"/>
                </a:moveTo>
                <a:lnTo>
                  <a:pt x="1221011" y="6478513"/>
                </a:lnTo>
                <a:lnTo>
                  <a:pt x="1249707" y="6478513"/>
                </a:lnTo>
                <a:lnTo>
                  <a:pt x="1249707" y="6377424"/>
                </a:lnTo>
                <a:lnTo>
                  <a:pt x="1315355" y="6377424"/>
                </a:lnTo>
                <a:lnTo>
                  <a:pt x="1391414" y="6478513"/>
                </a:lnTo>
                <a:lnTo>
                  <a:pt x="1426756" y="6478513"/>
                </a:lnTo>
                <a:lnTo>
                  <a:pt x="1350616" y="6376978"/>
                </a:lnTo>
                <a:cubicBezTo>
                  <a:pt x="1361450" y="6376230"/>
                  <a:pt x="1366846" y="6374794"/>
                  <a:pt x="1366846" y="6374794"/>
                </a:cubicBezTo>
                <a:cubicBezTo>
                  <a:pt x="1394918" y="6365872"/>
                  <a:pt x="1413102" y="6344246"/>
                  <a:pt x="1413102" y="6313193"/>
                </a:cubicBezTo>
                <a:cubicBezTo>
                  <a:pt x="1413102" y="6271418"/>
                  <a:pt x="1384548" y="6249124"/>
                  <a:pt x="1333197" y="6249124"/>
                </a:cubicBezTo>
                <a:close/>
                <a:moveTo>
                  <a:pt x="6791535" y="221733"/>
                </a:moveTo>
                <a:lnTo>
                  <a:pt x="12192000" y="221733"/>
                </a:lnTo>
                <a:lnTo>
                  <a:pt x="12192000" y="6631308"/>
                </a:lnTo>
                <a:lnTo>
                  <a:pt x="6791535" y="6631308"/>
                </a:lnTo>
                <a:lnTo>
                  <a:pt x="6791535" y="3542289"/>
                </a:lnTo>
                <a:lnTo>
                  <a:pt x="11621520" y="3542289"/>
                </a:lnTo>
                <a:lnTo>
                  <a:pt x="11621520" y="3315596"/>
                </a:lnTo>
                <a:lnTo>
                  <a:pt x="6791535" y="3315596"/>
                </a:lnTo>
                <a:close/>
                <a:moveTo>
                  <a:pt x="12192000" y="0"/>
                </a:moveTo>
                <a:lnTo>
                  <a:pt x="12192005" y="0"/>
                </a:lnTo>
                <a:lnTo>
                  <a:pt x="12192005" y="221733"/>
                </a:lnTo>
                <a:lnTo>
                  <a:pt x="12192000" y="221733"/>
                </a:lnTo>
                <a:close/>
                <a:moveTo>
                  <a:pt x="0" y="0"/>
                </a:moveTo>
                <a:lnTo>
                  <a:pt x="6564843" y="0"/>
                </a:lnTo>
                <a:lnTo>
                  <a:pt x="656484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Set the scene.</a:t>
            </a:r>
            <a:br>
              <a:rPr lang="en-GB"/>
            </a:br>
            <a:r>
              <a:rPr lang="en-GB"/>
              <a:t>Cover the context.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E1206B-8429-4EF3-BAFD-1AE585D9C24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11149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sight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1126D42-B0E9-499F-A915-8A39956BF8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4086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1126D42-B0E9-499F-A915-8A39956BF8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1EFD87A5-4A95-FCC4-A073-090CA78AB5C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1" y="-1"/>
            <a:ext cx="12192005" cy="6858006"/>
          </a:xfrm>
          <a:custGeom>
            <a:avLst/>
            <a:gdLst>
              <a:gd name="connsiteX0" fmla="*/ 11946694 w 12192005"/>
              <a:gd name="connsiteY0" fmla="*/ 6856413 h 6858006"/>
              <a:gd name="connsiteX1" fmla="*/ 12191357 w 12192005"/>
              <a:gd name="connsiteY1" fmla="*/ 6856413 h 6858006"/>
              <a:gd name="connsiteX2" fmla="*/ 12192005 w 12192005"/>
              <a:gd name="connsiteY2" fmla="*/ 6858006 h 6858006"/>
              <a:gd name="connsiteX3" fmla="*/ 11947344 w 12192005"/>
              <a:gd name="connsiteY3" fmla="*/ 6858006 h 6858006"/>
              <a:gd name="connsiteX4" fmla="*/ 5058316 w 12192005"/>
              <a:gd name="connsiteY4" fmla="*/ 6856413 h 6858006"/>
              <a:gd name="connsiteX5" fmla="*/ 5302853 w 12192005"/>
              <a:gd name="connsiteY5" fmla="*/ 6856413 h 6858006"/>
              <a:gd name="connsiteX6" fmla="*/ 5302208 w 12192005"/>
              <a:gd name="connsiteY6" fmla="*/ 6858006 h 6858006"/>
              <a:gd name="connsiteX7" fmla="*/ 5057668 w 12192005"/>
              <a:gd name="connsiteY7" fmla="*/ 6858006 h 6858006"/>
              <a:gd name="connsiteX8" fmla="*/ 1024752 w 12192005"/>
              <a:gd name="connsiteY8" fmla="*/ 6277851 h 6858006"/>
              <a:gd name="connsiteX9" fmla="*/ 1040077 w 12192005"/>
              <a:gd name="connsiteY9" fmla="*/ 6277851 h 6858006"/>
              <a:gd name="connsiteX10" fmla="*/ 1084822 w 12192005"/>
              <a:gd name="connsiteY10" fmla="*/ 6389764 h 6858006"/>
              <a:gd name="connsiteX11" fmla="*/ 979805 w 12192005"/>
              <a:gd name="connsiteY11" fmla="*/ 6389764 h 6858006"/>
              <a:gd name="connsiteX12" fmla="*/ 1249687 w 12192005"/>
              <a:gd name="connsiteY12" fmla="*/ 6276172 h 6858006"/>
              <a:gd name="connsiteX13" fmla="*/ 1332532 w 12192005"/>
              <a:gd name="connsiteY13" fmla="*/ 6276172 h 6858006"/>
              <a:gd name="connsiteX14" fmla="*/ 1383259 w 12192005"/>
              <a:gd name="connsiteY14" fmla="*/ 6313193 h 6858006"/>
              <a:gd name="connsiteX15" fmla="*/ 1332532 w 12192005"/>
              <a:gd name="connsiteY15" fmla="*/ 6350214 h 6858006"/>
              <a:gd name="connsiteX16" fmla="*/ 1249687 w 12192005"/>
              <a:gd name="connsiteY16" fmla="*/ 6350214 h 6858006"/>
              <a:gd name="connsiteX17" fmla="*/ 2057077 w 12192005"/>
              <a:gd name="connsiteY17" fmla="*/ 6249144 h 6858006"/>
              <a:gd name="connsiteX18" fmla="*/ 2157664 w 12192005"/>
              <a:gd name="connsiteY18" fmla="*/ 6382845 h 6858006"/>
              <a:gd name="connsiteX19" fmla="*/ 2157664 w 12192005"/>
              <a:gd name="connsiteY19" fmla="*/ 6478533 h 6858006"/>
              <a:gd name="connsiteX20" fmla="*/ 2187427 w 12192005"/>
              <a:gd name="connsiteY20" fmla="*/ 6478533 h 6858006"/>
              <a:gd name="connsiteX21" fmla="*/ 2187427 w 12192005"/>
              <a:gd name="connsiteY21" fmla="*/ 6383169 h 6858006"/>
              <a:gd name="connsiteX22" fmla="*/ 2287550 w 12192005"/>
              <a:gd name="connsiteY22" fmla="*/ 6249144 h 6858006"/>
              <a:gd name="connsiteX23" fmla="*/ 2252934 w 12192005"/>
              <a:gd name="connsiteY23" fmla="*/ 6249144 h 6858006"/>
              <a:gd name="connsiteX24" fmla="*/ 2172304 w 12192005"/>
              <a:gd name="connsiteY24" fmla="*/ 6355312 h 6858006"/>
              <a:gd name="connsiteX25" fmla="*/ 2092680 w 12192005"/>
              <a:gd name="connsiteY25" fmla="*/ 6249144 h 6858006"/>
              <a:gd name="connsiteX26" fmla="*/ 1811602 w 12192005"/>
              <a:gd name="connsiteY26" fmla="*/ 6249144 h 6858006"/>
              <a:gd name="connsiteX27" fmla="*/ 1811602 w 12192005"/>
              <a:gd name="connsiteY27" fmla="*/ 6478513 h 6858006"/>
              <a:gd name="connsiteX28" fmla="*/ 1998961 w 12192005"/>
              <a:gd name="connsiteY28" fmla="*/ 6478513 h 6858006"/>
              <a:gd name="connsiteX29" fmla="*/ 1998961 w 12192005"/>
              <a:gd name="connsiteY29" fmla="*/ 6451486 h 6858006"/>
              <a:gd name="connsiteX30" fmla="*/ 1839674 w 12192005"/>
              <a:gd name="connsiteY30" fmla="*/ 6451486 h 6858006"/>
              <a:gd name="connsiteX31" fmla="*/ 1839674 w 12192005"/>
              <a:gd name="connsiteY31" fmla="*/ 6377423 h 6858006"/>
              <a:gd name="connsiteX32" fmla="*/ 1979971 w 12192005"/>
              <a:gd name="connsiteY32" fmla="*/ 6377423 h 6858006"/>
              <a:gd name="connsiteX33" fmla="*/ 1979971 w 12192005"/>
              <a:gd name="connsiteY33" fmla="*/ 6350234 h 6858006"/>
              <a:gd name="connsiteX34" fmla="*/ 1839674 w 12192005"/>
              <a:gd name="connsiteY34" fmla="*/ 6350234 h 6858006"/>
              <a:gd name="connsiteX35" fmla="*/ 1839674 w 12192005"/>
              <a:gd name="connsiteY35" fmla="*/ 6276172 h 6858006"/>
              <a:gd name="connsiteX36" fmla="*/ 1998961 w 12192005"/>
              <a:gd name="connsiteY36" fmla="*/ 6276172 h 6858006"/>
              <a:gd name="connsiteX37" fmla="*/ 1998961 w 12192005"/>
              <a:gd name="connsiteY37" fmla="*/ 6249144 h 6858006"/>
              <a:gd name="connsiteX38" fmla="*/ 1504808 w 12192005"/>
              <a:gd name="connsiteY38" fmla="*/ 6249144 h 6858006"/>
              <a:gd name="connsiteX39" fmla="*/ 1504808 w 12192005"/>
              <a:gd name="connsiteY39" fmla="*/ 6478513 h 6858006"/>
              <a:gd name="connsiteX40" fmla="*/ 1533645 w 12192005"/>
              <a:gd name="connsiteY40" fmla="*/ 6478513 h 6858006"/>
              <a:gd name="connsiteX41" fmla="*/ 1533806 w 12192005"/>
              <a:gd name="connsiteY41" fmla="*/ 6300893 h 6858006"/>
              <a:gd name="connsiteX42" fmla="*/ 1685965 w 12192005"/>
              <a:gd name="connsiteY42" fmla="*/ 6478513 h 6858006"/>
              <a:gd name="connsiteX43" fmla="*/ 1711539 w 12192005"/>
              <a:gd name="connsiteY43" fmla="*/ 6478513 h 6858006"/>
              <a:gd name="connsiteX44" fmla="*/ 1711539 w 12192005"/>
              <a:gd name="connsiteY44" fmla="*/ 6249144 h 6858006"/>
              <a:gd name="connsiteX45" fmla="*/ 1682702 w 12192005"/>
              <a:gd name="connsiteY45" fmla="*/ 6249144 h 6858006"/>
              <a:gd name="connsiteX46" fmla="*/ 1682702 w 12192005"/>
              <a:gd name="connsiteY46" fmla="*/ 6427169 h 6858006"/>
              <a:gd name="connsiteX47" fmla="*/ 1530383 w 12192005"/>
              <a:gd name="connsiteY47" fmla="*/ 6249144 h 6858006"/>
              <a:gd name="connsiteX48" fmla="*/ 1006970 w 12192005"/>
              <a:gd name="connsiteY48" fmla="*/ 6249144 h 6858006"/>
              <a:gd name="connsiteX49" fmla="*/ 914177 w 12192005"/>
              <a:gd name="connsiteY49" fmla="*/ 6478533 h 6858006"/>
              <a:gd name="connsiteX50" fmla="*/ 944424 w 12192005"/>
              <a:gd name="connsiteY50" fmla="*/ 6478533 h 6858006"/>
              <a:gd name="connsiteX51" fmla="*/ 968931 w 12192005"/>
              <a:gd name="connsiteY51" fmla="*/ 6417054 h 6858006"/>
              <a:gd name="connsiteX52" fmla="*/ 1095716 w 12192005"/>
              <a:gd name="connsiteY52" fmla="*/ 6417054 h 6858006"/>
              <a:gd name="connsiteX53" fmla="*/ 1120385 w 12192005"/>
              <a:gd name="connsiteY53" fmla="*/ 6478533 h 6858006"/>
              <a:gd name="connsiteX54" fmla="*/ 1151759 w 12192005"/>
              <a:gd name="connsiteY54" fmla="*/ 6478533 h 6858006"/>
              <a:gd name="connsiteX55" fmla="*/ 1058804 w 12192005"/>
              <a:gd name="connsiteY55" fmla="*/ 6249144 h 6858006"/>
              <a:gd name="connsiteX56" fmla="*/ 664192 w 12192005"/>
              <a:gd name="connsiteY56" fmla="*/ 6249144 h 6858006"/>
              <a:gd name="connsiteX57" fmla="*/ 664192 w 12192005"/>
              <a:gd name="connsiteY57" fmla="*/ 6478513 h 6858006"/>
              <a:gd name="connsiteX58" fmla="*/ 851551 w 12192005"/>
              <a:gd name="connsiteY58" fmla="*/ 6478513 h 6858006"/>
              <a:gd name="connsiteX59" fmla="*/ 851551 w 12192005"/>
              <a:gd name="connsiteY59" fmla="*/ 6451486 h 6858006"/>
              <a:gd name="connsiteX60" fmla="*/ 692264 w 12192005"/>
              <a:gd name="connsiteY60" fmla="*/ 6451486 h 6858006"/>
              <a:gd name="connsiteX61" fmla="*/ 692264 w 12192005"/>
              <a:gd name="connsiteY61" fmla="*/ 6377423 h 6858006"/>
              <a:gd name="connsiteX62" fmla="*/ 832561 w 12192005"/>
              <a:gd name="connsiteY62" fmla="*/ 6377423 h 6858006"/>
              <a:gd name="connsiteX63" fmla="*/ 832561 w 12192005"/>
              <a:gd name="connsiteY63" fmla="*/ 6350234 h 6858006"/>
              <a:gd name="connsiteX64" fmla="*/ 692264 w 12192005"/>
              <a:gd name="connsiteY64" fmla="*/ 6350234 h 6858006"/>
              <a:gd name="connsiteX65" fmla="*/ 692264 w 12192005"/>
              <a:gd name="connsiteY65" fmla="*/ 6276172 h 6858006"/>
              <a:gd name="connsiteX66" fmla="*/ 851551 w 12192005"/>
              <a:gd name="connsiteY66" fmla="*/ 6276172 h 6858006"/>
              <a:gd name="connsiteX67" fmla="*/ 851551 w 12192005"/>
              <a:gd name="connsiteY67" fmla="*/ 6249144 h 6858006"/>
              <a:gd name="connsiteX68" fmla="*/ 380999 w 12192005"/>
              <a:gd name="connsiteY68" fmla="*/ 6249144 h 6858006"/>
              <a:gd name="connsiteX69" fmla="*/ 380999 w 12192005"/>
              <a:gd name="connsiteY69" fmla="*/ 6478513 h 6858006"/>
              <a:gd name="connsiteX70" fmla="*/ 409836 w 12192005"/>
              <a:gd name="connsiteY70" fmla="*/ 6478513 h 6858006"/>
              <a:gd name="connsiteX71" fmla="*/ 409836 w 12192005"/>
              <a:gd name="connsiteY71" fmla="*/ 6378151 h 6858006"/>
              <a:gd name="connsiteX72" fmla="*/ 449044 w 12192005"/>
              <a:gd name="connsiteY72" fmla="*/ 6378151 h 6858006"/>
              <a:gd name="connsiteX73" fmla="*/ 548684 w 12192005"/>
              <a:gd name="connsiteY73" fmla="*/ 6478513 h 6858006"/>
              <a:gd name="connsiteX74" fmla="*/ 587831 w 12192005"/>
              <a:gd name="connsiteY74" fmla="*/ 6478513 h 6858006"/>
              <a:gd name="connsiteX75" fmla="*/ 475826 w 12192005"/>
              <a:gd name="connsiteY75" fmla="*/ 6363829 h 6858006"/>
              <a:gd name="connsiteX76" fmla="*/ 587831 w 12192005"/>
              <a:gd name="connsiteY76" fmla="*/ 6249144 h 6858006"/>
              <a:gd name="connsiteX77" fmla="*/ 548684 w 12192005"/>
              <a:gd name="connsiteY77" fmla="*/ 6249144 h 6858006"/>
              <a:gd name="connsiteX78" fmla="*/ 449164 w 12192005"/>
              <a:gd name="connsiteY78" fmla="*/ 6349506 h 6858006"/>
              <a:gd name="connsiteX79" fmla="*/ 409836 w 12192005"/>
              <a:gd name="connsiteY79" fmla="*/ 6349506 h 6858006"/>
              <a:gd name="connsiteX80" fmla="*/ 409836 w 12192005"/>
              <a:gd name="connsiteY80" fmla="*/ 6249144 h 6858006"/>
              <a:gd name="connsiteX81" fmla="*/ 1221011 w 12192005"/>
              <a:gd name="connsiteY81" fmla="*/ 6249124 h 6858006"/>
              <a:gd name="connsiteX82" fmla="*/ 1221011 w 12192005"/>
              <a:gd name="connsiteY82" fmla="*/ 6478513 h 6858006"/>
              <a:gd name="connsiteX83" fmla="*/ 1249707 w 12192005"/>
              <a:gd name="connsiteY83" fmla="*/ 6478513 h 6858006"/>
              <a:gd name="connsiteX84" fmla="*/ 1249707 w 12192005"/>
              <a:gd name="connsiteY84" fmla="*/ 6377424 h 6858006"/>
              <a:gd name="connsiteX85" fmla="*/ 1315355 w 12192005"/>
              <a:gd name="connsiteY85" fmla="*/ 6377424 h 6858006"/>
              <a:gd name="connsiteX86" fmla="*/ 1391414 w 12192005"/>
              <a:gd name="connsiteY86" fmla="*/ 6478513 h 6858006"/>
              <a:gd name="connsiteX87" fmla="*/ 1426756 w 12192005"/>
              <a:gd name="connsiteY87" fmla="*/ 6478513 h 6858006"/>
              <a:gd name="connsiteX88" fmla="*/ 1350616 w 12192005"/>
              <a:gd name="connsiteY88" fmla="*/ 6376978 h 6858006"/>
              <a:gd name="connsiteX89" fmla="*/ 1366846 w 12192005"/>
              <a:gd name="connsiteY89" fmla="*/ 6374794 h 6858006"/>
              <a:gd name="connsiteX90" fmla="*/ 1413102 w 12192005"/>
              <a:gd name="connsiteY90" fmla="*/ 6313193 h 6858006"/>
              <a:gd name="connsiteX91" fmla="*/ 1333197 w 12192005"/>
              <a:gd name="connsiteY91" fmla="*/ 6249124 h 6858006"/>
              <a:gd name="connsiteX92" fmla="*/ 6185548 w 12192005"/>
              <a:gd name="connsiteY92" fmla="*/ 4673357 h 6858006"/>
              <a:gd name="connsiteX93" fmla="*/ 11056139 w 12192005"/>
              <a:gd name="connsiteY93" fmla="*/ 4673357 h 6858006"/>
              <a:gd name="connsiteX94" fmla="*/ 11946694 w 12192005"/>
              <a:gd name="connsiteY94" fmla="*/ 6856413 h 6858006"/>
              <a:gd name="connsiteX95" fmla="*/ 5302853 w 12192005"/>
              <a:gd name="connsiteY95" fmla="*/ 6856413 h 6858006"/>
              <a:gd name="connsiteX96" fmla="*/ 7997223 w 12192005"/>
              <a:gd name="connsiteY96" fmla="*/ 227865 h 6858006"/>
              <a:gd name="connsiteX97" fmla="*/ 9248339 w 12192005"/>
              <a:gd name="connsiteY97" fmla="*/ 227865 h 6858006"/>
              <a:gd name="connsiteX98" fmla="*/ 10963865 w 12192005"/>
              <a:gd name="connsiteY98" fmla="*/ 4446715 h 6858006"/>
              <a:gd name="connsiteX99" fmla="*/ 6277823 w 12192005"/>
              <a:gd name="connsiteY99" fmla="*/ 4446715 h 6858006"/>
              <a:gd name="connsiteX100" fmla="*/ 0 w 12192005"/>
              <a:gd name="connsiteY100" fmla="*/ 0 h 6858006"/>
              <a:gd name="connsiteX101" fmla="*/ 12192000 w 12192005"/>
              <a:gd name="connsiteY101" fmla="*/ 0 h 6858006"/>
              <a:gd name="connsiteX102" fmla="*/ 12192000 w 12192005"/>
              <a:gd name="connsiteY102" fmla="*/ 6856413 h 6858006"/>
              <a:gd name="connsiteX103" fmla="*/ 12191357 w 12192005"/>
              <a:gd name="connsiteY103" fmla="*/ 6856413 h 6858006"/>
              <a:gd name="connsiteX104" fmla="*/ 9400603 w 12192005"/>
              <a:gd name="connsiteY104" fmla="*/ 1587 h 6858006"/>
              <a:gd name="connsiteX105" fmla="*/ 7844472 w 12192005"/>
              <a:gd name="connsiteY105" fmla="*/ 1587 h 6858006"/>
              <a:gd name="connsiteX106" fmla="*/ 5058316 w 12192005"/>
              <a:gd name="connsiteY106" fmla="*/ 6856413 h 6858006"/>
              <a:gd name="connsiteX107" fmla="*/ 0 w 12192005"/>
              <a:gd name="connsiteY107" fmla="*/ 6856413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12192005" h="6858006">
                <a:moveTo>
                  <a:pt x="11946694" y="6856413"/>
                </a:moveTo>
                <a:lnTo>
                  <a:pt x="12191357" y="6856413"/>
                </a:lnTo>
                <a:lnTo>
                  <a:pt x="12192005" y="6858006"/>
                </a:lnTo>
                <a:lnTo>
                  <a:pt x="11947344" y="6858006"/>
                </a:lnTo>
                <a:close/>
                <a:moveTo>
                  <a:pt x="5058316" y="6856413"/>
                </a:moveTo>
                <a:lnTo>
                  <a:pt x="5302853" y="6856413"/>
                </a:lnTo>
                <a:lnTo>
                  <a:pt x="5302208" y="6858006"/>
                </a:lnTo>
                <a:lnTo>
                  <a:pt x="5057668" y="6858006"/>
                </a:lnTo>
                <a:close/>
                <a:moveTo>
                  <a:pt x="1024752" y="6277851"/>
                </a:moveTo>
                <a:lnTo>
                  <a:pt x="1040077" y="6277851"/>
                </a:lnTo>
                <a:lnTo>
                  <a:pt x="1084822" y="6389764"/>
                </a:lnTo>
                <a:lnTo>
                  <a:pt x="979805" y="6389764"/>
                </a:lnTo>
                <a:close/>
                <a:moveTo>
                  <a:pt x="1249687" y="6276172"/>
                </a:moveTo>
                <a:lnTo>
                  <a:pt x="1332532" y="6276172"/>
                </a:lnTo>
                <a:cubicBezTo>
                  <a:pt x="1365638" y="6276172"/>
                  <a:pt x="1383259" y="6288795"/>
                  <a:pt x="1383259" y="6313193"/>
                </a:cubicBezTo>
                <a:cubicBezTo>
                  <a:pt x="1383259" y="6337570"/>
                  <a:pt x="1366142" y="6350214"/>
                  <a:pt x="1332532" y="6350214"/>
                </a:cubicBezTo>
                <a:lnTo>
                  <a:pt x="1249687" y="6350214"/>
                </a:lnTo>
                <a:close/>
                <a:moveTo>
                  <a:pt x="2057077" y="6249144"/>
                </a:moveTo>
                <a:lnTo>
                  <a:pt x="2157664" y="6382845"/>
                </a:lnTo>
                <a:lnTo>
                  <a:pt x="2157664" y="6478533"/>
                </a:lnTo>
                <a:lnTo>
                  <a:pt x="2187427" y="6478533"/>
                </a:lnTo>
                <a:lnTo>
                  <a:pt x="2187427" y="6383169"/>
                </a:lnTo>
                <a:lnTo>
                  <a:pt x="2287550" y="6249144"/>
                </a:lnTo>
                <a:lnTo>
                  <a:pt x="2252934" y="6249144"/>
                </a:lnTo>
                <a:lnTo>
                  <a:pt x="2172304" y="6355312"/>
                </a:lnTo>
                <a:lnTo>
                  <a:pt x="2092680" y="6249144"/>
                </a:lnTo>
                <a:close/>
                <a:moveTo>
                  <a:pt x="1811602" y="6249144"/>
                </a:moveTo>
                <a:lnTo>
                  <a:pt x="1811602" y="6478513"/>
                </a:lnTo>
                <a:lnTo>
                  <a:pt x="1998961" y="6478513"/>
                </a:lnTo>
                <a:lnTo>
                  <a:pt x="1998961" y="6451486"/>
                </a:lnTo>
                <a:lnTo>
                  <a:pt x="1839674" y="6451486"/>
                </a:lnTo>
                <a:lnTo>
                  <a:pt x="1839674" y="6377423"/>
                </a:lnTo>
                <a:lnTo>
                  <a:pt x="1979971" y="6377423"/>
                </a:lnTo>
                <a:lnTo>
                  <a:pt x="1979971" y="6350234"/>
                </a:lnTo>
                <a:lnTo>
                  <a:pt x="1839674" y="6350234"/>
                </a:lnTo>
                <a:lnTo>
                  <a:pt x="1839674" y="6276172"/>
                </a:lnTo>
                <a:lnTo>
                  <a:pt x="1998961" y="6276172"/>
                </a:lnTo>
                <a:lnTo>
                  <a:pt x="1998961" y="6249144"/>
                </a:lnTo>
                <a:close/>
                <a:moveTo>
                  <a:pt x="1504808" y="6249144"/>
                </a:moveTo>
                <a:lnTo>
                  <a:pt x="1504808" y="6478513"/>
                </a:lnTo>
                <a:lnTo>
                  <a:pt x="1533645" y="6478513"/>
                </a:lnTo>
                <a:lnTo>
                  <a:pt x="1533806" y="6300893"/>
                </a:lnTo>
                <a:lnTo>
                  <a:pt x="1685965" y="6478513"/>
                </a:lnTo>
                <a:lnTo>
                  <a:pt x="1711539" y="6478513"/>
                </a:lnTo>
                <a:lnTo>
                  <a:pt x="1711539" y="6249144"/>
                </a:lnTo>
                <a:lnTo>
                  <a:pt x="1682702" y="6249144"/>
                </a:lnTo>
                <a:lnTo>
                  <a:pt x="1682702" y="6427169"/>
                </a:lnTo>
                <a:lnTo>
                  <a:pt x="1530383" y="6249144"/>
                </a:lnTo>
                <a:close/>
                <a:moveTo>
                  <a:pt x="1006970" y="6249144"/>
                </a:moveTo>
                <a:lnTo>
                  <a:pt x="914177" y="6478533"/>
                </a:lnTo>
                <a:lnTo>
                  <a:pt x="944424" y="6478533"/>
                </a:lnTo>
                <a:lnTo>
                  <a:pt x="968931" y="6417054"/>
                </a:lnTo>
                <a:lnTo>
                  <a:pt x="1095716" y="6417054"/>
                </a:lnTo>
                <a:lnTo>
                  <a:pt x="1120385" y="6478533"/>
                </a:lnTo>
                <a:lnTo>
                  <a:pt x="1151759" y="6478533"/>
                </a:lnTo>
                <a:lnTo>
                  <a:pt x="1058804" y="6249144"/>
                </a:lnTo>
                <a:close/>
                <a:moveTo>
                  <a:pt x="664192" y="6249144"/>
                </a:moveTo>
                <a:lnTo>
                  <a:pt x="664192" y="6478513"/>
                </a:lnTo>
                <a:lnTo>
                  <a:pt x="851551" y="6478513"/>
                </a:lnTo>
                <a:lnTo>
                  <a:pt x="851551" y="6451486"/>
                </a:lnTo>
                <a:lnTo>
                  <a:pt x="692264" y="6451486"/>
                </a:lnTo>
                <a:lnTo>
                  <a:pt x="692264" y="6377423"/>
                </a:lnTo>
                <a:lnTo>
                  <a:pt x="832561" y="6377423"/>
                </a:lnTo>
                <a:lnTo>
                  <a:pt x="832561" y="6350234"/>
                </a:lnTo>
                <a:lnTo>
                  <a:pt x="692264" y="6350234"/>
                </a:lnTo>
                <a:lnTo>
                  <a:pt x="692264" y="6276172"/>
                </a:lnTo>
                <a:lnTo>
                  <a:pt x="851551" y="6276172"/>
                </a:lnTo>
                <a:lnTo>
                  <a:pt x="851551" y="6249144"/>
                </a:lnTo>
                <a:close/>
                <a:moveTo>
                  <a:pt x="380999" y="6249144"/>
                </a:moveTo>
                <a:lnTo>
                  <a:pt x="380999" y="6478513"/>
                </a:lnTo>
                <a:lnTo>
                  <a:pt x="409836" y="6478513"/>
                </a:lnTo>
                <a:lnTo>
                  <a:pt x="409836" y="6378151"/>
                </a:lnTo>
                <a:lnTo>
                  <a:pt x="449044" y="6378151"/>
                </a:lnTo>
                <a:lnTo>
                  <a:pt x="548684" y="6478513"/>
                </a:lnTo>
                <a:lnTo>
                  <a:pt x="587831" y="6478513"/>
                </a:lnTo>
                <a:lnTo>
                  <a:pt x="475826" y="6363829"/>
                </a:lnTo>
                <a:lnTo>
                  <a:pt x="587831" y="6249144"/>
                </a:lnTo>
                <a:lnTo>
                  <a:pt x="548684" y="6249144"/>
                </a:lnTo>
                <a:lnTo>
                  <a:pt x="449164" y="6349506"/>
                </a:lnTo>
                <a:lnTo>
                  <a:pt x="409836" y="6349506"/>
                </a:lnTo>
                <a:lnTo>
                  <a:pt x="409836" y="6249144"/>
                </a:lnTo>
                <a:close/>
                <a:moveTo>
                  <a:pt x="1221011" y="6249124"/>
                </a:moveTo>
                <a:lnTo>
                  <a:pt x="1221011" y="6478513"/>
                </a:lnTo>
                <a:lnTo>
                  <a:pt x="1249707" y="6478513"/>
                </a:lnTo>
                <a:lnTo>
                  <a:pt x="1249707" y="6377424"/>
                </a:lnTo>
                <a:lnTo>
                  <a:pt x="1315355" y="6377424"/>
                </a:lnTo>
                <a:lnTo>
                  <a:pt x="1391414" y="6478513"/>
                </a:lnTo>
                <a:lnTo>
                  <a:pt x="1426756" y="6478513"/>
                </a:lnTo>
                <a:lnTo>
                  <a:pt x="1350616" y="6376978"/>
                </a:lnTo>
                <a:cubicBezTo>
                  <a:pt x="1361450" y="6376230"/>
                  <a:pt x="1366846" y="6374794"/>
                  <a:pt x="1366846" y="6374794"/>
                </a:cubicBezTo>
                <a:cubicBezTo>
                  <a:pt x="1394918" y="6365872"/>
                  <a:pt x="1413102" y="6344246"/>
                  <a:pt x="1413102" y="6313193"/>
                </a:cubicBezTo>
                <a:cubicBezTo>
                  <a:pt x="1413102" y="6271418"/>
                  <a:pt x="1384548" y="6249124"/>
                  <a:pt x="1333197" y="6249124"/>
                </a:cubicBezTo>
                <a:close/>
                <a:moveTo>
                  <a:pt x="6185548" y="4673357"/>
                </a:moveTo>
                <a:lnTo>
                  <a:pt x="11056139" y="4673357"/>
                </a:lnTo>
                <a:lnTo>
                  <a:pt x="11946694" y="6856413"/>
                </a:lnTo>
                <a:lnTo>
                  <a:pt x="5302853" y="6856413"/>
                </a:lnTo>
                <a:close/>
                <a:moveTo>
                  <a:pt x="7997223" y="227865"/>
                </a:moveTo>
                <a:lnTo>
                  <a:pt x="9248339" y="227865"/>
                </a:lnTo>
                <a:lnTo>
                  <a:pt x="10963865" y="4446715"/>
                </a:lnTo>
                <a:lnTo>
                  <a:pt x="6277823" y="444671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6413"/>
                </a:lnTo>
                <a:lnTo>
                  <a:pt x="12191357" y="6856413"/>
                </a:lnTo>
                <a:lnTo>
                  <a:pt x="9400603" y="1587"/>
                </a:lnTo>
                <a:lnTo>
                  <a:pt x="7844472" y="1587"/>
                </a:lnTo>
                <a:lnTo>
                  <a:pt x="5058316" y="6856413"/>
                </a:lnTo>
                <a:lnTo>
                  <a:pt x="0" y="6856413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52BC96C-63C5-4844-96EE-D90D933B1DF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5334001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Make your case.</a:t>
            </a:r>
            <a:br>
              <a:rPr lang="en-GB"/>
            </a:br>
            <a:r>
              <a:rPr lang="en-GB"/>
              <a:t>Show the proof.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BEAD478-665D-496C-B00E-61831230A9E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31980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ction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76B111-B678-4C87-B9DB-258250659E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0585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76B111-B678-4C87-B9DB-258250659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37D7EE0F-1790-E0EE-72B4-9081756A097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0" y="0"/>
            <a:ext cx="12192001" cy="6858006"/>
          </a:xfrm>
          <a:custGeom>
            <a:avLst/>
            <a:gdLst>
              <a:gd name="connsiteX0" fmla="*/ 11909073 w 12192001"/>
              <a:gd name="connsiteY0" fmla="*/ 6856413 h 6858006"/>
              <a:gd name="connsiteX1" fmla="*/ 12190801 w 12192001"/>
              <a:gd name="connsiteY1" fmla="*/ 6856413 h 6858006"/>
              <a:gd name="connsiteX2" fmla="*/ 12192001 w 12192001"/>
              <a:gd name="connsiteY2" fmla="*/ 6858006 h 6858006"/>
              <a:gd name="connsiteX3" fmla="*/ 11910273 w 12192001"/>
              <a:gd name="connsiteY3" fmla="*/ 6858006 h 6858006"/>
              <a:gd name="connsiteX4" fmla="*/ 1024753 w 12192001"/>
              <a:gd name="connsiteY4" fmla="*/ 6277851 h 6858006"/>
              <a:gd name="connsiteX5" fmla="*/ 1040078 w 12192001"/>
              <a:gd name="connsiteY5" fmla="*/ 6277851 h 6858006"/>
              <a:gd name="connsiteX6" fmla="*/ 1084823 w 12192001"/>
              <a:gd name="connsiteY6" fmla="*/ 6389764 h 6858006"/>
              <a:gd name="connsiteX7" fmla="*/ 979806 w 12192001"/>
              <a:gd name="connsiteY7" fmla="*/ 6389764 h 6858006"/>
              <a:gd name="connsiteX8" fmla="*/ 1249688 w 12192001"/>
              <a:gd name="connsiteY8" fmla="*/ 6276172 h 6858006"/>
              <a:gd name="connsiteX9" fmla="*/ 1332533 w 12192001"/>
              <a:gd name="connsiteY9" fmla="*/ 6276172 h 6858006"/>
              <a:gd name="connsiteX10" fmla="*/ 1383260 w 12192001"/>
              <a:gd name="connsiteY10" fmla="*/ 6313193 h 6858006"/>
              <a:gd name="connsiteX11" fmla="*/ 1332533 w 12192001"/>
              <a:gd name="connsiteY11" fmla="*/ 6350214 h 6858006"/>
              <a:gd name="connsiteX12" fmla="*/ 1249688 w 12192001"/>
              <a:gd name="connsiteY12" fmla="*/ 6350214 h 6858006"/>
              <a:gd name="connsiteX13" fmla="*/ 2057078 w 12192001"/>
              <a:gd name="connsiteY13" fmla="*/ 6249144 h 6858006"/>
              <a:gd name="connsiteX14" fmla="*/ 2157665 w 12192001"/>
              <a:gd name="connsiteY14" fmla="*/ 6382845 h 6858006"/>
              <a:gd name="connsiteX15" fmla="*/ 2157665 w 12192001"/>
              <a:gd name="connsiteY15" fmla="*/ 6478533 h 6858006"/>
              <a:gd name="connsiteX16" fmla="*/ 2187428 w 12192001"/>
              <a:gd name="connsiteY16" fmla="*/ 6478533 h 6858006"/>
              <a:gd name="connsiteX17" fmla="*/ 2187428 w 12192001"/>
              <a:gd name="connsiteY17" fmla="*/ 6383169 h 6858006"/>
              <a:gd name="connsiteX18" fmla="*/ 2287551 w 12192001"/>
              <a:gd name="connsiteY18" fmla="*/ 6249144 h 6858006"/>
              <a:gd name="connsiteX19" fmla="*/ 2252935 w 12192001"/>
              <a:gd name="connsiteY19" fmla="*/ 6249144 h 6858006"/>
              <a:gd name="connsiteX20" fmla="*/ 2172305 w 12192001"/>
              <a:gd name="connsiteY20" fmla="*/ 6355312 h 6858006"/>
              <a:gd name="connsiteX21" fmla="*/ 2092681 w 12192001"/>
              <a:gd name="connsiteY21" fmla="*/ 6249144 h 6858006"/>
              <a:gd name="connsiteX22" fmla="*/ 1811603 w 12192001"/>
              <a:gd name="connsiteY22" fmla="*/ 6249144 h 6858006"/>
              <a:gd name="connsiteX23" fmla="*/ 1811603 w 12192001"/>
              <a:gd name="connsiteY23" fmla="*/ 6478513 h 6858006"/>
              <a:gd name="connsiteX24" fmla="*/ 1998962 w 12192001"/>
              <a:gd name="connsiteY24" fmla="*/ 6478513 h 6858006"/>
              <a:gd name="connsiteX25" fmla="*/ 1998962 w 12192001"/>
              <a:gd name="connsiteY25" fmla="*/ 6451486 h 6858006"/>
              <a:gd name="connsiteX26" fmla="*/ 1839675 w 12192001"/>
              <a:gd name="connsiteY26" fmla="*/ 6451486 h 6858006"/>
              <a:gd name="connsiteX27" fmla="*/ 1839675 w 12192001"/>
              <a:gd name="connsiteY27" fmla="*/ 6377423 h 6858006"/>
              <a:gd name="connsiteX28" fmla="*/ 1979972 w 12192001"/>
              <a:gd name="connsiteY28" fmla="*/ 6377423 h 6858006"/>
              <a:gd name="connsiteX29" fmla="*/ 1979972 w 12192001"/>
              <a:gd name="connsiteY29" fmla="*/ 6350234 h 6858006"/>
              <a:gd name="connsiteX30" fmla="*/ 1839675 w 12192001"/>
              <a:gd name="connsiteY30" fmla="*/ 6350234 h 6858006"/>
              <a:gd name="connsiteX31" fmla="*/ 1839675 w 12192001"/>
              <a:gd name="connsiteY31" fmla="*/ 6276172 h 6858006"/>
              <a:gd name="connsiteX32" fmla="*/ 1998962 w 12192001"/>
              <a:gd name="connsiteY32" fmla="*/ 6276172 h 6858006"/>
              <a:gd name="connsiteX33" fmla="*/ 1998962 w 12192001"/>
              <a:gd name="connsiteY33" fmla="*/ 6249144 h 6858006"/>
              <a:gd name="connsiteX34" fmla="*/ 1504809 w 12192001"/>
              <a:gd name="connsiteY34" fmla="*/ 6249144 h 6858006"/>
              <a:gd name="connsiteX35" fmla="*/ 1504809 w 12192001"/>
              <a:gd name="connsiteY35" fmla="*/ 6478513 h 6858006"/>
              <a:gd name="connsiteX36" fmla="*/ 1533646 w 12192001"/>
              <a:gd name="connsiteY36" fmla="*/ 6478513 h 6858006"/>
              <a:gd name="connsiteX37" fmla="*/ 1533807 w 12192001"/>
              <a:gd name="connsiteY37" fmla="*/ 6300893 h 6858006"/>
              <a:gd name="connsiteX38" fmla="*/ 1685966 w 12192001"/>
              <a:gd name="connsiteY38" fmla="*/ 6478513 h 6858006"/>
              <a:gd name="connsiteX39" fmla="*/ 1711540 w 12192001"/>
              <a:gd name="connsiteY39" fmla="*/ 6478513 h 6858006"/>
              <a:gd name="connsiteX40" fmla="*/ 1711540 w 12192001"/>
              <a:gd name="connsiteY40" fmla="*/ 6249144 h 6858006"/>
              <a:gd name="connsiteX41" fmla="*/ 1682703 w 12192001"/>
              <a:gd name="connsiteY41" fmla="*/ 6249144 h 6858006"/>
              <a:gd name="connsiteX42" fmla="*/ 1682703 w 12192001"/>
              <a:gd name="connsiteY42" fmla="*/ 6427169 h 6858006"/>
              <a:gd name="connsiteX43" fmla="*/ 1530384 w 12192001"/>
              <a:gd name="connsiteY43" fmla="*/ 6249144 h 6858006"/>
              <a:gd name="connsiteX44" fmla="*/ 1006971 w 12192001"/>
              <a:gd name="connsiteY44" fmla="*/ 6249144 h 6858006"/>
              <a:gd name="connsiteX45" fmla="*/ 914178 w 12192001"/>
              <a:gd name="connsiteY45" fmla="*/ 6478533 h 6858006"/>
              <a:gd name="connsiteX46" fmla="*/ 944425 w 12192001"/>
              <a:gd name="connsiteY46" fmla="*/ 6478533 h 6858006"/>
              <a:gd name="connsiteX47" fmla="*/ 968932 w 12192001"/>
              <a:gd name="connsiteY47" fmla="*/ 6417054 h 6858006"/>
              <a:gd name="connsiteX48" fmla="*/ 1095717 w 12192001"/>
              <a:gd name="connsiteY48" fmla="*/ 6417054 h 6858006"/>
              <a:gd name="connsiteX49" fmla="*/ 1120386 w 12192001"/>
              <a:gd name="connsiteY49" fmla="*/ 6478533 h 6858006"/>
              <a:gd name="connsiteX50" fmla="*/ 1151760 w 12192001"/>
              <a:gd name="connsiteY50" fmla="*/ 6478533 h 6858006"/>
              <a:gd name="connsiteX51" fmla="*/ 1058805 w 12192001"/>
              <a:gd name="connsiteY51" fmla="*/ 6249144 h 6858006"/>
              <a:gd name="connsiteX52" fmla="*/ 664193 w 12192001"/>
              <a:gd name="connsiteY52" fmla="*/ 6249144 h 6858006"/>
              <a:gd name="connsiteX53" fmla="*/ 664193 w 12192001"/>
              <a:gd name="connsiteY53" fmla="*/ 6478513 h 6858006"/>
              <a:gd name="connsiteX54" fmla="*/ 851552 w 12192001"/>
              <a:gd name="connsiteY54" fmla="*/ 6478513 h 6858006"/>
              <a:gd name="connsiteX55" fmla="*/ 851552 w 12192001"/>
              <a:gd name="connsiteY55" fmla="*/ 6451486 h 6858006"/>
              <a:gd name="connsiteX56" fmla="*/ 692265 w 12192001"/>
              <a:gd name="connsiteY56" fmla="*/ 6451486 h 6858006"/>
              <a:gd name="connsiteX57" fmla="*/ 692265 w 12192001"/>
              <a:gd name="connsiteY57" fmla="*/ 6377423 h 6858006"/>
              <a:gd name="connsiteX58" fmla="*/ 832562 w 12192001"/>
              <a:gd name="connsiteY58" fmla="*/ 6377423 h 6858006"/>
              <a:gd name="connsiteX59" fmla="*/ 832562 w 12192001"/>
              <a:gd name="connsiteY59" fmla="*/ 6350234 h 6858006"/>
              <a:gd name="connsiteX60" fmla="*/ 692265 w 12192001"/>
              <a:gd name="connsiteY60" fmla="*/ 6350234 h 6858006"/>
              <a:gd name="connsiteX61" fmla="*/ 692265 w 12192001"/>
              <a:gd name="connsiteY61" fmla="*/ 6276172 h 6858006"/>
              <a:gd name="connsiteX62" fmla="*/ 851552 w 12192001"/>
              <a:gd name="connsiteY62" fmla="*/ 6276172 h 6858006"/>
              <a:gd name="connsiteX63" fmla="*/ 851552 w 12192001"/>
              <a:gd name="connsiteY63" fmla="*/ 6249144 h 6858006"/>
              <a:gd name="connsiteX64" fmla="*/ 381000 w 12192001"/>
              <a:gd name="connsiteY64" fmla="*/ 6249144 h 6858006"/>
              <a:gd name="connsiteX65" fmla="*/ 381000 w 12192001"/>
              <a:gd name="connsiteY65" fmla="*/ 6478513 h 6858006"/>
              <a:gd name="connsiteX66" fmla="*/ 409837 w 12192001"/>
              <a:gd name="connsiteY66" fmla="*/ 6478513 h 6858006"/>
              <a:gd name="connsiteX67" fmla="*/ 409837 w 12192001"/>
              <a:gd name="connsiteY67" fmla="*/ 6378151 h 6858006"/>
              <a:gd name="connsiteX68" fmla="*/ 449045 w 12192001"/>
              <a:gd name="connsiteY68" fmla="*/ 6378151 h 6858006"/>
              <a:gd name="connsiteX69" fmla="*/ 548685 w 12192001"/>
              <a:gd name="connsiteY69" fmla="*/ 6478513 h 6858006"/>
              <a:gd name="connsiteX70" fmla="*/ 587832 w 12192001"/>
              <a:gd name="connsiteY70" fmla="*/ 6478513 h 6858006"/>
              <a:gd name="connsiteX71" fmla="*/ 475827 w 12192001"/>
              <a:gd name="connsiteY71" fmla="*/ 6363829 h 6858006"/>
              <a:gd name="connsiteX72" fmla="*/ 587832 w 12192001"/>
              <a:gd name="connsiteY72" fmla="*/ 6249144 h 6858006"/>
              <a:gd name="connsiteX73" fmla="*/ 548685 w 12192001"/>
              <a:gd name="connsiteY73" fmla="*/ 6249144 h 6858006"/>
              <a:gd name="connsiteX74" fmla="*/ 449165 w 12192001"/>
              <a:gd name="connsiteY74" fmla="*/ 6349506 h 6858006"/>
              <a:gd name="connsiteX75" fmla="*/ 409837 w 12192001"/>
              <a:gd name="connsiteY75" fmla="*/ 6349506 h 6858006"/>
              <a:gd name="connsiteX76" fmla="*/ 409837 w 12192001"/>
              <a:gd name="connsiteY76" fmla="*/ 6249144 h 6858006"/>
              <a:gd name="connsiteX77" fmla="*/ 1221012 w 12192001"/>
              <a:gd name="connsiteY77" fmla="*/ 6249124 h 6858006"/>
              <a:gd name="connsiteX78" fmla="*/ 1221012 w 12192001"/>
              <a:gd name="connsiteY78" fmla="*/ 6478513 h 6858006"/>
              <a:gd name="connsiteX79" fmla="*/ 1249708 w 12192001"/>
              <a:gd name="connsiteY79" fmla="*/ 6478513 h 6858006"/>
              <a:gd name="connsiteX80" fmla="*/ 1249708 w 12192001"/>
              <a:gd name="connsiteY80" fmla="*/ 6377424 h 6858006"/>
              <a:gd name="connsiteX81" fmla="*/ 1315356 w 12192001"/>
              <a:gd name="connsiteY81" fmla="*/ 6377424 h 6858006"/>
              <a:gd name="connsiteX82" fmla="*/ 1391415 w 12192001"/>
              <a:gd name="connsiteY82" fmla="*/ 6478513 h 6858006"/>
              <a:gd name="connsiteX83" fmla="*/ 1426757 w 12192001"/>
              <a:gd name="connsiteY83" fmla="*/ 6478513 h 6858006"/>
              <a:gd name="connsiteX84" fmla="*/ 1350617 w 12192001"/>
              <a:gd name="connsiteY84" fmla="*/ 6376978 h 6858006"/>
              <a:gd name="connsiteX85" fmla="*/ 1366847 w 12192001"/>
              <a:gd name="connsiteY85" fmla="*/ 6374794 h 6858006"/>
              <a:gd name="connsiteX86" fmla="*/ 1413103 w 12192001"/>
              <a:gd name="connsiteY86" fmla="*/ 6313193 h 6858006"/>
              <a:gd name="connsiteX87" fmla="*/ 1333198 w 12192001"/>
              <a:gd name="connsiteY87" fmla="*/ 6249124 h 6858006"/>
              <a:gd name="connsiteX88" fmla="*/ 6243072 w 12192001"/>
              <a:gd name="connsiteY88" fmla="*/ 224999 h 6858006"/>
              <a:gd name="connsiteX89" fmla="*/ 9342257 w 12192001"/>
              <a:gd name="connsiteY89" fmla="*/ 224999 h 6858006"/>
              <a:gd name="connsiteX90" fmla="*/ 11492209 w 12192001"/>
              <a:gd name="connsiteY90" fmla="*/ 1885034 h 6858006"/>
              <a:gd name="connsiteX91" fmla="*/ 10329108 w 12192001"/>
              <a:gd name="connsiteY91" fmla="*/ 3226928 h 6858006"/>
              <a:gd name="connsiteX92" fmla="*/ 9769754 w 12192001"/>
              <a:gd name="connsiteY92" fmla="*/ 3291039 h 6858006"/>
              <a:gd name="connsiteX93" fmla="*/ 6243072 w 12192001"/>
              <a:gd name="connsiteY93" fmla="*/ 3291039 h 6858006"/>
              <a:gd name="connsiteX94" fmla="*/ 9363941 w 12192001"/>
              <a:gd name="connsiteY94" fmla="*/ 1 h 6858006"/>
              <a:gd name="connsiteX95" fmla="*/ 12192000 w 12192001"/>
              <a:gd name="connsiteY95" fmla="*/ 1 h 6858006"/>
              <a:gd name="connsiteX96" fmla="*/ 12192000 w 12192001"/>
              <a:gd name="connsiteY96" fmla="*/ 6856413 h 6858006"/>
              <a:gd name="connsiteX97" fmla="*/ 12190801 w 12192001"/>
              <a:gd name="connsiteY97" fmla="*/ 6856413 h 6858006"/>
              <a:gd name="connsiteX98" fmla="*/ 9673703 w 12192001"/>
              <a:gd name="connsiteY98" fmla="*/ 3516038 h 6858006"/>
              <a:gd name="connsiteX99" fmla="*/ 9896766 w 12192001"/>
              <a:gd name="connsiteY99" fmla="*/ 3516038 h 6858006"/>
              <a:gd name="connsiteX100" fmla="*/ 10445232 w 12192001"/>
              <a:gd name="connsiteY100" fmla="*/ 3433175 h 6858006"/>
              <a:gd name="connsiteX101" fmla="*/ 11746604 w 12192001"/>
              <a:gd name="connsiteY101" fmla="*/ 1885034 h 6858006"/>
              <a:gd name="connsiteX102" fmla="*/ 9655061 w 12192001"/>
              <a:gd name="connsiteY102" fmla="*/ 8445 h 6858006"/>
              <a:gd name="connsiteX103" fmla="*/ 0 w 12192001"/>
              <a:gd name="connsiteY103" fmla="*/ 1 h 6858006"/>
              <a:gd name="connsiteX104" fmla="*/ 6018073 w 12192001"/>
              <a:gd name="connsiteY104" fmla="*/ 1 h 6858006"/>
              <a:gd name="connsiteX105" fmla="*/ 6018073 w 12192001"/>
              <a:gd name="connsiteY105" fmla="*/ 6809378 h 6858006"/>
              <a:gd name="connsiteX106" fmla="*/ 6243072 w 12192001"/>
              <a:gd name="connsiteY106" fmla="*/ 6809378 h 6858006"/>
              <a:gd name="connsiteX107" fmla="*/ 6243072 w 12192001"/>
              <a:gd name="connsiteY107" fmla="*/ 3516038 h 6858006"/>
              <a:gd name="connsiteX108" fmla="*/ 9391975 w 12192001"/>
              <a:gd name="connsiteY108" fmla="*/ 3516038 h 6858006"/>
              <a:gd name="connsiteX109" fmla="*/ 11909073 w 12192001"/>
              <a:gd name="connsiteY109" fmla="*/ 6856413 h 6858006"/>
              <a:gd name="connsiteX110" fmla="*/ 0 w 12192001"/>
              <a:gd name="connsiteY110" fmla="*/ 6856413 h 6858006"/>
              <a:gd name="connsiteX111" fmla="*/ 6018073 w 12192001"/>
              <a:gd name="connsiteY111" fmla="*/ 0 h 6858006"/>
              <a:gd name="connsiteX112" fmla="*/ 9363906 w 12192001"/>
              <a:gd name="connsiteY112" fmla="*/ 0 h 6858006"/>
              <a:gd name="connsiteX113" fmla="*/ 9363941 w 12192001"/>
              <a:gd name="connsiteY113" fmla="*/ 1 h 6858006"/>
              <a:gd name="connsiteX114" fmla="*/ 6018073 w 12192001"/>
              <a:gd name="connsiteY114" fmla="*/ 1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2192001" h="6858006">
                <a:moveTo>
                  <a:pt x="11909073" y="6856413"/>
                </a:moveTo>
                <a:lnTo>
                  <a:pt x="12190801" y="6856413"/>
                </a:lnTo>
                <a:lnTo>
                  <a:pt x="12192001" y="6858006"/>
                </a:lnTo>
                <a:lnTo>
                  <a:pt x="11910273" y="6858006"/>
                </a:lnTo>
                <a:close/>
                <a:moveTo>
                  <a:pt x="1024753" y="6277851"/>
                </a:moveTo>
                <a:lnTo>
                  <a:pt x="1040078" y="6277851"/>
                </a:lnTo>
                <a:lnTo>
                  <a:pt x="1084823" y="6389764"/>
                </a:lnTo>
                <a:lnTo>
                  <a:pt x="979806" y="6389764"/>
                </a:lnTo>
                <a:close/>
                <a:moveTo>
                  <a:pt x="1249688" y="6276172"/>
                </a:moveTo>
                <a:lnTo>
                  <a:pt x="1332533" y="6276172"/>
                </a:lnTo>
                <a:cubicBezTo>
                  <a:pt x="1365639" y="6276172"/>
                  <a:pt x="1383260" y="6288795"/>
                  <a:pt x="1383260" y="6313193"/>
                </a:cubicBezTo>
                <a:cubicBezTo>
                  <a:pt x="1383260" y="6337570"/>
                  <a:pt x="1366143" y="6350214"/>
                  <a:pt x="1332533" y="6350214"/>
                </a:cubicBezTo>
                <a:lnTo>
                  <a:pt x="1249688" y="6350214"/>
                </a:lnTo>
                <a:close/>
                <a:moveTo>
                  <a:pt x="2057078" y="6249144"/>
                </a:moveTo>
                <a:lnTo>
                  <a:pt x="2157665" y="6382845"/>
                </a:lnTo>
                <a:lnTo>
                  <a:pt x="2157665" y="6478533"/>
                </a:lnTo>
                <a:lnTo>
                  <a:pt x="2187428" y="6478533"/>
                </a:lnTo>
                <a:lnTo>
                  <a:pt x="2187428" y="6383169"/>
                </a:lnTo>
                <a:lnTo>
                  <a:pt x="2287551" y="6249144"/>
                </a:lnTo>
                <a:lnTo>
                  <a:pt x="2252935" y="6249144"/>
                </a:lnTo>
                <a:lnTo>
                  <a:pt x="2172305" y="6355312"/>
                </a:lnTo>
                <a:lnTo>
                  <a:pt x="2092681" y="6249144"/>
                </a:lnTo>
                <a:close/>
                <a:moveTo>
                  <a:pt x="1811603" y="6249144"/>
                </a:moveTo>
                <a:lnTo>
                  <a:pt x="1811603" y="6478513"/>
                </a:lnTo>
                <a:lnTo>
                  <a:pt x="1998962" y="6478513"/>
                </a:lnTo>
                <a:lnTo>
                  <a:pt x="1998962" y="6451486"/>
                </a:lnTo>
                <a:lnTo>
                  <a:pt x="1839675" y="6451486"/>
                </a:lnTo>
                <a:lnTo>
                  <a:pt x="1839675" y="6377423"/>
                </a:lnTo>
                <a:lnTo>
                  <a:pt x="1979972" y="6377423"/>
                </a:lnTo>
                <a:lnTo>
                  <a:pt x="1979972" y="6350234"/>
                </a:lnTo>
                <a:lnTo>
                  <a:pt x="1839675" y="6350234"/>
                </a:lnTo>
                <a:lnTo>
                  <a:pt x="1839675" y="6276172"/>
                </a:lnTo>
                <a:lnTo>
                  <a:pt x="1998962" y="6276172"/>
                </a:lnTo>
                <a:lnTo>
                  <a:pt x="1998962" y="6249144"/>
                </a:lnTo>
                <a:close/>
                <a:moveTo>
                  <a:pt x="1504809" y="6249144"/>
                </a:moveTo>
                <a:lnTo>
                  <a:pt x="1504809" y="6478513"/>
                </a:lnTo>
                <a:lnTo>
                  <a:pt x="1533646" y="6478513"/>
                </a:lnTo>
                <a:lnTo>
                  <a:pt x="1533807" y="6300893"/>
                </a:lnTo>
                <a:lnTo>
                  <a:pt x="1685966" y="6478513"/>
                </a:lnTo>
                <a:lnTo>
                  <a:pt x="1711540" y="6478513"/>
                </a:lnTo>
                <a:lnTo>
                  <a:pt x="1711540" y="6249144"/>
                </a:lnTo>
                <a:lnTo>
                  <a:pt x="1682703" y="6249144"/>
                </a:lnTo>
                <a:lnTo>
                  <a:pt x="1682703" y="6427169"/>
                </a:lnTo>
                <a:lnTo>
                  <a:pt x="1530384" y="6249144"/>
                </a:lnTo>
                <a:close/>
                <a:moveTo>
                  <a:pt x="1006971" y="6249144"/>
                </a:moveTo>
                <a:lnTo>
                  <a:pt x="914178" y="6478533"/>
                </a:lnTo>
                <a:lnTo>
                  <a:pt x="944425" y="6478533"/>
                </a:lnTo>
                <a:lnTo>
                  <a:pt x="968932" y="6417054"/>
                </a:lnTo>
                <a:lnTo>
                  <a:pt x="1095717" y="6417054"/>
                </a:lnTo>
                <a:lnTo>
                  <a:pt x="1120386" y="6478533"/>
                </a:lnTo>
                <a:lnTo>
                  <a:pt x="1151760" y="6478533"/>
                </a:lnTo>
                <a:lnTo>
                  <a:pt x="1058805" y="6249144"/>
                </a:lnTo>
                <a:close/>
                <a:moveTo>
                  <a:pt x="664193" y="6249144"/>
                </a:moveTo>
                <a:lnTo>
                  <a:pt x="664193" y="6478513"/>
                </a:lnTo>
                <a:lnTo>
                  <a:pt x="851552" y="6478513"/>
                </a:lnTo>
                <a:lnTo>
                  <a:pt x="851552" y="6451486"/>
                </a:lnTo>
                <a:lnTo>
                  <a:pt x="692265" y="6451486"/>
                </a:lnTo>
                <a:lnTo>
                  <a:pt x="692265" y="6377423"/>
                </a:lnTo>
                <a:lnTo>
                  <a:pt x="832562" y="6377423"/>
                </a:lnTo>
                <a:lnTo>
                  <a:pt x="832562" y="6350234"/>
                </a:lnTo>
                <a:lnTo>
                  <a:pt x="692265" y="6350234"/>
                </a:lnTo>
                <a:lnTo>
                  <a:pt x="692265" y="6276172"/>
                </a:lnTo>
                <a:lnTo>
                  <a:pt x="851552" y="6276172"/>
                </a:lnTo>
                <a:lnTo>
                  <a:pt x="851552" y="6249144"/>
                </a:lnTo>
                <a:close/>
                <a:moveTo>
                  <a:pt x="381000" y="6249144"/>
                </a:moveTo>
                <a:lnTo>
                  <a:pt x="381000" y="6478513"/>
                </a:lnTo>
                <a:lnTo>
                  <a:pt x="409837" y="6478513"/>
                </a:lnTo>
                <a:lnTo>
                  <a:pt x="409837" y="6378151"/>
                </a:lnTo>
                <a:lnTo>
                  <a:pt x="449045" y="6378151"/>
                </a:lnTo>
                <a:lnTo>
                  <a:pt x="548685" y="6478513"/>
                </a:lnTo>
                <a:lnTo>
                  <a:pt x="587832" y="6478513"/>
                </a:lnTo>
                <a:lnTo>
                  <a:pt x="475827" y="6363829"/>
                </a:lnTo>
                <a:lnTo>
                  <a:pt x="587832" y="6249144"/>
                </a:lnTo>
                <a:lnTo>
                  <a:pt x="548685" y="6249144"/>
                </a:lnTo>
                <a:lnTo>
                  <a:pt x="449165" y="6349506"/>
                </a:lnTo>
                <a:lnTo>
                  <a:pt x="409837" y="6349506"/>
                </a:lnTo>
                <a:lnTo>
                  <a:pt x="409837" y="6249144"/>
                </a:lnTo>
                <a:close/>
                <a:moveTo>
                  <a:pt x="1221012" y="6249124"/>
                </a:moveTo>
                <a:lnTo>
                  <a:pt x="1221012" y="6478513"/>
                </a:lnTo>
                <a:lnTo>
                  <a:pt x="1249708" y="6478513"/>
                </a:lnTo>
                <a:lnTo>
                  <a:pt x="1249708" y="6377424"/>
                </a:lnTo>
                <a:lnTo>
                  <a:pt x="1315356" y="6377424"/>
                </a:lnTo>
                <a:lnTo>
                  <a:pt x="1391415" y="6478513"/>
                </a:lnTo>
                <a:lnTo>
                  <a:pt x="1426757" y="6478513"/>
                </a:lnTo>
                <a:lnTo>
                  <a:pt x="1350617" y="6376978"/>
                </a:lnTo>
                <a:cubicBezTo>
                  <a:pt x="1361451" y="6376230"/>
                  <a:pt x="1366847" y="6374794"/>
                  <a:pt x="1366847" y="6374794"/>
                </a:cubicBezTo>
                <a:cubicBezTo>
                  <a:pt x="1394919" y="6365872"/>
                  <a:pt x="1413103" y="6344246"/>
                  <a:pt x="1413103" y="6313193"/>
                </a:cubicBezTo>
                <a:cubicBezTo>
                  <a:pt x="1413103" y="6271418"/>
                  <a:pt x="1384549" y="6249124"/>
                  <a:pt x="1333198" y="6249124"/>
                </a:cubicBezTo>
                <a:close/>
                <a:moveTo>
                  <a:pt x="6243072" y="224999"/>
                </a:moveTo>
                <a:lnTo>
                  <a:pt x="9342257" y="224999"/>
                </a:lnTo>
                <a:cubicBezTo>
                  <a:pt x="10751044" y="224999"/>
                  <a:pt x="11492209" y="809392"/>
                  <a:pt x="11492209" y="1885034"/>
                </a:cubicBezTo>
                <a:cubicBezTo>
                  <a:pt x="11492209" y="2700475"/>
                  <a:pt x="10873338" y="3076204"/>
                  <a:pt x="10329108" y="3226928"/>
                </a:cubicBezTo>
                <a:cubicBezTo>
                  <a:pt x="10161204" y="3272288"/>
                  <a:pt x="9866044" y="3291039"/>
                  <a:pt x="9769754" y="3291039"/>
                </a:cubicBezTo>
                <a:lnTo>
                  <a:pt x="6243072" y="3291039"/>
                </a:lnTo>
                <a:close/>
                <a:moveTo>
                  <a:pt x="9363941" y="1"/>
                </a:moveTo>
                <a:lnTo>
                  <a:pt x="12192000" y="1"/>
                </a:lnTo>
                <a:lnTo>
                  <a:pt x="12192000" y="6856413"/>
                </a:lnTo>
                <a:lnTo>
                  <a:pt x="12190801" y="6856413"/>
                </a:lnTo>
                <a:lnTo>
                  <a:pt x="9673703" y="3516038"/>
                </a:lnTo>
                <a:lnTo>
                  <a:pt x="9896766" y="3516038"/>
                </a:lnTo>
                <a:cubicBezTo>
                  <a:pt x="10044593" y="3516038"/>
                  <a:pt x="10309390" y="3472127"/>
                  <a:pt x="10445232" y="3433175"/>
                </a:cubicBezTo>
                <a:cubicBezTo>
                  <a:pt x="11330598" y="3179024"/>
                  <a:pt x="11746604" y="2572496"/>
                  <a:pt x="11746604" y="1885034"/>
                </a:cubicBezTo>
                <a:cubicBezTo>
                  <a:pt x="11746713" y="799163"/>
                  <a:pt x="11062556" y="92532"/>
                  <a:pt x="9655061" y="8445"/>
                </a:cubicBezTo>
                <a:close/>
                <a:moveTo>
                  <a:pt x="0" y="1"/>
                </a:moveTo>
                <a:lnTo>
                  <a:pt x="6018073" y="1"/>
                </a:lnTo>
                <a:lnTo>
                  <a:pt x="6018073" y="6809378"/>
                </a:lnTo>
                <a:lnTo>
                  <a:pt x="6243072" y="6809378"/>
                </a:lnTo>
                <a:lnTo>
                  <a:pt x="6243072" y="3516038"/>
                </a:lnTo>
                <a:lnTo>
                  <a:pt x="9391975" y="3516038"/>
                </a:lnTo>
                <a:lnTo>
                  <a:pt x="11909073" y="6856413"/>
                </a:lnTo>
                <a:lnTo>
                  <a:pt x="0" y="6856413"/>
                </a:lnTo>
                <a:close/>
                <a:moveTo>
                  <a:pt x="6018073" y="0"/>
                </a:moveTo>
                <a:lnTo>
                  <a:pt x="9363906" y="0"/>
                </a:lnTo>
                <a:lnTo>
                  <a:pt x="9363941" y="1"/>
                </a:lnTo>
                <a:lnTo>
                  <a:pt x="6018073" y="1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D933C2C-4ED0-4B82-8997-E93AEB96EC5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75495C2-4728-204B-897F-ADE6303F8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The ‘so what?’.</a:t>
            </a:r>
            <a:br>
              <a:rPr lang="en-GB"/>
            </a:br>
            <a:r>
              <a:rPr lang="en-GB"/>
              <a:t>How to make a change.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ED46054-2F2F-486D-8E76-7CFB315D34E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85452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endix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8C422FD-F8A6-468E-BE3F-631D75B0D1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73195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8C422FD-F8A6-468E-BE3F-631D75B0D1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21DD6E96-07E0-5A83-364F-B0DE8B66BEA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0" y="-1"/>
            <a:ext cx="12192006" cy="6858006"/>
          </a:xfrm>
          <a:custGeom>
            <a:avLst/>
            <a:gdLst>
              <a:gd name="connsiteX0" fmla="*/ 5983111 w 12192006"/>
              <a:gd name="connsiteY0" fmla="*/ 6857919 h 6858006"/>
              <a:gd name="connsiteX1" fmla="*/ 6209807 w 12192006"/>
              <a:gd name="connsiteY1" fmla="*/ 6857919 h 6858006"/>
              <a:gd name="connsiteX2" fmla="*/ 6209807 w 12192006"/>
              <a:gd name="connsiteY2" fmla="*/ 6858006 h 6858006"/>
              <a:gd name="connsiteX3" fmla="*/ 5983111 w 12192006"/>
              <a:gd name="connsiteY3" fmla="*/ 6858006 h 6858006"/>
              <a:gd name="connsiteX4" fmla="*/ 1024753 w 12192006"/>
              <a:gd name="connsiteY4" fmla="*/ 6277851 h 6858006"/>
              <a:gd name="connsiteX5" fmla="*/ 1040078 w 12192006"/>
              <a:gd name="connsiteY5" fmla="*/ 6277851 h 6858006"/>
              <a:gd name="connsiteX6" fmla="*/ 1084823 w 12192006"/>
              <a:gd name="connsiteY6" fmla="*/ 6389764 h 6858006"/>
              <a:gd name="connsiteX7" fmla="*/ 979806 w 12192006"/>
              <a:gd name="connsiteY7" fmla="*/ 6389764 h 6858006"/>
              <a:gd name="connsiteX8" fmla="*/ 1249688 w 12192006"/>
              <a:gd name="connsiteY8" fmla="*/ 6276172 h 6858006"/>
              <a:gd name="connsiteX9" fmla="*/ 1332533 w 12192006"/>
              <a:gd name="connsiteY9" fmla="*/ 6276172 h 6858006"/>
              <a:gd name="connsiteX10" fmla="*/ 1383260 w 12192006"/>
              <a:gd name="connsiteY10" fmla="*/ 6313193 h 6858006"/>
              <a:gd name="connsiteX11" fmla="*/ 1332533 w 12192006"/>
              <a:gd name="connsiteY11" fmla="*/ 6350214 h 6858006"/>
              <a:gd name="connsiteX12" fmla="*/ 1249688 w 12192006"/>
              <a:gd name="connsiteY12" fmla="*/ 6350214 h 6858006"/>
              <a:gd name="connsiteX13" fmla="*/ 2057078 w 12192006"/>
              <a:gd name="connsiteY13" fmla="*/ 6249144 h 6858006"/>
              <a:gd name="connsiteX14" fmla="*/ 2157665 w 12192006"/>
              <a:gd name="connsiteY14" fmla="*/ 6382845 h 6858006"/>
              <a:gd name="connsiteX15" fmla="*/ 2157665 w 12192006"/>
              <a:gd name="connsiteY15" fmla="*/ 6478533 h 6858006"/>
              <a:gd name="connsiteX16" fmla="*/ 2187428 w 12192006"/>
              <a:gd name="connsiteY16" fmla="*/ 6478533 h 6858006"/>
              <a:gd name="connsiteX17" fmla="*/ 2187428 w 12192006"/>
              <a:gd name="connsiteY17" fmla="*/ 6383169 h 6858006"/>
              <a:gd name="connsiteX18" fmla="*/ 2287551 w 12192006"/>
              <a:gd name="connsiteY18" fmla="*/ 6249144 h 6858006"/>
              <a:gd name="connsiteX19" fmla="*/ 2252935 w 12192006"/>
              <a:gd name="connsiteY19" fmla="*/ 6249144 h 6858006"/>
              <a:gd name="connsiteX20" fmla="*/ 2172305 w 12192006"/>
              <a:gd name="connsiteY20" fmla="*/ 6355312 h 6858006"/>
              <a:gd name="connsiteX21" fmla="*/ 2092681 w 12192006"/>
              <a:gd name="connsiteY21" fmla="*/ 6249144 h 6858006"/>
              <a:gd name="connsiteX22" fmla="*/ 1811603 w 12192006"/>
              <a:gd name="connsiteY22" fmla="*/ 6249144 h 6858006"/>
              <a:gd name="connsiteX23" fmla="*/ 1811603 w 12192006"/>
              <a:gd name="connsiteY23" fmla="*/ 6478513 h 6858006"/>
              <a:gd name="connsiteX24" fmla="*/ 1998962 w 12192006"/>
              <a:gd name="connsiteY24" fmla="*/ 6478513 h 6858006"/>
              <a:gd name="connsiteX25" fmla="*/ 1998962 w 12192006"/>
              <a:gd name="connsiteY25" fmla="*/ 6451486 h 6858006"/>
              <a:gd name="connsiteX26" fmla="*/ 1839675 w 12192006"/>
              <a:gd name="connsiteY26" fmla="*/ 6451486 h 6858006"/>
              <a:gd name="connsiteX27" fmla="*/ 1839675 w 12192006"/>
              <a:gd name="connsiteY27" fmla="*/ 6377423 h 6858006"/>
              <a:gd name="connsiteX28" fmla="*/ 1979972 w 12192006"/>
              <a:gd name="connsiteY28" fmla="*/ 6377423 h 6858006"/>
              <a:gd name="connsiteX29" fmla="*/ 1979972 w 12192006"/>
              <a:gd name="connsiteY29" fmla="*/ 6350234 h 6858006"/>
              <a:gd name="connsiteX30" fmla="*/ 1839675 w 12192006"/>
              <a:gd name="connsiteY30" fmla="*/ 6350234 h 6858006"/>
              <a:gd name="connsiteX31" fmla="*/ 1839675 w 12192006"/>
              <a:gd name="connsiteY31" fmla="*/ 6276172 h 6858006"/>
              <a:gd name="connsiteX32" fmla="*/ 1998962 w 12192006"/>
              <a:gd name="connsiteY32" fmla="*/ 6276172 h 6858006"/>
              <a:gd name="connsiteX33" fmla="*/ 1998962 w 12192006"/>
              <a:gd name="connsiteY33" fmla="*/ 6249144 h 6858006"/>
              <a:gd name="connsiteX34" fmla="*/ 1504809 w 12192006"/>
              <a:gd name="connsiteY34" fmla="*/ 6249144 h 6858006"/>
              <a:gd name="connsiteX35" fmla="*/ 1504809 w 12192006"/>
              <a:gd name="connsiteY35" fmla="*/ 6478513 h 6858006"/>
              <a:gd name="connsiteX36" fmla="*/ 1533646 w 12192006"/>
              <a:gd name="connsiteY36" fmla="*/ 6478513 h 6858006"/>
              <a:gd name="connsiteX37" fmla="*/ 1533807 w 12192006"/>
              <a:gd name="connsiteY37" fmla="*/ 6300893 h 6858006"/>
              <a:gd name="connsiteX38" fmla="*/ 1685966 w 12192006"/>
              <a:gd name="connsiteY38" fmla="*/ 6478513 h 6858006"/>
              <a:gd name="connsiteX39" fmla="*/ 1711540 w 12192006"/>
              <a:gd name="connsiteY39" fmla="*/ 6478513 h 6858006"/>
              <a:gd name="connsiteX40" fmla="*/ 1711540 w 12192006"/>
              <a:gd name="connsiteY40" fmla="*/ 6249144 h 6858006"/>
              <a:gd name="connsiteX41" fmla="*/ 1682703 w 12192006"/>
              <a:gd name="connsiteY41" fmla="*/ 6249144 h 6858006"/>
              <a:gd name="connsiteX42" fmla="*/ 1682703 w 12192006"/>
              <a:gd name="connsiteY42" fmla="*/ 6427169 h 6858006"/>
              <a:gd name="connsiteX43" fmla="*/ 1530384 w 12192006"/>
              <a:gd name="connsiteY43" fmla="*/ 6249144 h 6858006"/>
              <a:gd name="connsiteX44" fmla="*/ 1006971 w 12192006"/>
              <a:gd name="connsiteY44" fmla="*/ 6249144 h 6858006"/>
              <a:gd name="connsiteX45" fmla="*/ 914178 w 12192006"/>
              <a:gd name="connsiteY45" fmla="*/ 6478533 h 6858006"/>
              <a:gd name="connsiteX46" fmla="*/ 944425 w 12192006"/>
              <a:gd name="connsiteY46" fmla="*/ 6478533 h 6858006"/>
              <a:gd name="connsiteX47" fmla="*/ 968932 w 12192006"/>
              <a:gd name="connsiteY47" fmla="*/ 6417054 h 6858006"/>
              <a:gd name="connsiteX48" fmla="*/ 1095717 w 12192006"/>
              <a:gd name="connsiteY48" fmla="*/ 6417054 h 6858006"/>
              <a:gd name="connsiteX49" fmla="*/ 1120386 w 12192006"/>
              <a:gd name="connsiteY49" fmla="*/ 6478533 h 6858006"/>
              <a:gd name="connsiteX50" fmla="*/ 1151760 w 12192006"/>
              <a:gd name="connsiteY50" fmla="*/ 6478533 h 6858006"/>
              <a:gd name="connsiteX51" fmla="*/ 1058805 w 12192006"/>
              <a:gd name="connsiteY51" fmla="*/ 6249144 h 6858006"/>
              <a:gd name="connsiteX52" fmla="*/ 664193 w 12192006"/>
              <a:gd name="connsiteY52" fmla="*/ 6249144 h 6858006"/>
              <a:gd name="connsiteX53" fmla="*/ 664193 w 12192006"/>
              <a:gd name="connsiteY53" fmla="*/ 6478513 h 6858006"/>
              <a:gd name="connsiteX54" fmla="*/ 851552 w 12192006"/>
              <a:gd name="connsiteY54" fmla="*/ 6478513 h 6858006"/>
              <a:gd name="connsiteX55" fmla="*/ 851552 w 12192006"/>
              <a:gd name="connsiteY55" fmla="*/ 6451486 h 6858006"/>
              <a:gd name="connsiteX56" fmla="*/ 692265 w 12192006"/>
              <a:gd name="connsiteY56" fmla="*/ 6451486 h 6858006"/>
              <a:gd name="connsiteX57" fmla="*/ 692265 w 12192006"/>
              <a:gd name="connsiteY57" fmla="*/ 6377423 h 6858006"/>
              <a:gd name="connsiteX58" fmla="*/ 832562 w 12192006"/>
              <a:gd name="connsiteY58" fmla="*/ 6377423 h 6858006"/>
              <a:gd name="connsiteX59" fmla="*/ 832562 w 12192006"/>
              <a:gd name="connsiteY59" fmla="*/ 6350234 h 6858006"/>
              <a:gd name="connsiteX60" fmla="*/ 692265 w 12192006"/>
              <a:gd name="connsiteY60" fmla="*/ 6350234 h 6858006"/>
              <a:gd name="connsiteX61" fmla="*/ 692265 w 12192006"/>
              <a:gd name="connsiteY61" fmla="*/ 6276172 h 6858006"/>
              <a:gd name="connsiteX62" fmla="*/ 851552 w 12192006"/>
              <a:gd name="connsiteY62" fmla="*/ 6276172 h 6858006"/>
              <a:gd name="connsiteX63" fmla="*/ 851552 w 12192006"/>
              <a:gd name="connsiteY63" fmla="*/ 6249144 h 6858006"/>
              <a:gd name="connsiteX64" fmla="*/ 381000 w 12192006"/>
              <a:gd name="connsiteY64" fmla="*/ 6249144 h 6858006"/>
              <a:gd name="connsiteX65" fmla="*/ 381000 w 12192006"/>
              <a:gd name="connsiteY65" fmla="*/ 6478513 h 6858006"/>
              <a:gd name="connsiteX66" fmla="*/ 409837 w 12192006"/>
              <a:gd name="connsiteY66" fmla="*/ 6478513 h 6858006"/>
              <a:gd name="connsiteX67" fmla="*/ 409837 w 12192006"/>
              <a:gd name="connsiteY67" fmla="*/ 6378151 h 6858006"/>
              <a:gd name="connsiteX68" fmla="*/ 449045 w 12192006"/>
              <a:gd name="connsiteY68" fmla="*/ 6378151 h 6858006"/>
              <a:gd name="connsiteX69" fmla="*/ 548685 w 12192006"/>
              <a:gd name="connsiteY69" fmla="*/ 6478513 h 6858006"/>
              <a:gd name="connsiteX70" fmla="*/ 587832 w 12192006"/>
              <a:gd name="connsiteY70" fmla="*/ 6478513 h 6858006"/>
              <a:gd name="connsiteX71" fmla="*/ 475827 w 12192006"/>
              <a:gd name="connsiteY71" fmla="*/ 6363829 h 6858006"/>
              <a:gd name="connsiteX72" fmla="*/ 587832 w 12192006"/>
              <a:gd name="connsiteY72" fmla="*/ 6249144 h 6858006"/>
              <a:gd name="connsiteX73" fmla="*/ 548685 w 12192006"/>
              <a:gd name="connsiteY73" fmla="*/ 6249144 h 6858006"/>
              <a:gd name="connsiteX74" fmla="*/ 449165 w 12192006"/>
              <a:gd name="connsiteY74" fmla="*/ 6349506 h 6858006"/>
              <a:gd name="connsiteX75" fmla="*/ 409837 w 12192006"/>
              <a:gd name="connsiteY75" fmla="*/ 6349506 h 6858006"/>
              <a:gd name="connsiteX76" fmla="*/ 409837 w 12192006"/>
              <a:gd name="connsiteY76" fmla="*/ 6249144 h 6858006"/>
              <a:gd name="connsiteX77" fmla="*/ 1221012 w 12192006"/>
              <a:gd name="connsiteY77" fmla="*/ 6249124 h 6858006"/>
              <a:gd name="connsiteX78" fmla="*/ 1221012 w 12192006"/>
              <a:gd name="connsiteY78" fmla="*/ 6478513 h 6858006"/>
              <a:gd name="connsiteX79" fmla="*/ 1249708 w 12192006"/>
              <a:gd name="connsiteY79" fmla="*/ 6478513 h 6858006"/>
              <a:gd name="connsiteX80" fmla="*/ 1249708 w 12192006"/>
              <a:gd name="connsiteY80" fmla="*/ 6377424 h 6858006"/>
              <a:gd name="connsiteX81" fmla="*/ 1315356 w 12192006"/>
              <a:gd name="connsiteY81" fmla="*/ 6377424 h 6858006"/>
              <a:gd name="connsiteX82" fmla="*/ 1391415 w 12192006"/>
              <a:gd name="connsiteY82" fmla="*/ 6478513 h 6858006"/>
              <a:gd name="connsiteX83" fmla="*/ 1426757 w 12192006"/>
              <a:gd name="connsiteY83" fmla="*/ 6478513 h 6858006"/>
              <a:gd name="connsiteX84" fmla="*/ 1350617 w 12192006"/>
              <a:gd name="connsiteY84" fmla="*/ 6376978 h 6858006"/>
              <a:gd name="connsiteX85" fmla="*/ 1366847 w 12192006"/>
              <a:gd name="connsiteY85" fmla="*/ 6374794 h 6858006"/>
              <a:gd name="connsiteX86" fmla="*/ 1413103 w 12192006"/>
              <a:gd name="connsiteY86" fmla="*/ 6313193 h 6858006"/>
              <a:gd name="connsiteX87" fmla="*/ 1333198 w 12192006"/>
              <a:gd name="connsiteY87" fmla="*/ 6249124 h 6858006"/>
              <a:gd name="connsiteX88" fmla="*/ 6209807 w 12192006"/>
              <a:gd name="connsiteY88" fmla="*/ 226451 h 6858006"/>
              <a:gd name="connsiteX89" fmla="*/ 11849832 w 12192006"/>
              <a:gd name="connsiteY89" fmla="*/ 6857919 h 6858006"/>
              <a:gd name="connsiteX90" fmla="*/ 6209807 w 12192006"/>
              <a:gd name="connsiteY90" fmla="*/ 6857919 h 6858006"/>
              <a:gd name="connsiteX91" fmla="*/ 6312143 w 12192006"/>
              <a:gd name="connsiteY91" fmla="*/ 2 h 6858006"/>
              <a:gd name="connsiteX92" fmla="*/ 11965432 w 12192006"/>
              <a:gd name="connsiteY92" fmla="*/ 2 h 6858006"/>
              <a:gd name="connsiteX93" fmla="*/ 11965432 w 12192006"/>
              <a:gd name="connsiteY93" fmla="*/ 6631311 h 6858006"/>
              <a:gd name="connsiteX94" fmla="*/ 0 w 12192006"/>
              <a:gd name="connsiteY94" fmla="*/ 2 h 6858006"/>
              <a:gd name="connsiteX95" fmla="*/ 5983111 w 12192006"/>
              <a:gd name="connsiteY95" fmla="*/ 2 h 6858006"/>
              <a:gd name="connsiteX96" fmla="*/ 5983111 w 12192006"/>
              <a:gd name="connsiteY96" fmla="*/ 6857919 h 6858006"/>
              <a:gd name="connsiteX97" fmla="*/ 0 w 12192006"/>
              <a:gd name="connsiteY97" fmla="*/ 6857919 h 6858006"/>
              <a:gd name="connsiteX98" fmla="*/ 11965432 w 12192006"/>
              <a:gd name="connsiteY98" fmla="*/ 0 h 6858006"/>
              <a:gd name="connsiteX99" fmla="*/ 12192006 w 12192006"/>
              <a:gd name="connsiteY99" fmla="*/ 0 h 6858006"/>
              <a:gd name="connsiteX100" fmla="*/ 12192006 w 12192006"/>
              <a:gd name="connsiteY100" fmla="*/ 6858006 h 6858006"/>
              <a:gd name="connsiteX101" fmla="*/ 11849906 w 12192006"/>
              <a:gd name="connsiteY101" fmla="*/ 6858006 h 6858006"/>
              <a:gd name="connsiteX102" fmla="*/ 11849832 w 12192006"/>
              <a:gd name="connsiteY102" fmla="*/ 6857919 h 6858006"/>
              <a:gd name="connsiteX103" fmla="*/ 12192000 w 12192006"/>
              <a:gd name="connsiteY103" fmla="*/ 6857919 h 6858006"/>
              <a:gd name="connsiteX104" fmla="*/ 12192000 w 12192006"/>
              <a:gd name="connsiteY104" fmla="*/ 2 h 6858006"/>
              <a:gd name="connsiteX105" fmla="*/ 11965432 w 12192006"/>
              <a:gd name="connsiteY105" fmla="*/ 2 h 6858006"/>
              <a:gd name="connsiteX106" fmla="*/ 5983111 w 12192006"/>
              <a:gd name="connsiteY106" fmla="*/ 0 h 6858006"/>
              <a:gd name="connsiteX107" fmla="*/ 6312142 w 12192006"/>
              <a:gd name="connsiteY107" fmla="*/ 0 h 6858006"/>
              <a:gd name="connsiteX108" fmla="*/ 6312143 w 12192006"/>
              <a:gd name="connsiteY108" fmla="*/ 2 h 6858006"/>
              <a:gd name="connsiteX109" fmla="*/ 5983111 w 12192006"/>
              <a:gd name="connsiteY109" fmla="*/ 2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2192006" h="6858006">
                <a:moveTo>
                  <a:pt x="5983111" y="6857919"/>
                </a:moveTo>
                <a:lnTo>
                  <a:pt x="6209807" y="6857919"/>
                </a:lnTo>
                <a:lnTo>
                  <a:pt x="6209807" y="6858006"/>
                </a:lnTo>
                <a:lnTo>
                  <a:pt x="5983111" y="6858006"/>
                </a:lnTo>
                <a:close/>
                <a:moveTo>
                  <a:pt x="1024753" y="6277851"/>
                </a:moveTo>
                <a:lnTo>
                  <a:pt x="1040078" y="6277851"/>
                </a:lnTo>
                <a:lnTo>
                  <a:pt x="1084823" y="6389764"/>
                </a:lnTo>
                <a:lnTo>
                  <a:pt x="979806" y="6389764"/>
                </a:lnTo>
                <a:close/>
                <a:moveTo>
                  <a:pt x="1249688" y="6276172"/>
                </a:moveTo>
                <a:lnTo>
                  <a:pt x="1332533" y="6276172"/>
                </a:lnTo>
                <a:cubicBezTo>
                  <a:pt x="1365639" y="6276172"/>
                  <a:pt x="1383260" y="6288795"/>
                  <a:pt x="1383260" y="6313193"/>
                </a:cubicBezTo>
                <a:cubicBezTo>
                  <a:pt x="1383260" y="6337570"/>
                  <a:pt x="1366143" y="6350214"/>
                  <a:pt x="1332533" y="6350214"/>
                </a:cubicBezTo>
                <a:lnTo>
                  <a:pt x="1249688" y="6350214"/>
                </a:lnTo>
                <a:close/>
                <a:moveTo>
                  <a:pt x="2057078" y="6249144"/>
                </a:moveTo>
                <a:lnTo>
                  <a:pt x="2157665" y="6382845"/>
                </a:lnTo>
                <a:lnTo>
                  <a:pt x="2157665" y="6478533"/>
                </a:lnTo>
                <a:lnTo>
                  <a:pt x="2187428" y="6478533"/>
                </a:lnTo>
                <a:lnTo>
                  <a:pt x="2187428" y="6383169"/>
                </a:lnTo>
                <a:lnTo>
                  <a:pt x="2287551" y="6249144"/>
                </a:lnTo>
                <a:lnTo>
                  <a:pt x="2252935" y="6249144"/>
                </a:lnTo>
                <a:lnTo>
                  <a:pt x="2172305" y="6355312"/>
                </a:lnTo>
                <a:lnTo>
                  <a:pt x="2092681" y="6249144"/>
                </a:lnTo>
                <a:close/>
                <a:moveTo>
                  <a:pt x="1811603" y="6249144"/>
                </a:moveTo>
                <a:lnTo>
                  <a:pt x="1811603" y="6478513"/>
                </a:lnTo>
                <a:lnTo>
                  <a:pt x="1998962" y="6478513"/>
                </a:lnTo>
                <a:lnTo>
                  <a:pt x="1998962" y="6451486"/>
                </a:lnTo>
                <a:lnTo>
                  <a:pt x="1839675" y="6451486"/>
                </a:lnTo>
                <a:lnTo>
                  <a:pt x="1839675" y="6377423"/>
                </a:lnTo>
                <a:lnTo>
                  <a:pt x="1979972" y="6377423"/>
                </a:lnTo>
                <a:lnTo>
                  <a:pt x="1979972" y="6350234"/>
                </a:lnTo>
                <a:lnTo>
                  <a:pt x="1839675" y="6350234"/>
                </a:lnTo>
                <a:lnTo>
                  <a:pt x="1839675" y="6276172"/>
                </a:lnTo>
                <a:lnTo>
                  <a:pt x="1998962" y="6276172"/>
                </a:lnTo>
                <a:lnTo>
                  <a:pt x="1998962" y="6249144"/>
                </a:lnTo>
                <a:close/>
                <a:moveTo>
                  <a:pt x="1504809" y="6249144"/>
                </a:moveTo>
                <a:lnTo>
                  <a:pt x="1504809" y="6478513"/>
                </a:lnTo>
                <a:lnTo>
                  <a:pt x="1533646" y="6478513"/>
                </a:lnTo>
                <a:lnTo>
                  <a:pt x="1533807" y="6300893"/>
                </a:lnTo>
                <a:lnTo>
                  <a:pt x="1685966" y="6478513"/>
                </a:lnTo>
                <a:lnTo>
                  <a:pt x="1711540" y="6478513"/>
                </a:lnTo>
                <a:lnTo>
                  <a:pt x="1711540" y="6249144"/>
                </a:lnTo>
                <a:lnTo>
                  <a:pt x="1682703" y="6249144"/>
                </a:lnTo>
                <a:lnTo>
                  <a:pt x="1682703" y="6427169"/>
                </a:lnTo>
                <a:lnTo>
                  <a:pt x="1530384" y="6249144"/>
                </a:lnTo>
                <a:close/>
                <a:moveTo>
                  <a:pt x="1006971" y="6249144"/>
                </a:moveTo>
                <a:lnTo>
                  <a:pt x="914178" y="6478533"/>
                </a:lnTo>
                <a:lnTo>
                  <a:pt x="944425" y="6478533"/>
                </a:lnTo>
                <a:lnTo>
                  <a:pt x="968932" y="6417054"/>
                </a:lnTo>
                <a:lnTo>
                  <a:pt x="1095717" y="6417054"/>
                </a:lnTo>
                <a:lnTo>
                  <a:pt x="1120386" y="6478533"/>
                </a:lnTo>
                <a:lnTo>
                  <a:pt x="1151760" y="6478533"/>
                </a:lnTo>
                <a:lnTo>
                  <a:pt x="1058805" y="6249144"/>
                </a:lnTo>
                <a:close/>
                <a:moveTo>
                  <a:pt x="664193" y="6249144"/>
                </a:moveTo>
                <a:lnTo>
                  <a:pt x="664193" y="6478513"/>
                </a:lnTo>
                <a:lnTo>
                  <a:pt x="851552" y="6478513"/>
                </a:lnTo>
                <a:lnTo>
                  <a:pt x="851552" y="6451486"/>
                </a:lnTo>
                <a:lnTo>
                  <a:pt x="692265" y="6451486"/>
                </a:lnTo>
                <a:lnTo>
                  <a:pt x="692265" y="6377423"/>
                </a:lnTo>
                <a:lnTo>
                  <a:pt x="832562" y="6377423"/>
                </a:lnTo>
                <a:lnTo>
                  <a:pt x="832562" y="6350234"/>
                </a:lnTo>
                <a:lnTo>
                  <a:pt x="692265" y="6350234"/>
                </a:lnTo>
                <a:lnTo>
                  <a:pt x="692265" y="6276172"/>
                </a:lnTo>
                <a:lnTo>
                  <a:pt x="851552" y="6276172"/>
                </a:lnTo>
                <a:lnTo>
                  <a:pt x="851552" y="6249144"/>
                </a:lnTo>
                <a:close/>
                <a:moveTo>
                  <a:pt x="381000" y="6249144"/>
                </a:moveTo>
                <a:lnTo>
                  <a:pt x="381000" y="6478513"/>
                </a:lnTo>
                <a:lnTo>
                  <a:pt x="409837" y="6478513"/>
                </a:lnTo>
                <a:lnTo>
                  <a:pt x="409837" y="6378151"/>
                </a:lnTo>
                <a:lnTo>
                  <a:pt x="449045" y="6378151"/>
                </a:lnTo>
                <a:lnTo>
                  <a:pt x="548685" y="6478513"/>
                </a:lnTo>
                <a:lnTo>
                  <a:pt x="587832" y="6478513"/>
                </a:lnTo>
                <a:lnTo>
                  <a:pt x="475827" y="6363829"/>
                </a:lnTo>
                <a:lnTo>
                  <a:pt x="587832" y="6249144"/>
                </a:lnTo>
                <a:lnTo>
                  <a:pt x="548685" y="6249144"/>
                </a:lnTo>
                <a:lnTo>
                  <a:pt x="449165" y="6349506"/>
                </a:lnTo>
                <a:lnTo>
                  <a:pt x="409837" y="6349506"/>
                </a:lnTo>
                <a:lnTo>
                  <a:pt x="409837" y="6249144"/>
                </a:lnTo>
                <a:close/>
                <a:moveTo>
                  <a:pt x="1221012" y="6249124"/>
                </a:moveTo>
                <a:lnTo>
                  <a:pt x="1221012" y="6478513"/>
                </a:lnTo>
                <a:lnTo>
                  <a:pt x="1249708" y="6478513"/>
                </a:lnTo>
                <a:lnTo>
                  <a:pt x="1249708" y="6377424"/>
                </a:lnTo>
                <a:lnTo>
                  <a:pt x="1315356" y="6377424"/>
                </a:lnTo>
                <a:lnTo>
                  <a:pt x="1391415" y="6478513"/>
                </a:lnTo>
                <a:lnTo>
                  <a:pt x="1426757" y="6478513"/>
                </a:lnTo>
                <a:lnTo>
                  <a:pt x="1350617" y="6376978"/>
                </a:lnTo>
                <a:cubicBezTo>
                  <a:pt x="1361451" y="6376230"/>
                  <a:pt x="1366847" y="6374794"/>
                  <a:pt x="1366847" y="6374794"/>
                </a:cubicBezTo>
                <a:cubicBezTo>
                  <a:pt x="1394919" y="6365872"/>
                  <a:pt x="1413103" y="6344246"/>
                  <a:pt x="1413103" y="6313193"/>
                </a:cubicBezTo>
                <a:cubicBezTo>
                  <a:pt x="1413103" y="6271418"/>
                  <a:pt x="1384549" y="6249124"/>
                  <a:pt x="1333198" y="6249124"/>
                </a:cubicBezTo>
                <a:close/>
                <a:moveTo>
                  <a:pt x="6209807" y="226451"/>
                </a:moveTo>
                <a:lnTo>
                  <a:pt x="11849832" y="6857919"/>
                </a:lnTo>
                <a:lnTo>
                  <a:pt x="6209807" y="6857919"/>
                </a:lnTo>
                <a:close/>
                <a:moveTo>
                  <a:pt x="6312143" y="2"/>
                </a:moveTo>
                <a:lnTo>
                  <a:pt x="11965432" y="2"/>
                </a:lnTo>
                <a:lnTo>
                  <a:pt x="11965432" y="6631311"/>
                </a:lnTo>
                <a:close/>
                <a:moveTo>
                  <a:pt x="0" y="2"/>
                </a:moveTo>
                <a:lnTo>
                  <a:pt x="5983111" y="2"/>
                </a:lnTo>
                <a:lnTo>
                  <a:pt x="5983111" y="6857919"/>
                </a:lnTo>
                <a:lnTo>
                  <a:pt x="0" y="6857919"/>
                </a:lnTo>
                <a:close/>
                <a:moveTo>
                  <a:pt x="11965432" y="0"/>
                </a:moveTo>
                <a:lnTo>
                  <a:pt x="12192006" y="0"/>
                </a:lnTo>
                <a:lnTo>
                  <a:pt x="12192006" y="6858006"/>
                </a:lnTo>
                <a:lnTo>
                  <a:pt x="11849906" y="6858006"/>
                </a:lnTo>
                <a:lnTo>
                  <a:pt x="11849832" y="6857919"/>
                </a:lnTo>
                <a:lnTo>
                  <a:pt x="12192000" y="6857919"/>
                </a:lnTo>
                <a:lnTo>
                  <a:pt x="12192000" y="2"/>
                </a:lnTo>
                <a:lnTo>
                  <a:pt x="11965432" y="2"/>
                </a:lnTo>
                <a:close/>
                <a:moveTo>
                  <a:pt x="5983111" y="0"/>
                </a:moveTo>
                <a:lnTo>
                  <a:pt x="6312142" y="0"/>
                </a:lnTo>
                <a:lnTo>
                  <a:pt x="6312143" y="2"/>
                </a:lnTo>
                <a:lnTo>
                  <a:pt x="5983111" y="2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3B76641-2E82-4B63-93DA-5A86BD6B721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For further reading.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3D351D1-FFB6-4227-9ADC-05525A9B855E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663053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CAA8CDD-85D5-455D-B49F-664C574260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76237" y="381000"/>
            <a:ext cx="11434763" cy="5335587"/>
          </a:xfrm>
        </p:spPr>
        <p:txBody>
          <a:bodyPr/>
          <a:lstStyle>
            <a:lvl1pPr marL="723900" marR="0" indent="-723900" algn="l" defTabSz="914400" rtl="0" eaLnBrk="1" fontAlgn="auto" latinLnBrk="0" hangingPunct="1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3800" b="1">
                <a:solidFill>
                  <a:schemeClr val="tx2"/>
                </a:solidFill>
              </a:defRPr>
            </a:lvl1pPr>
            <a:lvl2pPr marL="1376363" indent="-628650"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Font typeface="+mj-lt"/>
              <a:buAutoNum type="arabicPeriod"/>
              <a:tabLst/>
              <a:defRPr sz="3800" b="1">
                <a:solidFill>
                  <a:schemeClr val="tx2"/>
                </a:solidFill>
              </a:defRPr>
            </a:lvl2pPr>
            <a:lvl3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3pPr>
            <a:lvl4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4pPr>
            <a:lvl5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Chapter heading</a:t>
            </a:r>
          </a:p>
          <a:p>
            <a:pPr lvl="1"/>
            <a:r>
              <a:rPr lang="en-GB"/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20366634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-Chap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8A7080B1-814D-4356-94DB-71BD7ED1BF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323521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8A7080B1-814D-4356-94DB-71BD7ED1BF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6BD8039-0BD3-4061-81FD-CF887F58DFE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2670175"/>
          </a:xfrm>
        </p:spPr>
        <p:txBody>
          <a:bodyPr vert="horz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lang="en-GB" sz="38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GB" b="1">
                <a:effectLst/>
                <a:latin typeface="Arial" panose="020B0604020202020204" pitchFamily="34" charset="0"/>
              </a:rPr>
              <a:t>Add an optional sub-chapter that supports the narrative</a:t>
            </a:r>
            <a:endParaRPr lang="en-GB"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0BD1D4-1493-E141-8DCB-CA15388C5F69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D9C0B8EA-162C-A414-2298-8235C9E73FFB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D8FA67A-3A20-53A4-66E8-A63F4102E853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080DF2-A1B9-581E-3B88-D4E1CEBE29E9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4A3D6E7-9BAC-99DB-5546-8199151BF4F9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78D5C9D-8FA1-17F1-7516-5B207EC890EB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82ECAB4-DD08-74BA-8D5E-575A1AEDA0DA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81E39EC-97DF-E034-A4F8-7E899380B610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2701C3F-218C-EFCC-9DA9-60A78F906ABF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431719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8446ED1-B935-40E1-9636-4DD03C1D7CE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166168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8446ED1-B935-40E1-9636-4DD03C1D7C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324F1CC-BBCD-4AD6-9A7C-137FEFA779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27F0985-9C68-493C-C6D6-719100011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71442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hit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8446ED1-B935-40E1-9636-4DD03C1D7CE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67567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8446ED1-B935-40E1-9636-4DD03C1D7C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E924FA3-ABA0-BD30-8E21-C78FDE8D3B39}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 rtl="0">
              <a:lnSpc>
                <a:spcPct val="90000"/>
              </a:lnSpc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324F1CC-BBCD-4AD6-9A7C-137FEFA779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AE1E5AF-43EF-49CD-A70B-FBA2BCAA3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6000" cy="2215991"/>
          </a:xfrm>
        </p:spPr>
        <p:txBody>
          <a:bodyPr vert="horz"/>
          <a:lstStyle>
            <a:lvl1pPr rtl="0"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68E1CE-91C0-239F-F3EC-9EFB23B4EFB2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tx1">
                    <a:lumMod val="100000"/>
                  </a:schemeClr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tx1">
                  <a:lumMod val="10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F251B6-D379-BC27-34EF-A7880103170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762000" y="6384543"/>
            <a:ext cx="765175" cy="9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863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li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6E982632-A7A1-D164-EEE9-FCC0E2E03B7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018604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982632-A7A1-D164-EEE9-FCC0E2E03B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04481D7-BB2D-6A03-BFAE-45C21CE1071E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 rtl="0">
              <a:lnSpc>
                <a:spcPct val="90000"/>
              </a:lnSpc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7CCCB-F6CD-F24D-9CF5-FE9F81B12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830997"/>
          </a:xfrm>
        </p:spPr>
        <p:txBody>
          <a:bodyPr vert="horz" wrap="square" lIns="0" tIns="0" rIns="0" bIns="0" anchorCtr="0">
            <a:spAutoFit/>
          </a:bodyPr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Key message. If the audience reads just this, it will be enough. Make every word count. Say it like you would in the room.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36347D-265C-E156-320C-F38B91B8D3D6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Graphic 8">
            <a:extLst>
              <a:ext uri="{FF2B5EF4-FFF2-40B4-BE49-F238E27FC236}">
                <a16:creationId xmlns:a16="http://schemas.microsoft.com/office/drawing/2014/main" id="{979BAFEF-69A4-99C1-B306-EEB8AEC4B604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E4674D7-5418-9ECB-19D2-A60F52BF9398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B130821-5C36-D0FE-8353-538727A095DC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1E82424-D54F-4827-5D99-196A08597FA3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121F0F3-D4E9-D487-F98C-D7174E4C1F8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73C44B7-24F6-0BBB-3ED8-A0B561768697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D302538-A9D0-63BD-7389-9B54875B9B5B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8CB84BA-EB3E-3426-B58C-BB91A492E15B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1737613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lleng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213635AE-E10C-2238-D561-C668279D22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535048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8" imgH="408" progId="TCLayout.ActiveDocument.1">
                  <p:embed/>
                </p:oleObj>
              </mc:Choice>
              <mc:Fallback>
                <p:oleObj name="think-cell Slide" r:id="rId3" imgW="408" imgH="408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13635AE-E10C-2238-D561-C668279D22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C447734-372D-C58C-547F-B6B2DD78D2D8}"/>
              </a:ext>
            </a:extLst>
          </p:cNvPr>
          <p:cNvSpPr/>
          <p:nvPr userDrawn="1"/>
        </p:nvSpPr>
        <p:spPr bwMode="gray">
          <a:xfrm>
            <a:off x="7616825" y="0"/>
            <a:ext cx="4575175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C65F11-46FC-0929-DFD3-EF92C7A1EE42}"/>
              </a:ext>
            </a:extLst>
          </p:cNvPr>
          <p:cNvSpPr/>
          <p:nvPr userDrawn="1"/>
        </p:nvSpPr>
        <p:spPr bwMode="gray">
          <a:xfrm>
            <a:off x="3044825" y="0"/>
            <a:ext cx="4575175" cy="68580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631238-F440-4B1F-8D7B-809C61CB6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6000" cy="2215991"/>
          </a:xfrm>
        </p:spPr>
        <p:txBody>
          <a:bodyPr vert="horz"/>
          <a:lstStyle>
            <a:lvl1pPr rtl="0"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95ABA3D-BEC2-4D38-9AFA-4954F306F25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8004175" y="381000"/>
            <a:ext cx="3806826" cy="370199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Heading: Make your point.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D8852F4-3A40-41CF-8793-5F648FBC7E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3429000" y="381000"/>
            <a:ext cx="3810000" cy="370199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Heading: Make your point.</a:t>
            </a:r>
          </a:p>
        </p:txBody>
      </p:sp>
    </p:spTree>
    <p:extLst>
      <p:ext uri="{BB962C8B-B14F-4D97-AF65-F5344CB8AC3E}">
        <p14:creationId xmlns:p14="http://schemas.microsoft.com/office/powerpoint/2010/main" val="39059306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0726B13-8A06-4C2F-B3E2-C6E4FDCB913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38881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0726B13-8A06-4C2F-B3E2-C6E4FDCB91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14DD698-12A5-415B-97E6-9C6DBEB91E8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0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A1EFBD-66C8-4081-AADF-2B4A352FE64D}"/>
              </a:ext>
            </a:extLst>
          </p:cNvPr>
          <p:cNvSpPr/>
          <p:nvPr userDrawn="1"/>
        </p:nvSpPr>
        <p:spPr bwMode="gray">
          <a:xfrm>
            <a:off x="0" y="-1587"/>
            <a:ext cx="6096000" cy="3429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D7508A2-A0AF-4811-ACA1-FC84D131531A}"/>
              </a:ext>
            </a:extLst>
          </p:cNvPr>
          <p:cNvSpPr/>
          <p:nvPr userDrawn="1"/>
        </p:nvSpPr>
        <p:spPr bwMode="gray">
          <a:xfrm>
            <a:off x="-7168" y="3048000"/>
            <a:ext cx="6101581" cy="381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Picture Placeholder 21">
            <a:extLst>
              <a:ext uri="{FF2B5EF4-FFF2-40B4-BE49-F238E27FC236}">
                <a16:creationId xmlns:a16="http://schemas.microsoft.com/office/drawing/2014/main" id="{3448625E-017A-4951-9ED5-25641345A0F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722550" y="-1587"/>
            <a:ext cx="2373449" cy="266858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picture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1D364477-0314-4F10-9D10-E2EF9653C5E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381000" y="3163395"/>
            <a:ext cx="2667000" cy="193899"/>
          </a:xfrm>
        </p:spPr>
        <p:txBody>
          <a:bodyPr wrap="square" lIns="0" tIns="0" rIns="0" bIns="0" anchorCtr="0"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Areas of Expertise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7FD24E3-E069-4B35-9C18-F463735BC89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428999" y="3163395"/>
            <a:ext cx="2286001" cy="193899"/>
          </a:xfrm>
        </p:spPr>
        <p:txBody>
          <a:bodyPr wrap="square" lIns="0" tIns="0" rIns="0" bIns="0" anchorCtr="0"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Education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3B904A-F76F-4A89-9C9D-B0B0D1D3C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0999"/>
            <a:ext cx="2286000" cy="2286000"/>
          </a:xfrm>
        </p:spPr>
        <p:txBody>
          <a:bodyPr vert="horz"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Surname Name</a:t>
            </a:r>
            <a:br>
              <a:rPr lang="en-GB"/>
            </a:br>
            <a:r>
              <a:rPr lang="en-GB" b="0"/>
              <a:t>Position, Office, Country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B08D16-5AA2-494D-9218-A5A958D9A796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477000" y="381000"/>
            <a:ext cx="5334000" cy="5707063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8AFDCE-ECF6-47EB-A6F5-69ECA2AEC7D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3429000" y="3429000"/>
            <a:ext cx="2286000" cy="2615375"/>
          </a:xfrm>
        </p:spPr>
        <p:txBody>
          <a:bodyPr/>
          <a:lstStyle>
            <a:lvl1pPr rtl="0">
              <a:spcBef>
                <a:spcPts val="600"/>
              </a:spcBef>
              <a:spcAft>
                <a:spcPts val="0"/>
              </a:spcAft>
              <a:defRPr/>
            </a:lvl1pPr>
            <a:lvl2pPr rtl="0">
              <a:spcBef>
                <a:spcPts val="600"/>
              </a:spcBef>
              <a:spcAft>
                <a:spcPts val="0"/>
              </a:spcAft>
              <a:defRPr/>
            </a:lvl2pPr>
            <a:lvl3pPr rtl="0">
              <a:spcBef>
                <a:spcPts val="600"/>
              </a:spcBef>
              <a:spcAft>
                <a:spcPts val="0"/>
              </a:spcAft>
              <a:defRPr/>
            </a:lvl3pPr>
            <a:lvl4pPr rtl="0">
              <a:spcBef>
                <a:spcPts val="600"/>
              </a:spcBef>
              <a:spcAft>
                <a:spcPts val="0"/>
              </a:spcAft>
              <a:defRPr/>
            </a:lvl4pPr>
            <a:lvl5pPr rtl="0"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1C7F46-3F09-480F-8300-B47FB5A4F4B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3429000"/>
            <a:ext cx="2667000" cy="2617377"/>
          </a:xfrm>
        </p:spPr>
        <p:txBody>
          <a:bodyPr/>
          <a:lstStyle>
            <a:lvl1pPr rtl="0">
              <a:spcBef>
                <a:spcPts val="600"/>
              </a:spcBef>
              <a:spcAft>
                <a:spcPts val="0"/>
              </a:spcAft>
              <a:defRPr/>
            </a:lvl1pPr>
            <a:lvl2pPr rtl="0">
              <a:spcBef>
                <a:spcPts val="600"/>
              </a:spcBef>
              <a:spcAft>
                <a:spcPts val="0"/>
              </a:spcAft>
              <a:defRPr/>
            </a:lvl2pPr>
            <a:lvl3pPr rtl="0">
              <a:spcBef>
                <a:spcPts val="600"/>
              </a:spcBef>
              <a:spcAft>
                <a:spcPts val="0"/>
              </a:spcAft>
              <a:defRPr/>
            </a:lvl3pPr>
            <a:lvl4pPr rtl="0">
              <a:spcBef>
                <a:spcPts val="600"/>
              </a:spcBef>
              <a:spcAft>
                <a:spcPts val="0"/>
              </a:spcAft>
              <a:defRPr/>
            </a:lvl4pPr>
            <a:lvl5pPr rtl="0"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1BB67-2D3C-509C-36C2-53C34A26F85E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81CAC780-53CF-4227-057B-0F38894AB9EB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90769D5-A080-4B74-4FB4-E06AEA94574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86A232-9EB7-9E92-B08D-BBD852561C5A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DE5F381-8F45-AE80-B9DA-A6D6E86A7AF4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258F69-F3EB-2D8E-9CC6-A113B6BAB85B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39BBD4B-BB72-E9DE-2B8D-886907743DD8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BC9877B-48B4-3655-A744-7E6AC814407C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BC220F2-8CB3-6551-B467-AAAA08F40836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44432666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graphi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8F66653-A36B-46DE-BBD0-F01F92C1440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322594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8F66653-A36B-46DE-BBD0-F01F92C144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12F9D6FE-B94A-BECE-A55D-13630C20A352}"/>
              </a:ext>
            </a:extLst>
          </p:cNvPr>
          <p:cNvSpPr/>
          <p:nvPr userDrawn="1"/>
        </p:nvSpPr>
        <p:spPr bwMode="gray">
          <a:xfrm>
            <a:off x="9144000" y="0"/>
            <a:ext cx="3048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B0BE2C-AE56-FA5E-C3D8-35B7A3540868}"/>
              </a:ext>
            </a:extLst>
          </p:cNvPr>
          <p:cNvSpPr/>
          <p:nvPr userDrawn="1"/>
        </p:nvSpPr>
        <p:spPr bwMode="gray">
          <a:xfrm>
            <a:off x="3048002" y="0"/>
            <a:ext cx="3047998" cy="68580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0DD323-BFBA-6918-E0AC-6B7DEBAB3B0E}"/>
              </a:ext>
            </a:extLst>
          </p:cNvPr>
          <p:cNvSpPr/>
          <p:nvPr userDrawn="1"/>
        </p:nvSpPr>
        <p:spPr bwMode="gray">
          <a:xfrm>
            <a:off x="6096000" y="0"/>
            <a:ext cx="3048000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D7010FC-D5EC-4F40-BF84-C3A559032E0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CF47EE3-F5CB-4E44-BC68-EC24C6779C1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3048000" y="0"/>
            <a:ext cx="3048000" cy="2663825"/>
          </a:xfrm>
          <a:solidFill>
            <a:srgbClr val="323232"/>
          </a:solidFill>
        </p:spPr>
        <p:txBody>
          <a:bodyPr anchor="ctr"/>
          <a:lstStyle>
            <a:lvl1pPr algn="ctr" rtl="0"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Picture Placeholder 19">
            <a:extLst>
              <a:ext uri="{FF2B5EF4-FFF2-40B4-BE49-F238E27FC236}">
                <a16:creationId xmlns:a16="http://schemas.microsoft.com/office/drawing/2014/main" id="{796EB4AD-659A-9A47-B141-976732FEBC0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 bwMode="gray">
          <a:xfrm>
            <a:off x="6096000" y="0"/>
            <a:ext cx="3048000" cy="2663825"/>
          </a:xfrm>
          <a:solidFill>
            <a:schemeClr val="accent3">
              <a:lumMod val="50000"/>
            </a:schemeClr>
          </a:solidFill>
        </p:spPr>
        <p:txBody>
          <a:bodyPr anchor="ctr"/>
          <a:lstStyle>
            <a:lvl1pPr algn="ctr" rtl="0"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2" name="Picture Placeholder 19">
            <a:extLst>
              <a:ext uri="{FF2B5EF4-FFF2-40B4-BE49-F238E27FC236}">
                <a16:creationId xmlns:a16="http://schemas.microsoft.com/office/drawing/2014/main" id="{8DFD1BD5-98E0-0947-9140-940DFF9701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9147359" y="0"/>
            <a:ext cx="3048000" cy="2663825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algn="ctr" rtl="0"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4CBE62D-52E2-4C4C-AF6E-96D1E57076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428999" y="3048000"/>
            <a:ext cx="2286000" cy="3048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accent5"/>
                </a:solidFill>
              </a:defRPr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bg1"/>
                </a:solidFill>
              </a:defRPr>
            </a:lvl2pPr>
            <a:lvl3pPr marL="0" indent="0" rtl="0">
              <a:spcBef>
                <a:spcPts val="1200"/>
              </a:spcBef>
              <a:spcAft>
                <a:spcPts val="0"/>
              </a:spcAft>
              <a:buNone/>
              <a:tabLst/>
              <a:defRPr b="1">
                <a:solidFill>
                  <a:schemeClr val="bg1"/>
                </a:solidFill>
              </a:defRPr>
            </a:lvl3pPr>
            <a:lvl4pPr marL="18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4pPr>
            <a:lvl5pPr marL="36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and Surname</a:t>
            </a:r>
          </a:p>
          <a:p>
            <a:pPr lvl="1"/>
            <a:r>
              <a:rPr lang="en-GB"/>
              <a:t>Job title and location second level</a:t>
            </a:r>
          </a:p>
          <a:p>
            <a:pPr lvl="2"/>
            <a:r>
              <a:rPr lang="en-GB"/>
              <a:t>Summary of experience third level</a:t>
            </a:r>
          </a:p>
          <a:p>
            <a:pPr lvl="3"/>
            <a:r>
              <a:rPr lang="en-GB"/>
              <a:t>Second level bullet</a:t>
            </a:r>
          </a:p>
          <a:p>
            <a:pPr lvl="4"/>
            <a:r>
              <a:rPr lang="en-GB"/>
              <a:t>Third level bullet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1C3C4FE2-D60A-3C44-A1A2-F63809BB1ED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477000" y="3048000"/>
            <a:ext cx="2286000" cy="3048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accent5"/>
                </a:solidFill>
              </a:defRPr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bg1"/>
                </a:solidFill>
              </a:defRPr>
            </a:lvl2pPr>
            <a:lvl3pPr marL="0" indent="0" rtl="0">
              <a:spcBef>
                <a:spcPts val="1200"/>
              </a:spcBef>
              <a:spcAft>
                <a:spcPts val="0"/>
              </a:spcAft>
              <a:buNone/>
              <a:tabLst/>
              <a:defRPr b="1">
                <a:solidFill>
                  <a:schemeClr val="bg1"/>
                </a:solidFill>
              </a:defRPr>
            </a:lvl3pPr>
            <a:lvl4pPr marL="18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4pPr>
            <a:lvl5pPr marL="36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and Surname</a:t>
            </a:r>
          </a:p>
          <a:p>
            <a:pPr lvl="1"/>
            <a:r>
              <a:rPr lang="en-GB"/>
              <a:t>Job title and location second level</a:t>
            </a:r>
          </a:p>
          <a:p>
            <a:pPr lvl="2"/>
            <a:r>
              <a:rPr lang="en-GB"/>
              <a:t>Summary of experience third level</a:t>
            </a:r>
          </a:p>
          <a:p>
            <a:pPr lvl="3"/>
            <a:r>
              <a:rPr lang="en-GB"/>
              <a:t>Second level bullet</a:t>
            </a:r>
          </a:p>
          <a:p>
            <a:pPr lvl="4"/>
            <a:r>
              <a:rPr lang="en-GB"/>
              <a:t>Third level bullet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39E6F826-10D9-8247-8889-29223C7F84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9525000" y="3048000"/>
            <a:ext cx="2286000" cy="3048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accent5"/>
                </a:solidFill>
              </a:defRPr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bg1"/>
                </a:solidFill>
              </a:defRPr>
            </a:lvl2pPr>
            <a:lvl3pPr marL="0" indent="0" rtl="0">
              <a:spcBef>
                <a:spcPts val="1200"/>
              </a:spcBef>
              <a:spcAft>
                <a:spcPts val="0"/>
              </a:spcAft>
              <a:buNone/>
              <a:tabLst/>
              <a:defRPr b="1">
                <a:solidFill>
                  <a:schemeClr val="bg1"/>
                </a:solidFill>
              </a:defRPr>
            </a:lvl3pPr>
            <a:lvl4pPr marL="18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4pPr>
            <a:lvl5pPr marL="36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and Surname</a:t>
            </a:r>
          </a:p>
          <a:p>
            <a:pPr lvl="1"/>
            <a:r>
              <a:rPr lang="en-GB"/>
              <a:t>Job title and location second level</a:t>
            </a:r>
          </a:p>
          <a:p>
            <a:pPr lvl="2"/>
            <a:r>
              <a:rPr lang="en-GB"/>
              <a:t>Summary of experience third level</a:t>
            </a:r>
          </a:p>
          <a:p>
            <a:pPr lvl="3"/>
            <a:r>
              <a:rPr lang="en-GB"/>
              <a:t>Second level bullet</a:t>
            </a:r>
          </a:p>
          <a:p>
            <a:pPr lvl="4"/>
            <a:r>
              <a:rPr lang="en-GB"/>
              <a:t>Third level bullet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468541-A21A-46F7-AFC4-CBC98C325E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5999" cy="2215991"/>
          </a:xfrm>
        </p:spPr>
        <p:txBody>
          <a:bodyPr vert="horz"/>
          <a:lstStyle>
            <a:lvl1pPr rtl="0"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</p:spTree>
    <p:extLst>
      <p:ext uri="{BB962C8B-B14F-4D97-AF65-F5344CB8AC3E}">
        <p14:creationId xmlns:p14="http://schemas.microsoft.com/office/powerpoint/2010/main" val="232863343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AFDBE60-3E75-BD9D-1B39-DDBB9FFCEB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17700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AFDBE60-3E75-BD9D-1B39-DDBB9FFCEB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66F4BDBA-8A7A-4151-9891-CE2FF8030BCB}"/>
              </a:ext>
            </a:extLst>
          </p:cNvPr>
          <p:cNvSpPr/>
          <p:nvPr userDrawn="1"/>
        </p:nvSpPr>
        <p:spPr>
          <a:xfrm>
            <a:off x="3048000" y="0"/>
            <a:ext cx="4572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A6D9F4-AFFE-40C2-A711-D5F9F9523EA2}"/>
              </a:ext>
            </a:extLst>
          </p:cNvPr>
          <p:cNvSpPr/>
          <p:nvPr userDrawn="1"/>
        </p:nvSpPr>
        <p:spPr>
          <a:xfrm>
            <a:off x="3048000" y="3429000"/>
            <a:ext cx="4572000" cy="3429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F887B0-D81F-4D6E-8490-01166A3570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2F01B772-E707-4318-AFF4-D233B7291D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29000" y="380999"/>
            <a:ext cx="3810000" cy="381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Situation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9F9E8AE9-DD63-4653-988B-3750118E135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29000" y="3809999"/>
            <a:ext cx="3810000" cy="381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Approach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7F035056-C297-4E3D-A5DA-D8661195827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01000" y="3809999"/>
            <a:ext cx="3810000" cy="381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Impact</a:t>
            </a:r>
          </a:p>
        </p:txBody>
      </p:sp>
      <p:sp>
        <p:nvSpPr>
          <p:cNvPr id="27" name="Text Placeholder 31">
            <a:extLst>
              <a:ext uri="{FF2B5EF4-FFF2-40B4-BE49-F238E27FC236}">
                <a16:creationId xmlns:a16="http://schemas.microsoft.com/office/drawing/2014/main" id="{FCA46901-ED40-41AA-95AD-ADE9E86C443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29000" y="4191000"/>
            <a:ext cx="3810000" cy="1905000"/>
          </a:xfrm>
        </p:spPr>
        <p:txBody>
          <a:bodyPr wrap="square" lIns="0" tIns="0" rIns="0" bIns="0" anchorCtr="0">
            <a:noAutofit/>
          </a:bodyPr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8" name="Text Placeholder 33">
            <a:extLst>
              <a:ext uri="{FF2B5EF4-FFF2-40B4-BE49-F238E27FC236}">
                <a16:creationId xmlns:a16="http://schemas.microsoft.com/office/drawing/2014/main" id="{FFC8F3DC-2FB3-4CA7-9006-B6A3370B9E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001000" y="4191000"/>
            <a:ext cx="3810000" cy="1905000"/>
          </a:xfrm>
        </p:spPr>
        <p:txBody>
          <a:bodyPr wrap="square" lIns="0" tIns="0" rIns="0" bIns="0" anchorCtr="0">
            <a:noAutofit/>
          </a:bodyPr>
          <a:lstStyle>
            <a:lvl1pPr rtl="0">
              <a:defRPr sz="1400">
                <a:solidFill>
                  <a:schemeClr val="accent5"/>
                </a:solidFill>
              </a:defRPr>
            </a:lvl1pPr>
            <a:lvl2pPr rtl="0">
              <a:buClr>
                <a:schemeClr val="accent5"/>
              </a:buClr>
              <a:defRPr sz="1400">
                <a:solidFill>
                  <a:schemeClr val="accent5"/>
                </a:solidFill>
              </a:defRPr>
            </a:lvl2pPr>
            <a:lvl3pPr rtl="0">
              <a:buClr>
                <a:schemeClr val="accent5"/>
              </a:buClr>
              <a:defRPr sz="1400">
                <a:solidFill>
                  <a:schemeClr val="accent5"/>
                </a:solidFill>
              </a:defRPr>
            </a:lvl3pPr>
            <a:lvl4pPr rtl="0">
              <a:defRPr sz="1400">
                <a:solidFill>
                  <a:schemeClr val="accent5"/>
                </a:solidFill>
              </a:defRPr>
            </a:lvl4pPr>
            <a:lvl5pPr rtl="0">
              <a:buClr>
                <a:schemeClr val="accent5"/>
              </a:buClr>
              <a:defRPr sz="14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9" name="Text Placeholder 36">
            <a:extLst>
              <a:ext uri="{FF2B5EF4-FFF2-40B4-BE49-F238E27FC236}">
                <a16:creationId xmlns:a16="http://schemas.microsoft.com/office/drawing/2014/main" id="{C88F3AC6-38BB-420F-928B-D3D9DAD55B7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29000" y="761999"/>
            <a:ext cx="3810000" cy="2285999"/>
          </a:xfrm>
        </p:spPr>
        <p:txBody>
          <a:bodyPr wrap="square" lIns="0" tIns="0" rIns="0" bIns="0" anchorCtr="0">
            <a:noAutofit/>
          </a:bodyPr>
          <a:lstStyle>
            <a:lvl1pPr rtl="0">
              <a:defRPr>
                <a:solidFill>
                  <a:schemeClr val="bg1"/>
                </a:solidFill>
              </a:defRPr>
            </a:lvl1pPr>
            <a:lvl2pPr rtl="0">
              <a:defRPr>
                <a:solidFill>
                  <a:schemeClr val="bg1"/>
                </a:solidFill>
              </a:defRPr>
            </a:lvl2pPr>
            <a:lvl3pPr rtl="0">
              <a:defRPr>
                <a:solidFill>
                  <a:schemeClr val="bg1"/>
                </a:solidFill>
              </a:defRPr>
            </a:lvl3pPr>
            <a:lvl4pPr rtl="0">
              <a:defRPr>
                <a:solidFill>
                  <a:schemeClr val="bg1"/>
                </a:solidFill>
              </a:defRPr>
            </a:lvl4pPr>
            <a:lvl5pPr rtl="0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0" name="Picture Placeholder 20">
            <a:extLst>
              <a:ext uri="{FF2B5EF4-FFF2-40B4-BE49-F238E27FC236}">
                <a16:creationId xmlns:a16="http://schemas.microsoft.com/office/drawing/2014/main" id="{B62EDA09-4F38-47EC-8087-3301CDABF20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620000" y="-1"/>
            <a:ext cx="4572000" cy="3429000"/>
          </a:xfrm>
          <a:solidFill>
            <a:schemeClr val="accent3"/>
          </a:solidFill>
        </p:spPr>
        <p:txBody>
          <a:bodyPr/>
          <a:lstStyle>
            <a:lvl1pPr rtl="0">
              <a:defRPr/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8948037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296CD57-C0DB-43A8-8C5C-A539549839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20922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296CD57-C0DB-43A8-8C5C-A53954983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CB228E0-7DFF-492A-AFEB-CD54CE9A63B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A699C7-7B2A-FE48-B204-2A35A8621D62}"/>
              </a:ext>
            </a:extLst>
          </p:cNvPr>
          <p:cNvSpPr/>
          <p:nvPr userDrawn="1"/>
        </p:nvSpPr>
        <p:spPr bwMode="gray">
          <a:xfrm>
            <a:off x="0" y="-1587"/>
            <a:ext cx="12192000" cy="1525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E4614CD-0A06-45AD-BFB3-52C98A151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10286999" cy="830997"/>
          </a:xfrm>
        </p:spPr>
        <p:txBody>
          <a:bodyPr vert="horz" wrap="square" lIns="0" tIns="0" rIns="0" bIns="0" anchorCtr="0">
            <a:noAutofit/>
          </a:bodyPr>
          <a:lstStyle>
            <a:lvl1pPr rtl="0">
              <a:defRPr/>
            </a:lvl1pPr>
          </a:lstStyle>
          <a:p>
            <a:r>
              <a:rPr lang="en-GB"/>
              <a:t>Key message. If the audience reads just this, it will be enough. </a:t>
            </a:r>
            <a:br>
              <a:rPr lang="en-GB"/>
            </a:br>
            <a:r>
              <a:rPr lang="en-GB"/>
              <a:t>Make every word count. Say it like you would in the room.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1DB08-8024-389B-64A0-9B500840D8B1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EA6FBDCA-5126-4449-E388-963843EA3D19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87238F3-275D-60F8-067C-BBF1C428E0C2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D014AB-3080-DC28-42DA-AF638C6AC341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23AF52B-F7BD-DF2C-D126-A4099166F75F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74EC1CA-E1AF-8741-090D-5E8EFD3876CF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9AF22D-6128-1C8F-3A5C-E69EC84F7A0D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1C16413-21EE-66F9-C6D8-4FFA1B70437F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2CD2D6C-EF1D-D324-09CA-0B56180EFF12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3003759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270B7BD-FC9D-4F69-A68F-E0C27C382D7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63484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270B7BD-FC9D-4F69-A68F-E0C27C382D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C22C1CB-4182-4CFE-892E-F42BC6EFB9A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A2A9C-BC2E-E84C-9D64-34631BC47D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81000" y="765175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E2D8C7B-E137-3948-86A5-8EF55583B6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429001" y="765175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4E76C799-A2B3-8549-BF01-A5E85152A2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81000" y="1721833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BEF35F24-23CB-894F-98A8-27315C4DB2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429001" y="1721833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8BA69A-3076-2A40-8C16-4A197F6CC4C1}"/>
              </a:ext>
            </a:extLst>
          </p:cNvPr>
          <p:cNvSpPr/>
          <p:nvPr userDrawn="1"/>
        </p:nvSpPr>
        <p:spPr bwMode="gray">
          <a:xfrm>
            <a:off x="381000" y="5805054"/>
            <a:ext cx="5715000" cy="28777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This document is exclusively intended for selected client employees. Distribution, quotations and duplications – even in the form of extracts – for third parties is only  permitted upon prior written consent of KEARNEY.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KEARNEY used the text and charts compiled in this report in a presentation; they do not represent a complete documentation of the presentation.</a:t>
            </a:r>
          </a:p>
        </p:txBody>
      </p:sp>
      <p:sp>
        <p:nvSpPr>
          <p:cNvPr id="22" name="Picture Placeholder 43">
            <a:extLst>
              <a:ext uri="{FF2B5EF4-FFF2-40B4-BE49-F238E27FC236}">
                <a16:creationId xmlns:a16="http://schemas.microsoft.com/office/drawing/2014/main" id="{763095BA-2E8C-A049-B6E6-B9E92AF228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1858328 w 6096000"/>
              <a:gd name="connsiteY1" fmla="*/ 0 h 6858000"/>
              <a:gd name="connsiteX2" fmla="*/ 3456432 w 6096000"/>
              <a:gd name="connsiteY2" fmla="*/ 2612771 h 6858000"/>
              <a:gd name="connsiteX3" fmla="*/ 5093144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1283272 h 6858000"/>
              <a:gd name="connsiteX6" fmla="*/ 4272026 w 6096000"/>
              <a:gd name="connsiteY6" fmla="*/ 4115435 h 6858000"/>
              <a:gd name="connsiteX7" fmla="*/ 4272026 w 6096000"/>
              <a:gd name="connsiteY7" fmla="*/ 6858000 h 6858000"/>
              <a:gd name="connsiteX8" fmla="*/ 2650427 w 6096000"/>
              <a:gd name="connsiteY8" fmla="*/ 6858000 h 6858000"/>
              <a:gd name="connsiteX9" fmla="*/ 2650427 w 6096000"/>
              <a:gd name="connsiteY9" fmla="*/ 41062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1858328" y="0"/>
                </a:lnTo>
                <a:lnTo>
                  <a:pt x="3456432" y="2612771"/>
                </a:lnTo>
                <a:lnTo>
                  <a:pt x="5093144" y="0"/>
                </a:lnTo>
                <a:lnTo>
                  <a:pt x="6096000" y="0"/>
                </a:lnTo>
                <a:lnTo>
                  <a:pt x="6096000" y="1283272"/>
                </a:lnTo>
                <a:lnTo>
                  <a:pt x="4272026" y="4115435"/>
                </a:lnTo>
                <a:lnTo>
                  <a:pt x="4272026" y="6858000"/>
                </a:lnTo>
                <a:lnTo>
                  <a:pt x="2650427" y="6858000"/>
                </a:lnTo>
                <a:lnTo>
                  <a:pt x="2650427" y="4106291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4D08DEC-6623-4781-9EAF-1AEF06E65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81000" y="2678492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627CD43-C8BD-456F-B11B-D4CCC5605F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429001" y="2678492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305778-3C35-4F87-95B8-48D34A0EAB57}"/>
              </a:ext>
            </a:extLst>
          </p:cNvPr>
          <p:cNvSpPr/>
          <p:nvPr userDrawn="1"/>
        </p:nvSpPr>
        <p:spPr>
          <a:xfrm>
            <a:off x="381000" y="380999"/>
            <a:ext cx="2286000" cy="38576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D19352E-21F1-4375-A6D4-65010E3C6CC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1000" y="3816948"/>
            <a:ext cx="5715000" cy="533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1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spcBef>
                <a:spcPts val="300"/>
              </a:spcBef>
            </a:pPr>
            <a:r>
              <a:rPr lang="en-GB" sz="1100" b="0">
                <a:solidFill>
                  <a:schemeClr val="bg1"/>
                </a:solidFill>
              </a:rPr>
              <a:t>Kearney is a leading global management consulting firm. For nearly 100 years, we have been a trusted advisor to C-suites, government bodies, and nonprofit organizations. Our people make us who we are. Driven to be the difference between a big idea and making it happen, we work alongside our clients to regenerate their businesses to create a future that works for everyone. </a:t>
            </a:r>
          </a:p>
          <a:p>
            <a:pPr rtl="0">
              <a:spcBef>
                <a:spcPts val="300"/>
              </a:spcBef>
            </a:pPr>
            <a:r>
              <a:rPr lang="en-GB" sz="1100">
                <a:solidFill>
                  <a:schemeClr val="bg1"/>
                </a:solidFill>
              </a:rPr>
              <a:t>www.kearney.com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E9F5617-7080-4BB2-94B0-F0A05C5823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6715" y="4953000"/>
            <a:ext cx="2654300" cy="278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2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n-GB" sz="1100">
                <a:solidFill>
                  <a:schemeClr val="accent5"/>
                </a:solidFill>
              </a:rPr>
              <a:t>Stay connected with Kearney</a:t>
            </a:r>
          </a:p>
        </p:txBody>
      </p:sp>
      <p:pic>
        <p:nvPicPr>
          <p:cNvPr id="16" name="Picture 15" descr="A drawing of a face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C42EED9A-93D2-4111-93FB-44E62B46F2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84048" y="5181600"/>
            <a:ext cx="359237" cy="359237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C2A7E718-FD1D-4AFE-ACE9-92725F57635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869018" y="5181600"/>
            <a:ext cx="359237" cy="359237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1541D422-6334-4123-9AF4-77A42EF533E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45905" y="5181600"/>
            <a:ext cx="359237" cy="359237"/>
          </a:xfrm>
          <a:prstGeom prst="rect">
            <a:avLst/>
          </a:prstGeom>
        </p:spPr>
      </p:pic>
      <p:pic>
        <p:nvPicPr>
          <p:cNvPr id="26" name="Picture 25" descr="A picture containing drawing&#10;&#10;Description automatically generated">
            <a:hlinkClick r:id="rId12"/>
            <a:extLst>
              <a:ext uri="{FF2B5EF4-FFF2-40B4-BE49-F238E27FC236}">
                <a16:creationId xmlns:a16="http://schemas.microsoft.com/office/drawing/2014/main" id="{A7CEEB1C-EE1B-439A-9586-F4EE1C8640A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307763" y="5181600"/>
            <a:ext cx="359237" cy="359237"/>
          </a:xfrm>
          <a:prstGeom prst="rect">
            <a:avLst/>
          </a:prstGeom>
        </p:spPr>
      </p:pic>
      <p:pic>
        <p:nvPicPr>
          <p:cNvPr id="27" name="Picture 26" descr="A drawing of a face&#10;&#10;Description automatically generated">
            <a:hlinkClick r:id="rId14"/>
            <a:extLst>
              <a:ext uri="{FF2B5EF4-FFF2-40B4-BE49-F238E27FC236}">
                <a16:creationId xmlns:a16="http://schemas.microsoft.com/office/drawing/2014/main" id="{1294260F-3AED-47F6-A8CE-9E3083AD421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822793" y="5181600"/>
            <a:ext cx="359237" cy="359237"/>
          </a:xfrm>
          <a:prstGeom prst="rect">
            <a:avLst/>
          </a:prstGeom>
        </p:spPr>
      </p:pic>
      <p:grpSp>
        <p:nvGrpSpPr>
          <p:cNvPr id="2" name="Graphic 8">
            <a:extLst>
              <a:ext uri="{FF2B5EF4-FFF2-40B4-BE49-F238E27FC236}">
                <a16:creationId xmlns:a16="http://schemas.microsoft.com/office/drawing/2014/main" id="{1998CBF4-6EAA-513B-80BF-7E189244BB96}"/>
              </a:ext>
            </a:extLst>
          </p:cNvPr>
          <p:cNvGrpSpPr/>
          <p:nvPr userDrawn="1"/>
        </p:nvGrpSpPr>
        <p:grpSpPr>
          <a:xfrm>
            <a:off x="381000" y="6249124"/>
            <a:ext cx="1905000" cy="228600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ECF0DB5-BB34-17E9-93E3-25553C739973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16C5745-61C0-F7EA-0475-DDAD781D73C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3C7F37-67B9-1043-E75D-234B4AA87AB0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8F4FA4-44FC-C621-59FA-891F28A4C802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BD6B1A6-785A-BFD3-D588-440D32EB4419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9F9E195-ADCD-D416-4B0C-B00AD2ECFFA7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34018F-9D70-E69E-B166-9807A7BC21CB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59484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47065A8-FE0C-4E45-8273-572C0E002B1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1484084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47065A8-FE0C-4E45-8273-572C0E002B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3D906BB-B766-4A81-982C-FF509E5EC78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GB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51A428E3-848B-4A4F-88B3-C1AC1514859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477001" y="0"/>
            <a:ext cx="5714999" cy="6858000"/>
          </a:xfrm>
          <a:custGeom>
            <a:avLst/>
            <a:gdLst>
              <a:gd name="connsiteX0" fmla="*/ 0 w 5629275"/>
              <a:gd name="connsiteY0" fmla="*/ 0 h 6858000"/>
              <a:gd name="connsiteX1" fmla="*/ 5629275 w 5629275"/>
              <a:gd name="connsiteY1" fmla="*/ 0 h 6858000"/>
              <a:gd name="connsiteX2" fmla="*/ 5629275 w 5629275"/>
              <a:gd name="connsiteY2" fmla="*/ 1423986 h 6858000"/>
              <a:gd name="connsiteX3" fmla="*/ 1566860 w 5629275"/>
              <a:gd name="connsiteY3" fmla="*/ 1423986 h 6858000"/>
              <a:gd name="connsiteX4" fmla="*/ 1566860 w 5629275"/>
              <a:gd name="connsiteY4" fmla="*/ 2709861 h 6858000"/>
              <a:gd name="connsiteX5" fmla="*/ 5072061 w 5629275"/>
              <a:gd name="connsiteY5" fmla="*/ 2709861 h 6858000"/>
              <a:gd name="connsiteX6" fmla="*/ 5072061 w 5629275"/>
              <a:gd name="connsiteY6" fmla="*/ 4204704 h 6858000"/>
              <a:gd name="connsiteX7" fmla="*/ 1566860 w 5629275"/>
              <a:gd name="connsiteY7" fmla="*/ 4204704 h 6858000"/>
              <a:gd name="connsiteX8" fmla="*/ 1566860 w 5629275"/>
              <a:gd name="connsiteY8" fmla="*/ 5386387 h 6858000"/>
              <a:gd name="connsiteX9" fmla="*/ 5629275 w 5629275"/>
              <a:gd name="connsiteY9" fmla="*/ 5386387 h 6858000"/>
              <a:gd name="connsiteX10" fmla="*/ 5629275 w 5629275"/>
              <a:gd name="connsiteY10" fmla="*/ 6858000 h 6858000"/>
              <a:gd name="connsiteX11" fmla="*/ 0 w 5629275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29275" h="6858000">
                <a:moveTo>
                  <a:pt x="0" y="0"/>
                </a:moveTo>
                <a:lnTo>
                  <a:pt x="5629275" y="0"/>
                </a:lnTo>
                <a:lnTo>
                  <a:pt x="5629275" y="1423986"/>
                </a:lnTo>
                <a:lnTo>
                  <a:pt x="1566860" y="1423986"/>
                </a:lnTo>
                <a:lnTo>
                  <a:pt x="1566860" y="2709861"/>
                </a:lnTo>
                <a:lnTo>
                  <a:pt x="5072061" y="2709861"/>
                </a:lnTo>
                <a:lnTo>
                  <a:pt x="5072061" y="4204704"/>
                </a:lnTo>
                <a:lnTo>
                  <a:pt x="1566860" y="4204704"/>
                </a:lnTo>
                <a:lnTo>
                  <a:pt x="1566860" y="5386387"/>
                </a:lnTo>
                <a:lnTo>
                  <a:pt x="5629275" y="5386387"/>
                </a:lnTo>
                <a:lnTo>
                  <a:pt x="562927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/>
            </a:lvl1pPr>
          </a:lstStyle>
          <a:p>
            <a:r>
              <a:rPr lang="en-GB"/>
              <a:t>Set the scene.</a:t>
            </a:r>
            <a:br>
              <a:rPr lang="en-GB"/>
            </a:br>
            <a:r>
              <a:rPr lang="en-GB"/>
              <a:t>Cover the context.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E1206B-8429-4EF3-BAFD-1AE585D9C24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23744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- Full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270B7BD-FC9D-4F69-A68F-E0C27C382D7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684117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270B7BD-FC9D-4F69-A68F-E0C27C382D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1">
            <a:extLst>
              <a:ext uri="{FF2B5EF4-FFF2-40B4-BE49-F238E27FC236}">
                <a16:creationId xmlns:a16="http://schemas.microsoft.com/office/drawing/2014/main" id="{3892EE32-E3D2-48FC-2A7A-02DA9E3C344E}"/>
              </a:ext>
            </a:extLst>
          </p:cNvPr>
          <p:cNvSpPr/>
          <p:nvPr userDrawn="1"/>
        </p:nvSpPr>
        <p:spPr>
          <a:xfrm>
            <a:off x="6477000" y="0"/>
            <a:ext cx="5715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 rtl="0">
              <a:lnSpc>
                <a:spcPct val="90000"/>
              </a:lnSpc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C22C1CB-4182-4CFE-892E-F42BC6EFB9A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A2A9C-BC2E-E84C-9D64-34631BC47D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81000" y="765175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E2D8C7B-E137-3948-86A5-8EF55583B6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429001" y="765175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4E76C799-A2B3-8549-BF01-A5E85152A2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81000" y="1721833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BEF35F24-23CB-894F-98A8-27315C4DB2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429001" y="1721833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8BA69A-3076-2A40-8C16-4A197F6CC4C1}"/>
              </a:ext>
            </a:extLst>
          </p:cNvPr>
          <p:cNvSpPr/>
          <p:nvPr userDrawn="1"/>
        </p:nvSpPr>
        <p:spPr bwMode="gray">
          <a:xfrm>
            <a:off x="381000" y="5805054"/>
            <a:ext cx="5715000" cy="28777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This document is exclusively intended for selected client employees. Distribution, quotations and duplications – even in the form of extracts – for third parties is only  permitted upon prior written consent of KEARNEY.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KEARNEY used the text and charts compiled in this report in a presentation; they do not represent a complete documentation of the presentation.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988207-BC86-306E-2460-75720CBD006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471931" y="0"/>
            <a:ext cx="5720069" cy="6858001"/>
          </a:xfrm>
          <a:custGeom>
            <a:avLst/>
            <a:gdLst>
              <a:gd name="connsiteX0" fmla="*/ 3336645 w 5720069"/>
              <a:gd name="connsiteY0" fmla="*/ 6858000 h 6858001"/>
              <a:gd name="connsiteX1" fmla="*/ 3563335 w 5720069"/>
              <a:gd name="connsiteY1" fmla="*/ 6858000 h 6858001"/>
              <a:gd name="connsiteX2" fmla="*/ 3563335 w 5720069"/>
              <a:gd name="connsiteY2" fmla="*/ 6858001 h 6858001"/>
              <a:gd name="connsiteX3" fmla="*/ 3336645 w 5720069"/>
              <a:gd name="connsiteY3" fmla="*/ 6858001 h 6858001"/>
              <a:gd name="connsiteX4" fmla="*/ 5720069 w 5720069"/>
              <a:gd name="connsiteY4" fmla="*/ 1403216 h 6858001"/>
              <a:gd name="connsiteX5" fmla="*/ 5720069 w 5720069"/>
              <a:gd name="connsiteY5" fmla="*/ 6858000 h 6858001"/>
              <a:gd name="connsiteX6" fmla="*/ 3563335 w 5720069"/>
              <a:gd name="connsiteY6" fmla="*/ 6858000 h 6858001"/>
              <a:gd name="connsiteX7" fmla="*/ 3563335 w 5720069"/>
              <a:gd name="connsiteY7" fmla="*/ 3943897 h 6858001"/>
              <a:gd name="connsiteX8" fmla="*/ 5069 w 5720069"/>
              <a:gd name="connsiteY8" fmla="*/ 5992 h 6858001"/>
              <a:gd name="connsiteX9" fmla="*/ 3336645 w 5720069"/>
              <a:gd name="connsiteY9" fmla="*/ 3943897 h 6858001"/>
              <a:gd name="connsiteX10" fmla="*/ 3336645 w 5720069"/>
              <a:gd name="connsiteY10" fmla="*/ 6858000 h 6858001"/>
              <a:gd name="connsiteX11" fmla="*/ 5069 w 5720069"/>
              <a:gd name="connsiteY11" fmla="*/ 6858000 h 6858001"/>
              <a:gd name="connsiteX12" fmla="*/ 297456 w 5720069"/>
              <a:gd name="connsiteY12" fmla="*/ 0 h 6858001"/>
              <a:gd name="connsiteX13" fmla="*/ 5720069 w 5720069"/>
              <a:gd name="connsiteY13" fmla="*/ 0 h 6858001"/>
              <a:gd name="connsiteX14" fmla="*/ 5720069 w 5720069"/>
              <a:gd name="connsiteY14" fmla="*/ 1052867 h 6858001"/>
              <a:gd name="connsiteX15" fmla="*/ 3449989 w 5720069"/>
              <a:gd name="connsiteY15" fmla="*/ 3727245 h 6858001"/>
              <a:gd name="connsiteX16" fmla="*/ 0 w 5720069"/>
              <a:gd name="connsiteY16" fmla="*/ 0 h 6858001"/>
              <a:gd name="connsiteX17" fmla="*/ 5069 w 5720069"/>
              <a:gd name="connsiteY17" fmla="*/ 0 h 6858001"/>
              <a:gd name="connsiteX18" fmla="*/ 5069 w 5720069"/>
              <a:gd name="connsiteY18" fmla="*/ 5992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720069" h="6858001">
                <a:moveTo>
                  <a:pt x="3336645" y="6858000"/>
                </a:moveTo>
                <a:lnTo>
                  <a:pt x="3563335" y="6858000"/>
                </a:lnTo>
                <a:lnTo>
                  <a:pt x="3563335" y="6858001"/>
                </a:lnTo>
                <a:lnTo>
                  <a:pt x="3336645" y="6858001"/>
                </a:lnTo>
                <a:close/>
                <a:moveTo>
                  <a:pt x="5720069" y="1403216"/>
                </a:moveTo>
                <a:lnTo>
                  <a:pt x="5720069" y="6858000"/>
                </a:lnTo>
                <a:lnTo>
                  <a:pt x="3563335" y="6858000"/>
                </a:lnTo>
                <a:lnTo>
                  <a:pt x="3563335" y="3943897"/>
                </a:lnTo>
                <a:close/>
                <a:moveTo>
                  <a:pt x="5069" y="5992"/>
                </a:moveTo>
                <a:lnTo>
                  <a:pt x="3336645" y="3943897"/>
                </a:lnTo>
                <a:lnTo>
                  <a:pt x="3336645" y="6858000"/>
                </a:lnTo>
                <a:lnTo>
                  <a:pt x="5069" y="6858000"/>
                </a:lnTo>
                <a:close/>
                <a:moveTo>
                  <a:pt x="297456" y="0"/>
                </a:moveTo>
                <a:lnTo>
                  <a:pt x="5720069" y="0"/>
                </a:lnTo>
                <a:lnTo>
                  <a:pt x="5720069" y="1052867"/>
                </a:lnTo>
                <a:lnTo>
                  <a:pt x="3449989" y="3727245"/>
                </a:lnTo>
                <a:close/>
                <a:moveTo>
                  <a:pt x="0" y="0"/>
                </a:moveTo>
                <a:lnTo>
                  <a:pt x="5069" y="0"/>
                </a:lnTo>
                <a:lnTo>
                  <a:pt x="5069" y="5992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4D08DEC-6623-4781-9EAF-1AEF06E65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81000" y="2678492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627CD43-C8BD-456F-B11B-D4CCC5605F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429001" y="2678492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305778-3C35-4F87-95B8-48D34A0EAB57}"/>
              </a:ext>
            </a:extLst>
          </p:cNvPr>
          <p:cNvSpPr/>
          <p:nvPr userDrawn="1"/>
        </p:nvSpPr>
        <p:spPr>
          <a:xfrm>
            <a:off x="381000" y="380999"/>
            <a:ext cx="2286000" cy="38576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D19352E-21F1-4375-A6D4-65010E3C6CC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1000" y="3816948"/>
            <a:ext cx="5715000" cy="533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1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spcBef>
                <a:spcPts val="300"/>
              </a:spcBef>
            </a:pPr>
            <a:r>
              <a:rPr lang="en-GB" sz="1100" b="0">
                <a:solidFill>
                  <a:schemeClr val="bg1"/>
                </a:solidFill>
              </a:rPr>
              <a:t>Kearney is a leading global management consulting firm. For nearly 100 years, we have been a trusted advisor to C-suites, government bodies, and nonprofit organizations. Our people make us who we are. Driven to be the difference between a big idea and making it happen, we work alongside our clients to regenerate their businesses to create a future that works for everyone. </a:t>
            </a:r>
          </a:p>
          <a:p>
            <a:pPr rtl="0">
              <a:spcBef>
                <a:spcPts val="300"/>
              </a:spcBef>
            </a:pPr>
            <a:r>
              <a:rPr lang="en-GB" sz="1100">
                <a:solidFill>
                  <a:schemeClr val="bg1"/>
                </a:solidFill>
              </a:rPr>
              <a:t>www.kearney.com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E9F5617-7080-4BB2-94B0-F0A05C5823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6715" y="4953000"/>
            <a:ext cx="2654300" cy="278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2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n-GB" sz="1100">
                <a:solidFill>
                  <a:schemeClr val="accent5"/>
                </a:solidFill>
              </a:rPr>
              <a:t>Stay connected with Kearney</a:t>
            </a:r>
          </a:p>
        </p:txBody>
      </p:sp>
      <p:pic>
        <p:nvPicPr>
          <p:cNvPr id="16" name="Picture 15" descr="A drawing of a face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C42EED9A-93D2-4111-93FB-44E62B46F2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84048" y="5181600"/>
            <a:ext cx="359237" cy="359237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C2A7E718-FD1D-4AFE-ACE9-92725F57635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869018" y="5181600"/>
            <a:ext cx="359237" cy="359237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1541D422-6334-4123-9AF4-77A42EF533E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45905" y="5181600"/>
            <a:ext cx="359237" cy="359237"/>
          </a:xfrm>
          <a:prstGeom prst="rect">
            <a:avLst/>
          </a:prstGeom>
        </p:spPr>
      </p:pic>
      <p:pic>
        <p:nvPicPr>
          <p:cNvPr id="26" name="Picture 25" descr="A picture containing drawing&#10;&#10;Description automatically generated">
            <a:hlinkClick r:id="rId12"/>
            <a:extLst>
              <a:ext uri="{FF2B5EF4-FFF2-40B4-BE49-F238E27FC236}">
                <a16:creationId xmlns:a16="http://schemas.microsoft.com/office/drawing/2014/main" id="{A7CEEB1C-EE1B-439A-9586-F4EE1C8640A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307763" y="5181600"/>
            <a:ext cx="359237" cy="359237"/>
          </a:xfrm>
          <a:prstGeom prst="rect">
            <a:avLst/>
          </a:prstGeom>
        </p:spPr>
      </p:pic>
      <p:pic>
        <p:nvPicPr>
          <p:cNvPr id="27" name="Picture 26" descr="A drawing of a face&#10;&#10;Description automatically generated">
            <a:hlinkClick r:id="rId14"/>
            <a:extLst>
              <a:ext uri="{FF2B5EF4-FFF2-40B4-BE49-F238E27FC236}">
                <a16:creationId xmlns:a16="http://schemas.microsoft.com/office/drawing/2014/main" id="{1294260F-3AED-47F6-A8CE-9E3083AD421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822793" y="5181600"/>
            <a:ext cx="359237" cy="359237"/>
          </a:xfrm>
          <a:prstGeom prst="rect">
            <a:avLst/>
          </a:prstGeom>
        </p:spPr>
      </p:pic>
      <p:grpSp>
        <p:nvGrpSpPr>
          <p:cNvPr id="2" name="Graphic 8">
            <a:extLst>
              <a:ext uri="{FF2B5EF4-FFF2-40B4-BE49-F238E27FC236}">
                <a16:creationId xmlns:a16="http://schemas.microsoft.com/office/drawing/2014/main" id="{1998CBF4-6EAA-513B-80BF-7E189244BB96}"/>
              </a:ext>
            </a:extLst>
          </p:cNvPr>
          <p:cNvGrpSpPr/>
          <p:nvPr userDrawn="1"/>
        </p:nvGrpSpPr>
        <p:grpSpPr>
          <a:xfrm>
            <a:off x="381000" y="6249124"/>
            <a:ext cx="1905000" cy="228600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ECF0DB5-BB34-17E9-93E3-25553C739973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16C5745-61C0-F7EA-0475-DDAD781D73C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3C7F37-67B9-1043-E75D-234B4AA87AB0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8F4FA4-44FC-C621-59FA-891F28A4C802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BD6B1A6-785A-BFD3-D588-440D32EB4419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9F9E195-ADCD-D416-4B0C-B00AD2ECFFA7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34018F-9D70-E69E-B166-9807A7BC21CB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8829469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6F16389-E8B9-4DEC-A80C-6A9DC0D84DB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9372695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6F16389-E8B9-4DEC-A80C-6A9DC0D84D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2FACB92-DF5A-4400-AA4D-954830BAB29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D4FE1-9E37-084D-B5CD-5C8B5F316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81001" y="381000"/>
            <a:ext cx="5334000" cy="1518442"/>
          </a:xfrm>
        </p:spPr>
        <p:txBody>
          <a:bodyPr vert="horz" lIns="0" rIns="0" anchor="t">
            <a:noAutofit/>
          </a:bodyPr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What are you here </a:t>
            </a:r>
            <a:br>
              <a:rPr lang="en-GB"/>
            </a:br>
            <a:r>
              <a:rPr lang="en-GB"/>
              <a:t>to say? Set the tone.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8B117B-053B-D74C-BAD6-ABB3754D81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81001" y="2667000"/>
            <a:ext cx="5334000" cy="1143000"/>
          </a:xfrm>
        </p:spPr>
        <p:txBody>
          <a:bodyPr lIns="0" rIns="0"/>
          <a:lstStyle>
            <a:lvl1pPr marL="0" indent="952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1">
                <a:solidFill>
                  <a:schemeClr val="bg1"/>
                </a:solidFill>
              </a:defRPr>
            </a:lvl1pPr>
            <a:lvl2pPr marL="0" marR="0" indent="95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stem Font Regular"/>
              <a:buNone/>
              <a:tabLst/>
              <a:defRPr sz="2000">
                <a:solidFill>
                  <a:schemeClr val="bg1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3pPr>
            <a:lvl4pPr marL="0" indent="9525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4pPr>
            <a:lvl5pPr marL="0" indent="-1819275" algn="l">
              <a:spcAft>
                <a:spcPts val="0"/>
              </a:spcAft>
              <a:buNone/>
              <a:tabLst/>
              <a:defRPr sz="1600"/>
            </a:lvl5pPr>
            <a:lvl6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/>
              <a:t>Add supporting detail</a:t>
            </a:r>
          </a:p>
          <a:p>
            <a:pPr lvl="1"/>
            <a:r>
              <a:rPr lang="en-GB"/>
              <a:t>Date</a:t>
            </a: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D39AFBA7-BA67-F9A2-DE2A-DC32BFE2439D}"/>
              </a:ext>
            </a:extLst>
          </p:cNvPr>
          <p:cNvGrpSpPr/>
          <p:nvPr userDrawn="1"/>
        </p:nvGrpSpPr>
        <p:grpSpPr>
          <a:xfrm>
            <a:off x="381000" y="6249124"/>
            <a:ext cx="1905000" cy="228600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56752E-9AA9-726C-0251-2C389CE0462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F469340-B4DB-C556-C1C6-41DE64AF743F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1FCB574-5E9D-0694-D310-ACBA1596CC35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8BE4FC7-56B1-9430-231F-A7EBCBAC729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FD05B4C-B6AD-7390-178C-8D924544D590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542FDFB-0BD4-7338-341D-C0627EA47CA5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BEAA26B-5F2E-3F7D-C0EE-F58744BB5924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sp>
        <p:nvSpPr>
          <p:cNvPr id="17" name="Picture Placeholder 33">
            <a:extLst>
              <a:ext uri="{FF2B5EF4-FFF2-40B4-BE49-F238E27FC236}">
                <a16:creationId xmlns:a16="http://schemas.microsoft.com/office/drawing/2014/main" id="{B900B33D-26CF-2523-5D40-645B875822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6102350" y="0"/>
            <a:ext cx="6089650" cy="6858000"/>
          </a:xfrm>
          <a:custGeom>
            <a:avLst/>
            <a:gdLst>
              <a:gd name="connsiteX0" fmla="*/ 0 w 6089650"/>
              <a:gd name="connsiteY0" fmla="*/ 0 h 6858000"/>
              <a:gd name="connsiteX1" fmla="*/ 1595374 w 6089650"/>
              <a:gd name="connsiteY1" fmla="*/ 0 h 6858000"/>
              <a:gd name="connsiteX2" fmla="*/ 1595374 w 6089650"/>
              <a:gd name="connsiteY2" fmla="*/ 2523300 h 6858000"/>
              <a:gd name="connsiteX3" fmla="*/ 2028381 w 6089650"/>
              <a:gd name="connsiteY3" fmla="*/ 2523300 h 6858000"/>
              <a:gd name="connsiteX4" fmla="*/ 4196207 w 6089650"/>
              <a:gd name="connsiteY4" fmla="*/ 0 h 6858000"/>
              <a:gd name="connsiteX5" fmla="*/ 6089650 w 6089650"/>
              <a:gd name="connsiteY5" fmla="*/ 0 h 6858000"/>
              <a:gd name="connsiteX6" fmla="*/ 6089650 w 6089650"/>
              <a:gd name="connsiteY6" fmla="*/ 149543 h 6858000"/>
              <a:gd name="connsiteX7" fmla="*/ 3336607 w 6089650"/>
              <a:gd name="connsiteY7" fmla="*/ 3429000 h 6858000"/>
              <a:gd name="connsiteX8" fmla="*/ 6089650 w 6089650"/>
              <a:gd name="connsiteY8" fmla="*/ 6708394 h 6858000"/>
              <a:gd name="connsiteX9" fmla="*/ 6089650 w 6089650"/>
              <a:gd name="connsiteY9" fmla="*/ 6858000 h 6858000"/>
              <a:gd name="connsiteX10" fmla="*/ 4197350 w 6089650"/>
              <a:gd name="connsiteY10" fmla="*/ 6858000 h 6858000"/>
              <a:gd name="connsiteX11" fmla="*/ 2049907 w 6089650"/>
              <a:gd name="connsiteY11" fmla="*/ 4309428 h 6858000"/>
              <a:gd name="connsiteX12" fmla="*/ 1595311 w 6089650"/>
              <a:gd name="connsiteY12" fmla="*/ 4309301 h 6858000"/>
              <a:gd name="connsiteX13" fmla="*/ 1595311 w 6089650"/>
              <a:gd name="connsiteY13" fmla="*/ 6858000 h 6858000"/>
              <a:gd name="connsiteX14" fmla="*/ 0 w 6089650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89650" h="6858000">
                <a:moveTo>
                  <a:pt x="0" y="0"/>
                </a:moveTo>
                <a:lnTo>
                  <a:pt x="1595374" y="0"/>
                </a:lnTo>
                <a:lnTo>
                  <a:pt x="1595374" y="2523300"/>
                </a:lnTo>
                <a:lnTo>
                  <a:pt x="2028381" y="2523300"/>
                </a:lnTo>
                <a:lnTo>
                  <a:pt x="4196207" y="0"/>
                </a:lnTo>
                <a:lnTo>
                  <a:pt x="6089650" y="0"/>
                </a:lnTo>
                <a:lnTo>
                  <a:pt x="6089650" y="149543"/>
                </a:lnTo>
                <a:lnTo>
                  <a:pt x="3336607" y="3429000"/>
                </a:lnTo>
                <a:lnTo>
                  <a:pt x="6089650" y="6708394"/>
                </a:lnTo>
                <a:lnTo>
                  <a:pt x="6089650" y="6858000"/>
                </a:lnTo>
                <a:lnTo>
                  <a:pt x="4197350" y="6858000"/>
                </a:lnTo>
                <a:lnTo>
                  <a:pt x="2049907" y="4309428"/>
                </a:lnTo>
                <a:lnTo>
                  <a:pt x="1595311" y="4309301"/>
                </a:lnTo>
                <a:lnTo>
                  <a:pt x="159531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algn="l" rtl="0">
              <a:defRPr sz="11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26184664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6F16389-E8B9-4DEC-A80C-6A9DC0D84DB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446333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6F16389-E8B9-4DEC-A80C-6A9DC0D84D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31897572-F68F-98EF-0C17-B1CA5A7299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" y="0"/>
            <a:ext cx="12192005" cy="6858006"/>
          </a:xfrm>
          <a:custGeom>
            <a:avLst/>
            <a:gdLst>
              <a:gd name="connsiteX0" fmla="*/ 1024752 w 12192005"/>
              <a:gd name="connsiteY0" fmla="*/ 6277851 h 6858006"/>
              <a:gd name="connsiteX1" fmla="*/ 1040077 w 12192005"/>
              <a:gd name="connsiteY1" fmla="*/ 6277851 h 6858006"/>
              <a:gd name="connsiteX2" fmla="*/ 1084822 w 12192005"/>
              <a:gd name="connsiteY2" fmla="*/ 6389764 h 6858006"/>
              <a:gd name="connsiteX3" fmla="*/ 979805 w 12192005"/>
              <a:gd name="connsiteY3" fmla="*/ 6389764 h 6858006"/>
              <a:gd name="connsiteX4" fmla="*/ 1249687 w 12192005"/>
              <a:gd name="connsiteY4" fmla="*/ 6276172 h 6858006"/>
              <a:gd name="connsiteX5" fmla="*/ 1332532 w 12192005"/>
              <a:gd name="connsiteY5" fmla="*/ 6276172 h 6858006"/>
              <a:gd name="connsiteX6" fmla="*/ 1383259 w 12192005"/>
              <a:gd name="connsiteY6" fmla="*/ 6313193 h 6858006"/>
              <a:gd name="connsiteX7" fmla="*/ 1332532 w 12192005"/>
              <a:gd name="connsiteY7" fmla="*/ 6350214 h 6858006"/>
              <a:gd name="connsiteX8" fmla="*/ 1249687 w 12192005"/>
              <a:gd name="connsiteY8" fmla="*/ 6350214 h 6858006"/>
              <a:gd name="connsiteX9" fmla="*/ 2057077 w 12192005"/>
              <a:gd name="connsiteY9" fmla="*/ 6249144 h 6858006"/>
              <a:gd name="connsiteX10" fmla="*/ 2157664 w 12192005"/>
              <a:gd name="connsiteY10" fmla="*/ 6382845 h 6858006"/>
              <a:gd name="connsiteX11" fmla="*/ 2157664 w 12192005"/>
              <a:gd name="connsiteY11" fmla="*/ 6478533 h 6858006"/>
              <a:gd name="connsiteX12" fmla="*/ 2187427 w 12192005"/>
              <a:gd name="connsiteY12" fmla="*/ 6478533 h 6858006"/>
              <a:gd name="connsiteX13" fmla="*/ 2187427 w 12192005"/>
              <a:gd name="connsiteY13" fmla="*/ 6383169 h 6858006"/>
              <a:gd name="connsiteX14" fmla="*/ 2287550 w 12192005"/>
              <a:gd name="connsiteY14" fmla="*/ 6249144 h 6858006"/>
              <a:gd name="connsiteX15" fmla="*/ 2252934 w 12192005"/>
              <a:gd name="connsiteY15" fmla="*/ 6249144 h 6858006"/>
              <a:gd name="connsiteX16" fmla="*/ 2172304 w 12192005"/>
              <a:gd name="connsiteY16" fmla="*/ 6355312 h 6858006"/>
              <a:gd name="connsiteX17" fmla="*/ 2092680 w 12192005"/>
              <a:gd name="connsiteY17" fmla="*/ 6249144 h 6858006"/>
              <a:gd name="connsiteX18" fmla="*/ 1811602 w 12192005"/>
              <a:gd name="connsiteY18" fmla="*/ 6249144 h 6858006"/>
              <a:gd name="connsiteX19" fmla="*/ 1811602 w 12192005"/>
              <a:gd name="connsiteY19" fmla="*/ 6478513 h 6858006"/>
              <a:gd name="connsiteX20" fmla="*/ 1998961 w 12192005"/>
              <a:gd name="connsiteY20" fmla="*/ 6478513 h 6858006"/>
              <a:gd name="connsiteX21" fmla="*/ 1998961 w 12192005"/>
              <a:gd name="connsiteY21" fmla="*/ 6451486 h 6858006"/>
              <a:gd name="connsiteX22" fmla="*/ 1839674 w 12192005"/>
              <a:gd name="connsiteY22" fmla="*/ 6451486 h 6858006"/>
              <a:gd name="connsiteX23" fmla="*/ 1839674 w 12192005"/>
              <a:gd name="connsiteY23" fmla="*/ 6377423 h 6858006"/>
              <a:gd name="connsiteX24" fmla="*/ 1979971 w 12192005"/>
              <a:gd name="connsiteY24" fmla="*/ 6377423 h 6858006"/>
              <a:gd name="connsiteX25" fmla="*/ 1979971 w 12192005"/>
              <a:gd name="connsiteY25" fmla="*/ 6350234 h 6858006"/>
              <a:gd name="connsiteX26" fmla="*/ 1839674 w 12192005"/>
              <a:gd name="connsiteY26" fmla="*/ 6350234 h 6858006"/>
              <a:gd name="connsiteX27" fmla="*/ 1839674 w 12192005"/>
              <a:gd name="connsiteY27" fmla="*/ 6276172 h 6858006"/>
              <a:gd name="connsiteX28" fmla="*/ 1998961 w 12192005"/>
              <a:gd name="connsiteY28" fmla="*/ 6276172 h 6858006"/>
              <a:gd name="connsiteX29" fmla="*/ 1998961 w 12192005"/>
              <a:gd name="connsiteY29" fmla="*/ 6249144 h 6858006"/>
              <a:gd name="connsiteX30" fmla="*/ 1504808 w 12192005"/>
              <a:gd name="connsiteY30" fmla="*/ 6249144 h 6858006"/>
              <a:gd name="connsiteX31" fmla="*/ 1504808 w 12192005"/>
              <a:gd name="connsiteY31" fmla="*/ 6478513 h 6858006"/>
              <a:gd name="connsiteX32" fmla="*/ 1533645 w 12192005"/>
              <a:gd name="connsiteY32" fmla="*/ 6478513 h 6858006"/>
              <a:gd name="connsiteX33" fmla="*/ 1533806 w 12192005"/>
              <a:gd name="connsiteY33" fmla="*/ 6300893 h 6858006"/>
              <a:gd name="connsiteX34" fmla="*/ 1685965 w 12192005"/>
              <a:gd name="connsiteY34" fmla="*/ 6478513 h 6858006"/>
              <a:gd name="connsiteX35" fmla="*/ 1711539 w 12192005"/>
              <a:gd name="connsiteY35" fmla="*/ 6478513 h 6858006"/>
              <a:gd name="connsiteX36" fmla="*/ 1711539 w 12192005"/>
              <a:gd name="connsiteY36" fmla="*/ 6249144 h 6858006"/>
              <a:gd name="connsiteX37" fmla="*/ 1682702 w 12192005"/>
              <a:gd name="connsiteY37" fmla="*/ 6249144 h 6858006"/>
              <a:gd name="connsiteX38" fmla="*/ 1682702 w 12192005"/>
              <a:gd name="connsiteY38" fmla="*/ 6427169 h 6858006"/>
              <a:gd name="connsiteX39" fmla="*/ 1530383 w 12192005"/>
              <a:gd name="connsiteY39" fmla="*/ 6249144 h 6858006"/>
              <a:gd name="connsiteX40" fmla="*/ 1006970 w 12192005"/>
              <a:gd name="connsiteY40" fmla="*/ 6249144 h 6858006"/>
              <a:gd name="connsiteX41" fmla="*/ 914177 w 12192005"/>
              <a:gd name="connsiteY41" fmla="*/ 6478533 h 6858006"/>
              <a:gd name="connsiteX42" fmla="*/ 944424 w 12192005"/>
              <a:gd name="connsiteY42" fmla="*/ 6478533 h 6858006"/>
              <a:gd name="connsiteX43" fmla="*/ 968931 w 12192005"/>
              <a:gd name="connsiteY43" fmla="*/ 6417054 h 6858006"/>
              <a:gd name="connsiteX44" fmla="*/ 1095716 w 12192005"/>
              <a:gd name="connsiteY44" fmla="*/ 6417054 h 6858006"/>
              <a:gd name="connsiteX45" fmla="*/ 1120385 w 12192005"/>
              <a:gd name="connsiteY45" fmla="*/ 6478533 h 6858006"/>
              <a:gd name="connsiteX46" fmla="*/ 1151759 w 12192005"/>
              <a:gd name="connsiteY46" fmla="*/ 6478533 h 6858006"/>
              <a:gd name="connsiteX47" fmla="*/ 1058804 w 12192005"/>
              <a:gd name="connsiteY47" fmla="*/ 6249144 h 6858006"/>
              <a:gd name="connsiteX48" fmla="*/ 664192 w 12192005"/>
              <a:gd name="connsiteY48" fmla="*/ 6249144 h 6858006"/>
              <a:gd name="connsiteX49" fmla="*/ 664192 w 12192005"/>
              <a:gd name="connsiteY49" fmla="*/ 6478513 h 6858006"/>
              <a:gd name="connsiteX50" fmla="*/ 851551 w 12192005"/>
              <a:gd name="connsiteY50" fmla="*/ 6478513 h 6858006"/>
              <a:gd name="connsiteX51" fmla="*/ 851551 w 12192005"/>
              <a:gd name="connsiteY51" fmla="*/ 6451486 h 6858006"/>
              <a:gd name="connsiteX52" fmla="*/ 692264 w 12192005"/>
              <a:gd name="connsiteY52" fmla="*/ 6451486 h 6858006"/>
              <a:gd name="connsiteX53" fmla="*/ 692264 w 12192005"/>
              <a:gd name="connsiteY53" fmla="*/ 6377423 h 6858006"/>
              <a:gd name="connsiteX54" fmla="*/ 832561 w 12192005"/>
              <a:gd name="connsiteY54" fmla="*/ 6377423 h 6858006"/>
              <a:gd name="connsiteX55" fmla="*/ 832561 w 12192005"/>
              <a:gd name="connsiteY55" fmla="*/ 6350234 h 6858006"/>
              <a:gd name="connsiteX56" fmla="*/ 692264 w 12192005"/>
              <a:gd name="connsiteY56" fmla="*/ 6350234 h 6858006"/>
              <a:gd name="connsiteX57" fmla="*/ 692264 w 12192005"/>
              <a:gd name="connsiteY57" fmla="*/ 6276172 h 6858006"/>
              <a:gd name="connsiteX58" fmla="*/ 851551 w 12192005"/>
              <a:gd name="connsiteY58" fmla="*/ 6276172 h 6858006"/>
              <a:gd name="connsiteX59" fmla="*/ 851551 w 12192005"/>
              <a:gd name="connsiteY59" fmla="*/ 6249144 h 6858006"/>
              <a:gd name="connsiteX60" fmla="*/ 380999 w 12192005"/>
              <a:gd name="connsiteY60" fmla="*/ 6249144 h 6858006"/>
              <a:gd name="connsiteX61" fmla="*/ 380999 w 12192005"/>
              <a:gd name="connsiteY61" fmla="*/ 6478513 h 6858006"/>
              <a:gd name="connsiteX62" fmla="*/ 409836 w 12192005"/>
              <a:gd name="connsiteY62" fmla="*/ 6478513 h 6858006"/>
              <a:gd name="connsiteX63" fmla="*/ 409836 w 12192005"/>
              <a:gd name="connsiteY63" fmla="*/ 6378151 h 6858006"/>
              <a:gd name="connsiteX64" fmla="*/ 449044 w 12192005"/>
              <a:gd name="connsiteY64" fmla="*/ 6378151 h 6858006"/>
              <a:gd name="connsiteX65" fmla="*/ 548684 w 12192005"/>
              <a:gd name="connsiteY65" fmla="*/ 6478513 h 6858006"/>
              <a:gd name="connsiteX66" fmla="*/ 587831 w 12192005"/>
              <a:gd name="connsiteY66" fmla="*/ 6478513 h 6858006"/>
              <a:gd name="connsiteX67" fmla="*/ 475826 w 12192005"/>
              <a:gd name="connsiteY67" fmla="*/ 6363829 h 6858006"/>
              <a:gd name="connsiteX68" fmla="*/ 587831 w 12192005"/>
              <a:gd name="connsiteY68" fmla="*/ 6249144 h 6858006"/>
              <a:gd name="connsiteX69" fmla="*/ 548684 w 12192005"/>
              <a:gd name="connsiteY69" fmla="*/ 6249144 h 6858006"/>
              <a:gd name="connsiteX70" fmla="*/ 449164 w 12192005"/>
              <a:gd name="connsiteY70" fmla="*/ 6349506 h 6858006"/>
              <a:gd name="connsiteX71" fmla="*/ 409836 w 12192005"/>
              <a:gd name="connsiteY71" fmla="*/ 6349506 h 6858006"/>
              <a:gd name="connsiteX72" fmla="*/ 409836 w 12192005"/>
              <a:gd name="connsiteY72" fmla="*/ 6249144 h 6858006"/>
              <a:gd name="connsiteX73" fmla="*/ 1221011 w 12192005"/>
              <a:gd name="connsiteY73" fmla="*/ 6249124 h 6858006"/>
              <a:gd name="connsiteX74" fmla="*/ 1221011 w 12192005"/>
              <a:gd name="connsiteY74" fmla="*/ 6478513 h 6858006"/>
              <a:gd name="connsiteX75" fmla="*/ 1249707 w 12192005"/>
              <a:gd name="connsiteY75" fmla="*/ 6478513 h 6858006"/>
              <a:gd name="connsiteX76" fmla="*/ 1249707 w 12192005"/>
              <a:gd name="connsiteY76" fmla="*/ 6377424 h 6858006"/>
              <a:gd name="connsiteX77" fmla="*/ 1315355 w 12192005"/>
              <a:gd name="connsiteY77" fmla="*/ 6377424 h 6858006"/>
              <a:gd name="connsiteX78" fmla="*/ 1391414 w 12192005"/>
              <a:gd name="connsiteY78" fmla="*/ 6478513 h 6858006"/>
              <a:gd name="connsiteX79" fmla="*/ 1426756 w 12192005"/>
              <a:gd name="connsiteY79" fmla="*/ 6478513 h 6858006"/>
              <a:gd name="connsiteX80" fmla="*/ 1350616 w 12192005"/>
              <a:gd name="connsiteY80" fmla="*/ 6376978 h 6858006"/>
              <a:gd name="connsiteX81" fmla="*/ 1366846 w 12192005"/>
              <a:gd name="connsiteY81" fmla="*/ 6374794 h 6858006"/>
              <a:gd name="connsiteX82" fmla="*/ 1413102 w 12192005"/>
              <a:gd name="connsiteY82" fmla="*/ 6313193 h 6858006"/>
              <a:gd name="connsiteX83" fmla="*/ 1333197 w 12192005"/>
              <a:gd name="connsiteY83" fmla="*/ 6249124 h 6858006"/>
              <a:gd name="connsiteX84" fmla="*/ 8185926 w 12192005"/>
              <a:gd name="connsiteY84" fmla="*/ 3539505 h 6858006"/>
              <a:gd name="connsiteX85" fmla="*/ 11867083 w 12192005"/>
              <a:gd name="connsiteY85" fmla="*/ 6858006 h 6858006"/>
              <a:gd name="connsiteX86" fmla="*/ 6236781 w 12192005"/>
              <a:gd name="connsiteY86" fmla="*/ 6858006 h 6858006"/>
              <a:gd name="connsiteX87" fmla="*/ 6236781 w 12192005"/>
              <a:gd name="connsiteY87" fmla="*/ 3539625 h 6858006"/>
              <a:gd name="connsiteX88" fmla="*/ 12192000 w 12192005"/>
              <a:gd name="connsiteY88" fmla="*/ 5 h 6858006"/>
              <a:gd name="connsiteX89" fmla="*/ 12192000 w 12192005"/>
              <a:gd name="connsiteY89" fmla="*/ 6858006 h 6858006"/>
              <a:gd name="connsiteX90" fmla="*/ 12191519 w 12192005"/>
              <a:gd name="connsiteY90" fmla="*/ 6858006 h 6858006"/>
              <a:gd name="connsiteX91" fmla="*/ 8392904 w 12192005"/>
              <a:gd name="connsiteY91" fmla="*/ 3427733 h 6858006"/>
              <a:gd name="connsiteX92" fmla="*/ 12192000 w 12192005"/>
              <a:gd name="connsiteY92" fmla="*/ 0 h 6858006"/>
              <a:gd name="connsiteX93" fmla="*/ 12192005 w 12192005"/>
              <a:gd name="connsiteY93" fmla="*/ 0 h 6858006"/>
              <a:gd name="connsiteX94" fmla="*/ 12192000 w 12192005"/>
              <a:gd name="connsiteY94" fmla="*/ 5 h 6858006"/>
              <a:gd name="connsiteX95" fmla="*/ 6236781 w 12192005"/>
              <a:gd name="connsiteY95" fmla="*/ 0 h 6858006"/>
              <a:gd name="connsiteX96" fmla="*/ 11867569 w 12192005"/>
              <a:gd name="connsiteY96" fmla="*/ 0 h 6858006"/>
              <a:gd name="connsiteX97" fmla="*/ 8185926 w 12192005"/>
              <a:gd name="connsiteY97" fmla="*/ 3316082 h 6858006"/>
              <a:gd name="connsiteX98" fmla="*/ 6236781 w 12192005"/>
              <a:gd name="connsiteY98" fmla="*/ 3316082 h 6858006"/>
              <a:gd name="connsiteX99" fmla="*/ 0 w 12192005"/>
              <a:gd name="connsiteY99" fmla="*/ 0 h 6858006"/>
              <a:gd name="connsiteX100" fmla="*/ 6013353 w 12192005"/>
              <a:gd name="connsiteY100" fmla="*/ 0 h 6858006"/>
              <a:gd name="connsiteX101" fmla="*/ 6013353 w 12192005"/>
              <a:gd name="connsiteY101" fmla="*/ 6858006 h 6858006"/>
              <a:gd name="connsiteX102" fmla="*/ 0 w 12192005"/>
              <a:gd name="connsiteY102" fmla="*/ 6858006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12192005" h="6858006">
                <a:moveTo>
                  <a:pt x="1024752" y="6277851"/>
                </a:moveTo>
                <a:lnTo>
                  <a:pt x="1040077" y="6277851"/>
                </a:lnTo>
                <a:lnTo>
                  <a:pt x="1084822" y="6389764"/>
                </a:lnTo>
                <a:lnTo>
                  <a:pt x="979805" y="6389764"/>
                </a:lnTo>
                <a:close/>
                <a:moveTo>
                  <a:pt x="1249687" y="6276172"/>
                </a:moveTo>
                <a:lnTo>
                  <a:pt x="1332532" y="6276172"/>
                </a:lnTo>
                <a:cubicBezTo>
                  <a:pt x="1365638" y="6276172"/>
                  <a:pt x="1383259" y="6288795"/>
                  <a:pt x="1383259" y="6313193"/>
                </a:cubicBezTo>
                <a:cubicBezTo>
                  <a:pt x="1383259" y="6337570"/>
                  <a:pt x="1366142" y="6350214"/>
                  <a:pt x="1332532" y="6350214"/>
                </a:cubicBezTo>
                <a:lnTo>
                  <a:pt x="1249687" y="6350214"/>
                </a:lnTo>
                <a:close/>
                <a:moveTo>
                  <a:pt x="2057077" y="6249144"/>
                </a:moveTo>
                <a:lnTo>
                  <a:pt x="2157664" y="6382845"/>
                </a:lnTo>
                <a:lnTo>
                  <a:pt x="2157664" y="6478533"/>
                </a:lnTo>
                <a:lnTo>
                  <a:pt x="2187427" y="6478533"/>
                </a:lnTo>
                <a:lnTo>
                  <a:pt x="2187427" y="6383169"/>
                </a:lnTo>
                <a:lnTo>
                  <a:pt x="2287550" y="6249144"/>
                </a:lnTo>
                <a:lnTo>
                  <a:pt x="2252934" y="6249144"/>
                </a:lnTo>
                <a:lnTo>
                  <a:pt x="2172304" y="6355312"/>
                </a:lnTo>
                <a:lnTo>
                  <a:pt x="2092680" y="6249144"/>
                </a:lnTo>
                <a:close/>
                <a:moveTo>
                  <a:pt x="1811602" y="6249144"/>
                </a:moveTo>
                <a:lnTo>
                  <a:pt x="1811602" y="6478513"/>
                </a:lnTo>
                <a:lnTo>
                  <a:pt x="1998961" y="6478513"/>
                </a:lnTo>
                <a:lnTo>
                  <a:pt x="1998961" y="6451486"/>
                </a:lnTo>
                <a:lnTo>
                  <a:pt x="1839674" y="6451486"/>
                </a:lnTo>
                <a:lnTo>
                  <a:pt x="1839674" y="6377423"/>
                </a:lnTo>
                <a:lnTo>
                  <a:pt x="1979971" y="6377423"/>
                </a:lnTo>
                <a:lnTo>
                  <a:pt x="1979971" y="6350234"/>
                </a:lnTo>
                <a:lnTo>
                  <a:pt x="1839674" y="6350234"/>
                </a:lnTo>
                <a:lnTo>
                  <a:pt x="1839674" y="6276172"/>
                </a:lnTo>
                <a:lnTo>
                  <a:pt x="1998961" y="6276172"/>
                </a:lnTo>
                <a:lnTo>
                  <a:pt x="1998961" y="6249144"/>
                </a:lnTo>
                <a:close/>
                <a:moveTo>
                  <a:pt x="1504808" y="6249144"/>
                </a:moveTo>
                <a:lnTo>
                  <a:pt x="1504808" y="6478513"/>
                </a:lnTo>
                <a:lnTo>
                  <a:pt x="1533645" y="6478513"/>
                </a:lnTo>
                <a:lnTo>
                  <a:pt x="1533806" y="6300893"/>
                </a:lnTo>
                <a:lnTo>
                  <a:pt x="1685965" y="6478513"/>
                </a:lnTo>
                <a:lnTo>
                  <a:pt x="1711539" y="6478513"/>
                </a:lnTo>
                <a:lnTo>
                  <a:pt x="1711539" y="6249144"/>
                </a:lnTo>
                <a:lnTo>
                  <a:pt x="1682702" y="6249144"/>
                </a:lnTo>
                <a:lnTo>
                  <a:pt x="1682702" y="6427169"/>
                </a:lnTo>
                <a:lnTo>
                  <a:pt x="1530383" y="6249144"/>
                </a:lnTo>
                <a:close/>
                <a:moveTo>
                  <a:pt x="1006970" y="6249144"/>
                </a:moveTo>
                <a:lnTo>
                  <a:pt x="914177" y="6478533"/>
                </a:lnTo>
                <a:lnTo>
                  <a:pt x="944424" y="6478533"/>
                </a:lnTo>
                <a:lnTo>
                  <a:pt x="968931" y="6417054"/>
                </a:lnTo>
                <a:lnTo>
                  <a:pt x="1095716" y="6417054"/>
                </a:lnTo>
                <a:lnTo>
                  <a:pt x="1120385" y="6478533"/>
                </a:lnTo>
                <a:lnTo>
                  <a:pt x="1151759" y="6478533"/>
                </a:lnTo>
                <a:lnTo>
                  <a:pt x="1058804" y="6249144"/>
                </a:lnTo>
                <a:close/>
                <a:moveTo>
                  <a:pt x="664192" y="6249144"/>
                </a:moveTo>
                <a:lnTo>
                  <a:pt x="664192" y="6478513"/>
                </a:lnTo>
                <a:lnTo>
                  <a:pt x="851551" y="6478513"/>
                </a:lnTo>
                <a:lnTo>
                  <a:pt x="851551" y="6451486"/>
                </a:lnTo>
                <a:lnTo>
                  <a:pt x="692264" y="6451486"/>
                </a:lnTo>
                <a:lnTo>
                  <a:pt x="692264" y="6377423"/>
                </a:lnTo>
                <a:lnTo>
                  <a:pt x="832561" y="6377423"/>
                </a:lnTo>
                <a:lnTo>
                  <a:pt x="832561" y="6350234"/>
                </a:lnTo>
                <a:lnTo>
                  <a:pt x="692264" y="6350234"/>
                </a:lnTo>
                <a:lnTo>
                  <a:pt x="692264" y="6276172"/>
                </a:lnTo>
                <a:lnTo>
                  <a:pt x="851551" y="6276172"/>
                </a:lnTo>
                <a:lnTo>
                  <a:pt x="851551" y="6249144"/>
                </a:lnTo>
                <a:close/>
                <a:moveTo>
                  <a:pt x="380999" y="6249144"/>
                </a:moveTo>
                <a:lnTo>
                  <a:pt x="380999" y="6478513"/>
                </a:lnTo>
                <a:lnTo>
                  <a:pt x="409836" y="6478513"/>
                </a:lnTo>
                <a:lnTo>
                  <a:pt x="409836" y="6378151"/>
                </a:lnTo>
                <a:lnTo>
                  <a:pt x="449044" y="6378151"/>
                </a:lnTo>
                <a:lnTo>
                  <a:pt x="548684" y="6478513"/>
                </a:lnTo>
                <a:lnTo>
                  <a:pt x="587831" y="6478513"/>
                </a:lnTo>
                <a:lnTo>
                  <a:pt x="475826" y="6363829"/>
                </a:lnTo>
                <a:lnTo>
                  <a:pt x="587831" y="6249144"/>
                </a:lnTo>
                <a:lnTo>
                  <a:pt x="548684" y="6249144"/>
                </a:lnTo>
                <a:lnTo>
                  <a:pt x="449164" y="6349506"/>
                </a:lnTo>
                <a:lnTo>
                  <a:pt x="409836" y="6349506"/>
                </a:lnTo>
                <a:lnTo>
                  <a:pt x="409836" y="6249144"/>
                </a:lnTo>
                <a:close/>
                <a:moveTo>
                  <a:pt x="1221011" y="6249124"/>
                </a:moveTo>
                <a:lnTo>
                  <a:pt x="1221011" y="6478513"/>
                </a:lnTo>
                <a:lnTo>
                  <a:pt x="1249707" y="6478513"/>
                </a:lnTo>
                <a:lnTo>
                  <a:pt x="1249707" y="6377424"/>
                </a:lnTo>
                <a:lnTo>
                  <a:pt x="1315355" y="6377424"/>
                </a:lnTo>
                <a:lnTo>
                  <a:pt x="1391414" y="6478513"/>
                </a:lnTo>
                <a:lnTo>
                  <a:pt x="1426756" y="6478513"/>
                </a:lnTo>
                <a:lnTo>
                  <a:pt x="1350616" y="6376978"/>
                </a:lnTo>
                <a:cubicBezTo>
                  <a:pt x="1361450" y="6376230"/>
                  <a:pt x="1366846" y="6374794"/>
                  <a:pt x="1366846" y="6374794"/>
                </a:cubicBezTo>
                <a:cubicBezTo>
                  <a:pt x="1394918" y="6365872"/>
                  <a:pt x="1413102" y="6344246"/>
                  <a:pt x="1413102" y="6313193"/>
                </a:cubicBezTo>
                <a:cubicBezTo>
                  <a:pt x="1413102" y="6271418"/>
                  <a:pt x="1384548" y="6249124"/>
                  <a:pt x="1333197" y="6249124"/>
                </a:cubicBezTo>
                <a:close/>
                <a:moveTo>
                  <a:pt x="8185926" y="3539505"/>
                </a:moveTo>
                <a:lnTo>
                  <a:pt x="11867083" y="6858006"/>
                </a:lnTo>
                <a:lnTo>
                  <a:pt x="6236781" y="6858006"/>
                </a:lnTo>
                <a:lnTo>
                  <a:pt x="6236781" y="3539625"/>
                </a:lnTo>
                <a:close/>
                <a:moveTo>
                  <a:pt x="12192000" y="5"/>
                </a:moveTo>
                <a:lnTo>
                  <a:pt x="12192000" y="6858006"/>
                </a:lnTo>
                <a:lnTo>
                  <a:pt x="12191519" y="6858006"/>
                </a:lnTo>
                <a:lnTo>
                  <a:pt x="8392904" y="3427733"/>
                </a:lnTo>
                <a:close/>
                <a:moveTo>
                  <a:pt x="12192000" y="0"/>
                </a:moveTo>
                <a:lnTo>
                  <a:pt x="12192005" y="0"/>
                </a:lnTo>
                <a:lnTo>
                  <a:pt x="12192000" y="5"/>
                </a:lnTo>
                <a:close/>
                <a:moveTo>
                  <a:pt x="6236781" y="0"/>
                </a:moveTo>
                <a:lnTo>
                  <a:pt x="11867569" y="0"/>
                </a:lnTo>
                <a:lnTo>
                  <a:pt x="8185926" y="3316082"/>
                </a:lnTo>
                <a:lnTo>
                  <a:pt x="6236781" y="3316082"/>
                </a:lnTo>
                <a:close/>
                <a:moveTo>
                  <a:pt x="0" y="0"/>
                </a:moveTo>
                <a:lnTo>
                  <a:pt x="6013353" y="0"/>
                </a:lnTo>
                <a:lnTo>
                  <a:pt x="6013353" y="6858006"/>
                </a:lnTo>
                <a:lnTo>
                  <a:pt x="0" y="6858006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algn="l" rtl="0">
              <a:defRPr sz="11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insert image</a:t>
            </a:r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2FACB92-DF5A-4400-AA4D-954830BAB29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D4FE1-9E37-084D-B5CD-5C8B5F316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81001" y="381000"/>
            <a:ext cx="5334000" cy="1518442"/>
          </a:xfrm>
        </p:spPr>
        <p:txBody>
          <a:bodyPr vert="horz" lIns="0" rIns="0" anchor="t">
            <a:noAutofit/>
          </a:bodyPr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What are you here </a:t>
            </a:r>
            <a:br>
              <a:rPr lang="en-GB"/>
            </a:br>
            <a:r>
              <a:rPr lang="en-GB"/>
              <a:t>to say? Set the tone.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8B117B-053B-D74C-BAD6-ABB3754D81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81001" y="2667000"/>
            <a:ext cx="5334000" cy="1143000"/>
          </a:xfrm>
        </p:spPr>
        <p:txBody>
          <a:bodyPr lIns="0" rIns="0"/>
          <a:lstStyle>
            <a:lvl1pPr marL="0" indent="952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1">
                <a:solidFill>
                  <a:schemeClr val="bg1"/>
                </a:solidFill>
              </a:defRPr>
            </a:lvl1pPr>
            <a:lvl2pPr marL="0" marR="0" indent="95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stem Font Regular"/>
              <a:buNone/>
              <a:tabLst/>
              <a:defRPr sz="2000">
                <a:solidFill>
                  <a:schemeClr val="bg1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3pPr>
            <a:lvl4pPr marL="0" indent="9525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4pPr>
            <a:lvl5pPr marL="0" indent="-1819275" algn="l">
              <a:spcAft>
                <a:spcPts val="0"/>
              </a:spcAft>
              <a:buNone/>
              <a:tabLst/>
              <a:defRPr sz="1600"/>
            </a:lvl5pPr>
            <a:lvl6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/>
              <a:t>Add supporting detail</a:t>
            </a:r>
          </a:p>
          <a:p>
            <a:pPr lvl="1"/>
            <a:r>
              <a:rPr lang="en-GB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8180805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cutive Summary"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9E961BE0-57FC-154A-F826-7FD2024B22C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238192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E961BE0-57FC-154A-F826-7FD2024B22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3F9F64B-940B-43E0-8291-E8A36A1AE55A}"/>
              </a:ext>
            </a:extLst>
          </p:cNvPr>
          <p:cNvSpPr>
            <a:spLocks noGrp="1"/>
          </p:cNvSpPr>
          <p:nvPr>
            <p:ph sz="quarter" idx="10"/>
          </p:nvPr>
        </p:nvSpPr>
        <p:spPr bwMode="gray">
          <a:xfrm>
            <a:off x="3428999" y="381001"/>
            <a:ext cx="8382001" cy="5715000"/>
          </a:xfrm>
        </p:spPr>
        <p:txBody>
          <a:bodyPr/>
          <a:lstStyle>
            <a:lvl1pPr rtl="0">
              <a:spcAft>
                <a:spcPts val="1800"/>
              </a:spcAft>
              <a:defRPr sz="1600" b="1">
                <a:solidFill>
                  <a:schemeClr val="accent5"/>
                </a:solidFill>
              </a:defRPr>
            </a:lvl1pPr>
            <a:lvl2pPr marL="0" indent="0" rtl="0"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2pPr>
            <a:lvl3pPr marL="177800" indent="-177800" rtl="0">
              <a:spcAft>
                <a:spcPts val="6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3pPr>
            <a:lvl4pPr marL="359156" indent="-177800" rtl="0">
              <a:spcAft>
                <a:spcPts val="6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4pPr>
            <a:lvl5pPr marL="538734" indent="-177800" rtl="0">
              <a:spcAft>
                <a:spcPts val="6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6F9B490-F790-4671-9748-99A165BDC8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 vert="horz"/>
          <a:lstStyle>
            <a:lvl1pPr rtl="0"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</p:spTree>
    <p:extLst>
      <p:ext uri="{BB962C8B-B14F-4D97-AF65-F5344CB8AC3E}">
        <p14:creationId xmlns:p14="http://schemas.microsoft.com/office/powerpoint/2010/main" val="235410190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A94BC46A-49BD-108D-F0F1-24CE7FE2E5B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0975138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4BC46A-49BD-108D-F0F1-24CE7FE2E5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CAA8CDD-85D5-455D-B49F-664C574260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76237" y="381000"/>
            <a:ext cx="11434763" cy="5335587"/>
          </a:xfrm>
        </p:spPr>
        <p:txBody>
          <a:bodyPr/>
          <a:lstStyle>
            <a:lvl1pPr marL="723900" marR="0" indent="-723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3800" b="1">
                <a:solidFill>
                  <a:schemeClr val="bg1"/>
                </a:solidFill>
              </a:defRPr>
            </a:lvl1pPr>
            <a:lvl2pPr marL="1376363" indent="-628650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Font typeface="+mj-lt"/>
              <a:buAutoNum type="arabicPeriod"/>
              <a:tabLst/>
              <a:defRPr sz="3800" b="1">
                <a:solidFill>
                  <a:schemeClr val="bg1"/>
                </a:solidFill>
              </a:defRPr>
            </a:lvl2pPr>
            <a:lvl3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3pPr>
            <a:lvl4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4pPr>
            <a:lvl5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Chapter heading</a:t>
            </a:r>
          </a:p>
          <a:p>
            <a:pPr lvl="1"/>
            <a:r>
              <a:rPr lang="en-GB"/>
              <a:t>xxx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67F189-BCBF-D189-FB7F-7A39519F37F0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3" name="Graphic 8">
            <a:extLst>
              <a:ext uri="{FF2B5EF4-FFF2-40B4-BE49-F238E27FC236}">
                <a16:creationId xmlns:a16="http://schemas.microsoft.com/office/drawing/2014/main" id="{C29172EF-4ACC-2B14-F759-E4E7B5EB6181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D1550C8-08F1-3CE3-BA52-E0E0430A63B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F19DEE2-5D6D-9AF1-3CD1-A06DC58E65D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9697468-CBCB-BB8C-FABC-F915266C3507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2FD8FAD-2C46-4842-37E9-2C3CEFC3D1C2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F287269-E64F-9AD3-E0BD-05720051C3D1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1442308-DCE1-B2EE-2790-7C61DA91A6A5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B7F3AC-CF78-D903-950B-63324325F538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605262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vervie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47065A8-FE0C-4E45-8273-572C0E002B1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807371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47065A8-FE0C-4E45-8273-572C0E002B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3D906BB-B766-4A81-982C-FF509E5EC78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51A428E3-848B-4A4F-88B3-C1AC1514859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477001" y="0"/>
            <a:ext cx="5714999" cy="6858000"/>
          </a:xfrm>
          <a:custGeom>
            <a:avLst/>
            <a:gdLst>
              <a:gd name="connsiteX0" fmla="*/ 0 w 5629275"/>
              <a:gd name="connsiteY0" fmla="*/ 0 h 6858000"/>
              <a:gd name="connsiteX1" fmla="*/ 5629275 w 5629275"/>
              <a:gd name="connsiteY1" fmla="*/ 0 h 6858000"/>
              <a:gd name="connsiteX2" fmla="*/ 5629275 w 5629275"/>
              <a:gd name="connsiteY2" fmla="*/ 1423986 h 6858000"/>
              <a:gd name="connsiteX3" fmla="*/ 1566860 w 5629275"/>
              <a:gd name="connsiteY3" fmla="*/ 1423986 h 6858000"/>
              <a:gd name="connsiteX4" fmla="*/ 1566860 w 5629275"/>
              <a:gd name="connsiteY4" fmla="*/ 2709861 h 6858000"/>
              <a:gd name="connsiteX5" fmla="*/ 5072061 w 5629275"/>
              <a:gd name="connsiteY5" fmla="*/ 2709861 h 6858000"/>
              <a:gd name="connsiteX6" fmla="*/ 5072061 w 5629275"/>
              <a:gd name="connsiteY6" fmla="*/ 4204704 h 6858000"/>
              <a:gd name="connsiteX7" fmla="*/ 1566860 w 5629275"/>
              <a:gd name="connsiteY7" fmla="*/ 4204704 h 6858000"/>
              <a:gd name="connsiteX8" fmla="*/ 1566860 w 5629275"/>
              <a:gd name="connsiteY8" fmla="*/ 5386387 h 6858000"/>
              <a:gd name="connsiteX9" fmla="*/ 5629275 w 5629275"/>
              <a:gd name="connsiteY9" fmla="*/ 5386387 h 6858000"/>
              <a:gd name="connsiteX10" fmla="*/ 5629275 w 5629275"/>
              <a:gd name="connsiteY10" fmla="*/ 6858000 h 6858000"/>
              <a:gd name="connsiteX11" fmla="*/ 0 w 5629275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29275" h="6858000">
                <a:moveTo>
                  <a:pt x="0" y="0"/>
                </a:moveTo>
                <a:lnTo>
                  <a:pt x="5629275" y="0"/>
                </a:lnTo>
                <a:lnTo>
                  <a:pt x="5629275" y="1423986"/>
                </a:lnTo>
                <a:lnTo>
                  <a:pt x="1566860" y="1423986"/>
                </a:lnTo>
                <a:lnTo>
                  <a:pt x="1566860" y="2709861"/>
                </a:lnTo>
                <a:lnTo>
                  <a:pt x="5072061" y="2709861"/>
                </a:lnTo>
                <a:lnTo>
                  <a:pt x="5072061" y="4204704"/>
                </a:lnTo>
                <a:lnTo>
                  <a:pt x="1566860" y="4204704"/>
                </a:lnTo>
                <a:lnTo>
                  <a:pt x="1566860" y="5386387"/>
                </a:lnTo>
                <a:lnTo>
                  <a:pt x="5629275" y="5386387"/>
                </a:lnTo>
                <a:lnTo>
                  <a:pt x="562927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Set the scene.</a:t>
            </a:r>
            <a:br>
              <a:rPr lang="en-GB"/>
            </a:br>
            <a:r>
              <a:rPr lang="en-GB"/>
              <a:t>Cover the context.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E1206B-8429-4EF3-BAFD-1AE585D9C24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97FB76-D30E-71CA-D16F-23140246732A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3B55875A-B356-5708-4D63-19BF4C7F29E3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839D2D4-A948-93FD-7250-85AECF9A29BC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FFCD28B-59FF-4DEE-4479-66B7A749FE52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50D89C4-B24D-8188-5842-F503A0E90C50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24343CA-8E9D-818E-393B-0EFAF7B6A5C9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592411-B8D5-925E-CFE4-F4A8384D113A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D4E3639-D996-A0BD-D2F0-872FD53B495F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69AB73D-DAF3-2DCB-D8C4-8A346DAFFFC0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8219285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sigh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1126D42-B0E9-499F-A915-8A39956BF8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6644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1126D42-B0E9-499F-A915-8A39956BF8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52BC96C-63C5-4844-96EE-D90D933B1DF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5334001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Make your case.</a:t>
            </a:r>
            <a:br>
              <a:rPr lang="en-GB"/>
            </a:br>
            <a:r>
              <a:rPr lang="en-GB"/>
              <a:t>Show the proof.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1FB390D-B9A1-4431-8429-E440C2BE686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5726131" y="0"/>
            <a:ext cx="6465869" cy="6856413"/>
          </a:xfrm>
          <a:custGeom>
            <a:avLst/>
            <a:gdLst>
              <a:gd name="connsiteX0" fmla="*/ 3570285 w 6465869"/>
              <a:gd name="connsiteY0" fmla="*/ 2074129 h 6856413"/>
              <a:gd name="connsiteX1" fmla="*/ 2780173 w 6465869"/>
              <a:gd name="connsiteY1" fmla="*/ 3992705 h 6856413"/>
              <a:gd name="connsiteX2" fmla="*/ 4357474 w 6465869"/>
              <a:gd name="connsiteY2" fmla="*/ 3992705 h 6856413"/>
              <a:gd name="connsiteX3" fmla="*/ 2786873 w 6465869"/>
              <a:gd name="connsiteY3" fmla="*/ 0 h 6856413"/>
              <a:gd name="connsiteX4" fmla="*/ 4349150 w 6465869"/>
              <a:gd name="connsiteY4" fmla="*/ 0 h 6856413"/>
              <a:gd name="connsiteX5" fmla="*/ 6465869 w 6465869"/>
              <a:gd name="connsiteY5" fmla="*/ 5210627 h 6856413"/>
              <a:gd name="connsiteX6" fmla="*/ 6465869 w 6465869"/>
              <a:gd name="connsiteY6" fmla="*/ 6856413 h 6856413"/>
              <a:gd name="connsiteX7" fmla="*/ 5487503 w 6465869"/>
              <a:gd name="connsiteY7" fmla="*/ 6856413 h 6856413"/>
              <a:gd name="connsiteX8" fmla="*/ 4896573 w 6465869"/>
              <a:gd name="connsiteY8" fmla="*/ 5390820 h 6856413"/>
              <a:gd name="connsiteX9" fmla="*/ 2199618 w 6465869"/>
              <a:gd name="connsiteY9" fmla="*/ 5390820 h 6856413"/>
              <a:gd name="connsiteX10" fmla="*/ 1612707 w 6465869"/>
              <a:gd name="connsiteY10" fmla="*/ 6856413 h 6856413"/>
              <a:gd name="connsiteX11" fmla="*/ 0 w 6465869"/>
              <a:gd name="connsiteY11" fmla="*/ 6856413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65869" h="6856413">
                <a:moveTo>
                  <a:pt x="3570285" y="2074129"/>
                </a:moveTo>
                <a:lnTo>
                  <a:pt x="2780173" y="3992705"/>
                </a:lnTo>
                <a:lnTo>
                  <a:pt x="4357474" y="3992705"/>
                </a:lnTo>
                <a:close/>
                <a:moveTo>
                  <a:pt x="2786873" y="0"/>
                </a:moveTo>
                <a:lnTo>
                  <a:pt x="4349150" y="0"/>
                </a:lnTo>
                <a:lnTo>
                  <a:pt x="6465869" y="5210627"/>
                </a:lnTo>
                <a:lnTo>
                  <a:pt x="6465869" y="6856413"/>
                </a:lnTo>
                <a:lnTo>
                  <a:pt x="5487503" y="6856413"/>
                </a:lnTo>
                <a:lnTo>
                  <a:pt x="4896573" y="5390820"/>
                </a:lnTo>
                <a:lnTo>
                  <a:pt x="2199618" y="5390820"/>
                </a:lnTo>
                <a:lnTo>
                  <a:pt x="1612707" y="6856413"/>
                </a:lnTo>
                <a:lnTo>
                  <a:pt x="0" y="6856413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BEAD478-665D-496C-B00E-61831230A9E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28815C-856C-66A7-E347-418876E39B9D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9D916008-F150-1A28-303B-E0C7CC70BBC4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42487E7-8410-7FAE-496F-F054ED3C92D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948D7F4-82FA-DD43-5990-249319E9B0F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BB938CB-DFC6-09D3-81D7-8CE0D2D9ADEE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043298C-22C2-289C-659E-A58B9739BEF9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6E26C11-426F-0797-0B32-179469E6DCAD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2CC1728-A50D-6BE3-E48E-D0EF34889606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7156DE2-5AA1-5CD9-A345-7C69FA6B44E3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819352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c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76B111-B678-4C87-B9DB-258250659E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801547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76B111-B678-4C87-B9DB-258250659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D933C2C-4ED0-4B82-8997-E93AEB96EC5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75495C2-4728-204B-897F-ADE6303F8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The ‘so what?’.</a:t>
            </a:r>
            <a:br>
              <a:rPr lang="en-GB"/>
            </a:br>
            <a:r>
              <a:rPr lang="en-GB"/>
              <a:t>How to make a change.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F682349-BFFC-4F99-8587-BDD310D1943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096000" y="1"/>
            <a:ext cx="6096000" cy="6856412"/>
          </a:xfrm>
          <a:custGeom>
            <a:avLst/>
            <a:gdLst>
              <a:gd name="connsiteX0" fmla="*/ 1514163 w 6096000"/>
              <a:gd name="connsiteY0" fmla="*/ 1272567 h 6856412"/>
              <a:gd name="connsiteX1" fmla="*/ 1514163 w 6096000"/>
              <a:gd name="connsiteY1" fmla="*/ 2918854 h 6856412"/>
              <a:gd name="connsiteX2" fmla="*/ 3141813 w 6096000"/>
              <a:gd name="connsiteY2" fmla="*/ 2918854 h 6856412"/>
              <a:gd name="connsiteX3" fmla="*/ 4300976 w 6096000"/>
              <a:gd name="connsiteY3" fmla="*/ 2074657 h 6856412"/>
              <a:gd name="connsiteX4" fmla="*/ 3141813 w 6096000"/>
              <a:gd name="connsiteY4" fmla="*/ 1272648 h 6856412"/>
              <a:gd name="connsiteX5" fmla="*/ 0 w 6096000"/>
              <a:gd name="connsiteY5" fmla="*/ 0 h 6856412"/>
              <a:gd name="connsiteX6" fmla="*/ 3371063 w 6096000"/>
              <a:gd name="connsiteY6" fmla="*/ 0 h 6856412"/>
              <a:gd name="connsiteX7" fmla="*/ 5764098 w 6096000"/>
              <a:gd name="connsiteY7" fmla="*/ 1914880 h 6856412"/>
              <a:gd name="connsiteX8" fmla="*/ 4473298 w 6096000"/>
              <a:gd name="connsiteY8" fmla="*/ 3946539 h 6856412"/>
              <a:gd name="connsiteX9" fmla="*/ 4067868 w 6096000"/>
              <a:gd name="connsiteY9" fmla="*/ 4051622 h 6856412"/>
              <a:gd name="connsiteX10" fmla="*/ 6096000 w 6096000"/>
              <a:gd name="connsiteY10" fmla="*/ 6743454 h 6856412"/>
              <a:gd name="connsiteX11" fmla="*/ 6096000 w 6096000"/>
              <a:gd name="connsiteY11" fmla="*/ 6856412 h 6856412"/>
              <a:gd name="connsiteX12" fmla="*/ 4434202 w 6096000"/>
              <a:gd name="connsiteY12" fmla="*/ 6856412 h 6856412"/>
              <a:gd name="connsiteX13" fmla="*/ 2428564 w 6096000"/>
              <a:gd name="connsiteY13" fmla="*/ 4203318 h 6856412"/>
              <a:gd name="connsiteX14" fmla="*/ 1514081 w 6096000"/>
              <a:gd name="connsiteY14" fmla="*/ 4203318 h 6856412"/>
              <a:gd name="connsiteX15" fmla="*/ 1514163 w 6096000"/>
              <a:gd name="connsiteY15" fmla="*/ 6856412 h 6856412"/>
              <a:gd name="connsiteX16" fmla="*/ 0 w 6096000"/>
              <a:gd name="connsiteY16" fmla="*/ 6856412 h 685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6000" h="6856412">
                <a:moveTo>
                  <a:pt x="1514163" y="1272567"/>
                </a:moveTo>
                <a:lnTo>
                  <a:pt x="1514163" y="2918854"/>
                </a:lnTo>
                <a:lnTo>
                  <a:pt x="3141813" y="2918854"/>
                </a:lnTo>
                <a:cubicBezTo>
                  <a:pt x="4117526" y="2918854"/>
                  <a:pt x="4300976" y="2462344"/>
                  <a:pt x="4300976" y="2074657"/>
                </a:cubicBezTo>
                <a:cubicBezTo>
                  <a:pt x="4300976" y="1664111"/>
                  <a:pt x="4089550" y="1272648"/>
                  <a:pt x="3141813" y="1272648"/>
                </a:cubicBezTo>
                <a:close/>
                <a:moveTo>
                  <a:pt x="0" y="0"/>
                </a:moveTo>
                <a:lnTo>
                  <a:pt x="3371063" y="0"/>
                </a:lnTo>
                <a:cubicBezTo>
                  <a:pt x="5093320" y="0"/>
                  <a:pt x="5764098" y="808058"/>
                  <a:pt x="5764098" y="1914880"/>
                </a:cubicBezTo>
                <a:cubicBezTo>
                  <a:pt x="5764098" y="2958727"/>
                  <a:pt x="5303162" y="3570018"/>
                  <a:pt x="4473298" y="3946539"/>
                </a:cubicBezTo>
                <a:cubicBezTo>
                  <a:pt x="4473298" y="3946539"/>
                  <a:pt x="4340686" y="3999770"/>
                  <a:pt x="4067868" y="4051622"/>
                </a:cubicBezTo>
                <a:lnTo>
                  <a:pt x="6096000" y="6743454"/>
                </a:lnTo>
                <a:lnTo>
                  <a:pt x="6096000" y="6856412"/>
                </a:lnTo>
                <a:lnTo>
                  <a:pt x="4434202" y="6856412"/>
                </a:lnTo>
                <a:lnTo>
                  <a:pt x="2428564" y="4203318"/>
                </a:lnTo>
                <a:lnTo>
                  <a:pt x="1514081" y="4203318"/>
                </a:lnTo>
                <a:lnTo>
                  <a:pt x="1514163" y="6856412"/>
                </a:lnTo>
                <a:lnTo>
                  <a:pt x="0" y="6856412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ED46054-2F2F-486D-8E76-7CFB315D34E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E7B688-124D-93D9-57A3-5426862B5784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aphic 8">
            <a:extLst>
              <a:ext uri="{FF2B5EF4-FFF2-40B4-BE49-F238E27FC236}">
                <a16:creationId xmlns:a16="http://schemas.microsoft.com/office/drawing/2014/main" id="{C87FC028-023D-7277-8C1C-9CE70B899962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852D884-D380-E2F9-F75F-2BDF0E1F50B8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1412690-A6F3-F8E7-83E1-22F0738F1617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1DCE225-0075-D40E-CB63-6EF7C7B944CA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60CA72D-307B-BB59-2CB6-544C1324BB8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D5E9015-68C3-96C7-79B2-75586CDC86D5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63B946-F861-17BC-71D2-D29844BDA0D1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CF76F8E-6C2B-A003-2080-F7CC2D98E127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1668512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endix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8C422FD-F8A6-468E-BE3F-631D75B0D1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96235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8C422FD-F8A6-468E-BE3F-631D75B0D1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3B76641-2E82-4B63-93DA-5A86BD6B721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1EA128-4E92-46A3-B8EE-474F087E3FF2}"/>
              </a:ext>
            </a:extLst>
          </p:cNvPr>
          <p:cNvSpPr/>
          <p:nvPr userDrawn="1"/>
        </p:nvSpPr>
        <p:spPr bwMode="gray">
          <a:xfrm>
            <a:off x="11064552" y="6536518"/>
            <a:ext cx="828092" cy="252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For further reading.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9CAB22E-EAD9-4ABF-B95C-BC9F35E8C46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096000" y="2"/>
            <a:ext cx="6096000" cy="6857917"/>
          </a:xfrm>
          <a:custGeom>
            <a:avLst/>
            <a:gdLst>
              <a:gd name="connsiteX0" fmla="*/ 4601190 w 6096000"/>
              <a:gd name="connsiteY0" fmla="*/ 0 h 6857917"/>
              <a:gd name="connsiteX1" fmla="*/ 6096000 w 6096000"/>
              <a:gd name="connsiteY1" fmla="*/ 0 h 6857917"/>
              <a:gd name="connsiteX2" fmla="*/ 6096000 w 6096000"/>
              <a:gd name="connsiteY2" fmla="*/ 6857917 h 6857917"/>
              <a:gd name="connsiteX3" fmla="*/ 4618948 w 6096000"/>
              <a:gd name="connsiteY3" fmla="*/ 6857917 h 6857917"/>
              <a:gd name="connsiteX4" fmla="*/ 1584185 w 6096000"/>
              <a:gd name="connsiteY4" fmla="*/ 2803325 h 6857917"/>
              <a:gd name="connsiteX5" fmla="*/ 1580380 w 6096000"/>
              <a:gd name="connsiteY5" fmla="*/ 6857917 h 6857917"/>
              <a:gd name="connsiteX6" fmla="*/ 4651 w 6096000"/>
              <a:gd name="connsiteY6" fmla="*/ 6857917 h 6857917"/>
              <a:gd name="connsiteX7" fmla="*/ 0 w 6096000"/>
              <a:gd name="connsiteY7" fmla="*/ 2368 h 6857917"/>
              <a:gd name="connsiteX8" fmla="*/ 1551883 w 6096000"/>
              <a:gd name="connsiteY8" fmla="*/ 2368 h 6857917"/>
              <a:gd name="connsiteX9" fmla="*/ 4601190 w 6096000"/>
              <a:gd name="connsiteY9" fmla="*/ 4070490 h 6857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7917">
                <a:moveTo>
                  <a:pt x="4601190" y="0"/>
                </a:moveTo>
                <a:lnTo>
                  <a:pt x="6096000" y="0"/>
                </a:lnTo>
                <a:lnTo>
                  <a:pt x="6096000" y="6857917"/>
                </a:lnTo>
                <a:lnTo>
                  <a:pt x="4618948" y="6857917"/>
                </a:lnTo>
                <a:lnTo>
                  <a:pt x="1584185" y="2803325"/>
                </a:lnTo>
                <a:lnTo>
                  <a:pt x="1580380" y="6857917"/>
                </a:lnTo>
                <a:lnTo>
                  <a:pt x="4651" y="6857917"/>
                </a:lnTo>
                <a:lnTo>
                  <a:pt x="0" y="2368"/>
                </a:lnTo>
                <a:lnTo>
                  <a:pt x="1551883" y="2368"/>
                </a:lnTo>
                <a:lnTo>
                  <a:pt x="4601190" y="407049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3D351D1-FFB6-4227-9ADC-05525A9B855E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9DE75B-CDDC-C778-0204-CF8257028D43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339E6273-DFEE-A7C7-2EE6-7E3C7395035B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CDB5AD5-4877-D540-E9A7-0762AA656778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98315DB-0ED9-79B2-A975-4B3CA18C815B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D052652-B19C-4EA0-6C2D-C1DCCA411C69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3C7DEA9-9C94-E332-810C-1D4694A61C07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1A3378A-BFAA-FD42-141C-5CFBB851C508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C4469E0-1136-8B9F-7E64-A7CFCF5BC37D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7150FC-6200-5303-8352-35D0C53EC565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453533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verview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47065A8-FE0C-4E45-8273-572C0E002B1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856437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47065A8-FE0C-4E45-8273-572C0E002B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3D906BB-B766-4A81-982C-FF509E5EC78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DA7415E-72C8-F08F-95A0-923B820FCDA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1" y="0"/>
            <a:ext cx="12192005" cy="6858000"/>
          </a:xfrm>
          <a:custGeom>
            <a:avLst/>
            <a:gdLst>
              <a:gd name="connsiteX0" fmla="*/ 12192000 w 12192005"/>
              <a:gd name="connsiteY0" fmla="*/ 6631308 h 6858000"/>
              <a:gd name="connsiteX1" fmla="*/ 12192005 w 12192005"/>
              <a:gd name="connsiteY1" fmla="*/ 6631308 h 6858000"/>
              <a:gd name="connsiteX2" fmla="*/ 12192005 w 12192005"/>
              <a:gd name="connsiteY2" fmla="*/ 6858000 h 6858000"/>
              <a:gd name="connsiteX3" fmla="*/ 12192000 w 12192005"/>
              <a:gd name="connsiteY3" fmla="*/ 6858000 h 6858000"/>
              <a:gd name="connsiteX4" fmla="*/ 1024752 w 12192005"/>
              <a:gd name="connsiteY4" fmla="*/ 6277851 h 6858000"/>
              <a:gd name="connsiteX5" fmla="*/ 1040077 w 12192005"/>
              <a:gd name="connsiteY5" fmla="*/ 6277851 h 6858000"/>
              <a:gd name="connsiteX6" fmla="*/ 1084822 w 12192005"/>
              <a:gd name="connsiteY6" fmla="*/ 6389764 h 6858000"/>
              <a:gd name="connsiteX7" fmla="*/ 979805 w 12192005"/>
              <a:gd name="connsiteY7" fmla="*/ 6389764 h 6858000"/>
              <a:gd name="connsiteX8" fmla="*/ 1249687 w 12192005"/>
              <a:gd name="connsiteY8" fmla="*/ 6276172 h 6858000"/>
              <a:gd name="connsiteX9" fmla="*/ 1332532 w 12192005"/>
              <a:gd name="connsiteY9" fmla="*/ 6276172 h 6858000"/>
              <a:gd name="connsiteX10" fmla="*/ 1383259 w 12192005"/>
              <a:gd name="connsiteY10" fmla="*/ 6313193 h 6858000"/>
              <a:gd name="connsiteX11" fmla="*/ 1332532 w 12192005"/>
              <a:gd name="connsiteY11" fmla="*/ 6350214 h 6858000"/>
              <a:gd name="connsiteX12" fmla="*/ 1249687 w 12192005"/>
              <a:gd name="connsiteY12" fmla="*/ 6350214 h 6858000"/>
              <a:gd name="connsiteX13" fmla="*/ 2057077 w 12192005"/>
              <a:gd name="connsiteY13" fmla="*/ 6249144 h 6858000"/>
              <a:gd name="connsiteX14" fmla="*/ 2157664 w 12192005"/>
              <a:gd name="connsiteY14" fmla="*/ 6382845 h 6858000"/>
              <a:gd name="connsiteX15" fmla="*/ 2157664 w 12192005"/>
              <a:gd name="connsiteY15" fmla="*/ 6478533 h 6858000"/>
              <a:gd name="connsiteX16" fmla="*/ 2187427 w 12192005"/>
              <a:gd name="connsiteY16" fmla="*/ 6478533 h 6858000"/>
              <a:gd name="connsiteX17" fmla="*/ 2187427 w 12192005"/>
              <a:gd name="connsiteY17" fmla="*/ 6383169 h 6858000"/>
              <a:gd name="connsiteX18" fmla="*/ 2287550 w 12192005"/>
              <a:gd name="connsiteY18" fmla="*/ 6249144 h 6858000"/>
              <a:gd name="connsiteX19" fmla="*/ 2252934 w 12192005"/>
              <a:gd name="connsiteY19" fmla="*/ 6249144 h 6858000"/>
              <a:gd name="connsiteX20" fmla="*/ 2172304 w 12192005"/>
              <a:gd name="connsiteY20" fmla="*/ 6355312 h 6858000"/>
              <a:gd name="connsiteX21" fmla="*/ 2092680 w 12192005"/>
              <a:gd name="connsiteY21" fmla="*/ 6249144 h 6858000"/>
              <a:gd name="connsiteX22" fmla="*/ 1811602 w 12192005"/>
              <a:gd name="connsiteY22" fmla="*/ 6249144 h 6858000"/>
              <a:gd name="connsiteX23" fmla="*/ 1811602 w 12192005"/>
              <a:gd name="connsiteY23" fmla="*/ 6478513 h 6858000"/>
              <a:gd name="connsiteX24" fmla="*/ 1998961 w 12192005"/>
              <a:gd name="connsiteY24" fmla="*/ 6478513 h 6858000"/>
              <a:gd name="connsiteX25" fmla="*/ 1998961 w 12192005"/>
              <a:gd name="connsiteY25" fmla="*/ 6451486 h 6858000"/>
              <a:gd name="connsiteX26" fmla="*/ 1839674 w 12192005"/>
              <a:gd name="connsiteY26" fmla="*/ 6451486 h 6858000"/>
              <a:gd name="connsiteX27" fmla="*/ 1839674 w 12192005"/>
              <a:gd name="connsiteY27" fmla="*/ 6377423 h 6858000"/>
              <a:gd name="connsiteX28" fmla="*/ 1979971 w 12192005"/>
              <a:gd name="connsiteY28" fmla="*/ 6377423 h 6858000"/>
              <a:gd name="connsiteX29" fmla="*/ 1979971 w 12192005"/>
              <a:gd name="connsiteY29" fmla="*/ 6350234 h 6858000"/>
              <a:gd name="connsiteX30" fmla="*/ 1839674 w 12192005"/>
              <a:gd name="connsiteY30" fmla="*/ 6350234 h 6858000"/>
              <a:gd name="connsiteX31" fmla="*/ 1839674 w 12192005"/>
              <a:gd name="connsiteY31" fmla="*/ 6276172 h 6858000"/>
              <a:gd name="connsiteX32" fmla="*/ 1998961 w 12192005"/>
              <a:gd name="connsiteY32" fmla="*/ 6276172 h 6858000"/>
              <a:gd name="connsiteX33" fmla="*/ 1998961 w 12192005"/>
              <a:gd name="connsiteY33" fmla="*/ 6249144 h 6858000"/>
              <a:gd name="connsiteX34" fmla="*/ 1504808 w 12192005"/>
              <a:gd name="connsiteY34" fmla="*/ 6249144 h 6858000"/>
              <a:gd name="connsiteX35" fmla="*/ 1504808 w 12192005"/>
              <a:gd name="connsiteY35" fmla="*/ 6478513 h 6858000"/>
              <a:gd name="connsiteX36" fmla="*/ 1533645 w 12192005"/>
              <a:gd name="connsiteY36" fmla="*/ 6478513 h 6858000"/>
              <a:gd name="connsiteX37" fmla="*/ 1533806 w 12192005"/>
              <a:gd name="connsiteY37" fmla="*/ 6300893 h 6858000"/>
              <a:gd name="connsiteX38" fmla="*/ 1685965 w 12192005"/>
              <a:gd name="connsiteY38" fmla="*/ 6478513 h 6858000"/>
              <a:gd name="connsiteX39" fmla="*/ 1711539 w 12192005"/>
              <a:gd name="connsiteY39" fmla="*/ 6478513 h 6858000"/>
              <a:gd name="connsiteX40" fmla="*/ 1711539 w 12192005"/>
              <a:gd name="connsiteY40" fmla="*/ 6249144 h 6858000"/>
              <a:gd name="connsiteX41" fmla="*/ 1682702 w 12192005"/>
              <a:gd name="connsiteY41" fmla="*/ 6249144 h 6858000"/>
              <a:gd name="connsiteX42" fmla="*/ 1682702 w 12192005"/>
              <a:gd name="connsiteY42" fmla="*/ 6427169 h 6858000"/>
              <a:gd name="connsiteX43" fmla="*/ 1530383 w 12192005"/>
              <a:gd name="connsiteY43" fmla="*/ 6249144 h 6858000"/>
              <a:gd name="connsiteX44" fmla="*/ 1006970 w 12192005"/>
              <a:gd name="connsiteY44" fmla="*/ 6249144 h 6858000"/>
              <a:gd name="connsiteX45" fmla="*/ 914177 w 12192005"/>
              <a:gd name="connsiteY45" fmla="*/ 6478533 h 6858000"/>
              <a:gd name="connsiteX46" fmla="*/ 944424 w 12192005"/>
              <a:gd name="connsiteY46" fmla="*/ 6478533 h 6858000"/>
              <a:gd name="connsiteX47" fmla="*/ 968931 w 12192005"/>
              <a:gd name="connsiteY47" fmla="*/ 6417054 h 6858000"/>
              <a:gd name="connsiteX48" fmla="*/ 1095716 w 12192005"/>
              <a:gd name="connsiteY48" fmla="*/ 6417054 h 6858000"/>
              <a:gd name="connsiteX49" fmla="*/ 1120385 w 12192005"/>
              <a:gd name="connsiteY49" fmla="*/ 6478533 h 6858000"/>
              <a:gd name="connsiteX50" fmla="*/ 1151759 w 12192005"/>
              <a:gd name="connsiteY50" fmla="*/ 6478533 h 6858000"/>
              <a:gd name="connsiteX51" fmla="*/ 1058804 w 12192005"/>
              <a:gd name="connsiteY51" fmla="*/ 6249144 h 6858000"/>
              <a:gd name="connsiteX52" fmla="*/ 664192 w 12192005"/>
              <a:gd name="connsiteY52" fmla="*/ 6249144 h 6858000"/>
              <a:gd name="connsiteX53" fmla="*/ 664192 w 12192005"/>
              <a:gd name="connsiteY53" fmla="*/ 6478513 h 6858000"/>
              <a:gd name="connsiteX54" fmla="*/ 851551 w 12192005"/>
              <a:gd name="connsiteY54" fmla="*/ 6478513 h 6858000"/>
              <a:gd name="connsiteX55" fmla="*/ 851551 w 12192005"/>
              <a:gd name="connsiteY55" fmla="*/ 6451486 h 6858000"/>
              <a:gd name="connsiteX56" fmla="*/ 692264 w 12192005"/>
              <a:gd name="connsiteY56" fmla="*/ 6451486 h 6858000"/>
              <a:gd name="connsiteX57" fmla="*/ 692264 w 12192005"/>
              <a:gd name="connsiteY57" fmla="*/ 6377423 h 6858000"/>
              <a:gd name="connsiteX58" fmla="*/ 832561 w 12192005"/>
              <a:gd name="connsiteY58" fmla="*/ 6377423 h 6858000"/>
              <a:gd name="connsiteX59" fmla="*/ 832561 w 12192005"/>
              <a:gd name="connsiteY59" fmla="*/ 6350234 h 6858000"/>
              <a:gd name="connsiteX60" fmla="*/ 692264 w 12192005"/>
              <a:gd name="connsiteY60" fmla="*/ 6350234 h 6858000"/>
              <a:gd name="connsiteX61" fmla="*/ 692264 w 12192005"/>
              <a:gd name="connsiteY61" fmla="*/ 6276172 h 6858000"/>
              <a:gd name="connsiteX62" fmla="*/ 851551 w 12192005"/>
              <a:gd name="connsiteY62" fmla="*/ 6276172 h 6858000"/>
              <a:gd name="connsiteX63" fmla="*/ 851551 w 12192005"/>
              <a:gd name="connsiteY63" fmla="*/ 6249144 h 6858000"/>
              <a:gd name="connsiteX64" fmla="*/ 380999 w 12192005"/>
              <a:gd name="connsiteY64" fmla="*/ 6249144 h 6858000"/>
              <a:gd name="connsiteX65" fmla="*/ 380999 w 12192005"/>
              <a:gd name="connsiteY65" fmla="*/ 6478513 h 6858000"/>
              <a:gd name="connsiteX66" fmla="*/ 409836 w 12192005"/>
              <a:gd name="connsiteY66" fmla="*/ 6478513 h 6858000"/>
              <a:gd name="connsiteX67" fmla="*/ 409836 w 12192005"/>
              <a:gd name="connsiteY67" fmla="*/ 6378151 h 6858000"/>
              <a:gd name="connsiteX68" fmla="*/ 449044 w 12192005"/>
              <a:gd name="connsiteY68" fmla="*/ 6378151 h 6858000"/>
              <a:gd name="connsiteX69" fmla="*/ 548684 w 12192005"/>
              <a:gd name="connsiteY69" fmla="*/ 6478513 h 6858000"/>
              <a:gd name="connsiteX70" fmla="*/ 587831 w 12192005"/>
              <a:gd name="connsiteY70" fmla="*/ 6478513 h 6858000"/>
              <a:gd name="connsiteX71" fmla="*/ 475826 w 12192005"/>
              <a:gd name="connsiteY71" fmla="*/ 6363829 h 6858000"/>
              <a:gd name="connsiteX72" fmla="*/ 587831 w 12192005"/>
              <a:gd name="connsiteY72" fmla="*/ 6249144 h 6858000"/>
              <a:gd name="connsiteX73" fmla="*/ 548684 w 12192005"/>
              <a:gd name="connsiteY73" fmla="*/ 6249144 h 6858000"/>
              <a:gd name="connsiteX74" fmla="*/ 449164 w 12192005"/>
              <a:gd name="connsiteY74" fmla="*/ 6349506 h 6858000"/>
              <a:gd name="connsiteX75" fmla="*/ 409836 w 12192005"/>
              <a:gd name="connsiteY75" fmla="*/ 6349506 h 6858000"/>
              <a:gd name="connsiteX76" fmla="*/ 409836 w 12192005"/>
              <a:gd name="connsiteY76" fmla="*/ 6249144 h 6858000"/>
              <a:gd name="connsiteX77" fmla="*/ 1221011 w 12192005"/>
              <a:gd name="connsiteY77" fmla="*/ 6249124 h 6858000"/>
              <a:gd name="connsiteX78" fmla="*/ 1221011 w 12192005"/>
              <a:gd name="connsiteY78" fmla="*/ 6478513 h 6858000"/>
              <a:gd name="connsiteX79" fmla="*/ 1249707 w 12192005"/>
              <a:gd name="connsiteY79" fmla="*/ 6478513 h 6858000"/>
              <a:gd name="connsiteX80" fmla="*/ 1249707 w 12192005"/>
              <a:gd name="connsiteY80" fmla="*/ 6377424 h 6858000"/>
              <a:gd name="connsiteX81" fmla="*/ 1315355 w 12192005"/>
              <a:gd name="connsiteY81" fmla="*/ 6377424 h 6858000"/>
              <a:gd name="connsiteX82" fmla="*/ 1391414 w 12192005"/>
              <a:gd name="connsiteY82" fmla="*/ 6478513 h 6858000"/>
              <a:gd name="connsiteX83" fmla="*/ 1426756 w 12192005"/>
              <a:gd name="connsiteY83" fmla="*/ 6478513 h 6858000"/>
              <a:gd name="connsiteX84" fmla="*/ 1350616 w 12192005"/>
              <a:gd name="connsiteY84" fmla="*/ 6376978 h 6858000"/>
              <a:gd name="connsiteX85" fmla="*/ 1366846 w 12192005"/>
              <a:gd name="connsiteY85" fmla="*/ 6374794 h 6858000"/>
              <a:gd name="connsiteX86" fmla="*/ 1413102 w 12192005"/>
              <a:gd name="connsiteY86" fmla="*/ 6313193 h 6858000"/>
              <a:gd name="connsiteX87" fmla="*/ 1333197 w 12192005"/>
              <a:gd name="connsiteY87" fmla="*/ 6249124 h 6858000"/>
              <a:gd name="connsiteX88" fmla="*/ 6791535 w 12192005"/>
              <a:gd name="connsiteY88" fmla="*/ 221733 h 6858000"/>
              <a:gd name="connsiteX89" fmla="*/ 12192000 w 12192005"/>
              <a:gd name="connsiteY89" fmla="*/ 221733 h 6858000"/>
              <a:gd name="connsiteX90" fmla="*/ 12192000 w 12192005"/>
              <a:gd name="connsiteY90" fmla="*/ 6631308 h 6858000"/>
              <a:gd name="connsiteX91" fmla="*/ 6791535 w 12192005"/>
              <a:gd name="connsiteY91" fmla="*/ 6631308 h 6858000"/>
              <a:gd name="connsiteX92" fmla="*/ 6791535 w 12192005"/>
              <a:gd name="connsiteY92" fmla="*/ 3542289 h 6858000"/>
              <a:gd name="connsiteX93" fmla="*/ 11621520 w 12192005"/>
              <a:gd name="connsiteY93" fmla="*/ 3542289 h 6858000"/>
              <a:gd name="connsiteX94" fmla="*/ 11621520 w 12192005"/>
              <a:gd name="connsiteY94" fmla="*/ 3315596 h 6858000"/>
              <a:gd name="connsiteX95" fmla="*/ 6791535 w 12192005"/>
              <a:gd name="connsiteY95" fmla="*/ 3315596 h 6858000"/>
              <a:gd name="connsiteX96" fmla="*/ 12192000 w 12192005"/>
              <a:gd name="connsiteY96" fmla="*/ 0 h 6858000"/>
              <a:gd name="connsiteX97" fmla="*/ 12192005 w 12192005"/>
              <a:gd name="connsiteY97" fmla="*/ 0 h 6858000"/>
              <a:gd name="connsiteX98" fmla="*/ 12192005 w 12192005"/>
              <a:gd name="connsiteY98" fmla="*/ 221733 h 6858000"/>
              <a:gd name="connsiteX99" fmla="*/ 12192000 w 12192005"/>
              <a:gd name="connsiteY99" fmla="*/ 221733 h 6858000"/>
              <a:gd name="connsiteX100" fmla="*/ 0 w 12192005"/>
              <a:gd name="connsiteY100" fmla="*/ 0 h 6858000"/>
              <a:gd name="connsiteX101" fmla="*/ 6564843 w 12192005"/>
              <a:gd name="connsiteY101" fmla="*/ 0 h 6858000"/>
              <a:gd name="connsiteX102" fmla="*/ 6564843 w 12192005"/>
              <a:gd name="connsiteY102" fmla="*/ 6858000 h 6858000"/>
              <a:gd name="connsiteX103" fmla="*/ 0 w 12192005"/>
              <a:gd name="connsiteY10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12192005" h="6858000">
                <a:moveTo>
                  <a:pt x="12192000" y="6631308"/>
                </a:moveTo>
                <a:lnTo>
                  <a:pt x="12192005" y="6631308"/>
                </a:lnTo>
                <a:lnTo>
                  <a:pt x="12192005" y="6858000"/>
                </a:lnTo>
                <a:lnTo>
                  <a:pt x="12192000" y="6858000"/>
                </a:lnTo>
                <a:close/>
                <a:moveTo>
                  <a:pt x="1024752" y="6277851"/>
                </a:moveTo>
                <a:lnTo>
                  <a:pt x="1040077" y="6277851"/>
                </a:lnTo>
                <a:lnTo>
                  <a:pt x="1084822" y="6389764"/>
                </a:lnTo>
                <a:lnTo>
                  <a:pt x="979805" y="6389764"/>
                </a:lnTo>
                <a:close/>
                <a:moveTo>
                  <a:pt x="1249687" y="6276172"/>
                </a:moveTo>
                <a:lnTo>
                  <a:pt x="1332532" y="6276172"/>
                </a:lnTo>
                <a:cubicBezTo>
                  <a:pt x="1365638" y="6276172"/>
                  <a:pt x="1383259" y="6288795"/>
                  <a:pt x="1383259" y="6313193"/>
                </a:cubicBezTo>
                <a:cubicBezTo>
                  <a:pt x="1383259" y="6337570"/>
                  <a:pt x="1366142" y="6350214"/>
                  <a:pt x="1332532" y="6350214"/>
                </a:cubicBezTo>
                <a:lnTo>
                  <a:pt x="1249687" y="6350214"/>
                </a:lnTo>
                <a:close/>
                <a:moveTo>
                  <a:pt x="2057077" y="6249144"/>
                </a:moveTo>
                <a:lnTo>
                  <a:pt x="2157664" y="6382845"/>
                </a:lnTo>
                <a:lnTo>
                  <a:pt x="2157664" y="6478533"/>
                </a:lnTo>
                <a:lnTo>
                  <a:pt x="2187427" y="6478533"/>
                </a:lnTo>
                <a:lnTo>
                  <a:pt x="2187427" y="6383169"/>
                </a:lnTo>
                <a:lnTo>
                  <a:pt x="2287550" y="6249144"/>
                </a:lnTo>
                <a:lnTo>
                  <a:pt x="2252934" y="6249144"/>
                </a:lnTo>
                <a:lnTo>
                  <a:pt x="2172304" y="6355312"/>
                </a:lnTo>
                <a:lnTo>
                  <a:pt x="2092680" y="6249144"/>
                </a:lnTo>
                <a:close/>
                <a:moveTo>
                  <a:pt x="1811602" y="6249144"/>
                </a:moveTo>
                <a:lnTo>
                  <a:pt x="1811602" y="6478513"/>
                </a:lnTo>
                <a:lnTo>
                  <a:pt x="1998961" y="6478513"/>
                </a:lnTo>
                <a:lnTo>
                  <a:pt x="1998961" y="6451486"/>
                </a:lnTo>
                <a:lnTo>
                  <a:pt x="1839674" y="6451486"/>
                </a:lnTo>
                <a:lnTo>
                  <a:pt x="1839674" y="6377423"/>
                </a:lnTo>
                <a:lnTo>
                  <a:pt x="1979971" y="6377423"/>
                </a:lnTo>
                <a:lnTo>
                  <a:pt x="1979971" y="6350234"/>
                </a:lnTo>
                <a:lnTo>
                  <a:pt x="1839674" y="6350234"/>
                </a:lnTo>
                <a:lnTo>
                  <a:pt x="1839674" y="6276172"/>
                </a:lnTo>
                <a:lnTo>
                  <a:pt x="1998961" y="6276172"/>
                </a:lnTo>
                <a:lnTo>
                  <a:pt x="1998961" y="6249144"/>
                </a:lnTo>
                <a:close/>
                <a:moveTo>
                  <a:pt x="1504808" y="6249144"/>
                </a:moveTo>
                <a:lnTo>
                  <a:pt x="1504808" y="6478513"/>
                </a:lnTo>
                <a:lnTo>
                  <a:pt x="1533645" y="6478513"/>
                </a:lnTo>
                <a:lnTo>
                  <a:pt x="1533806" y="6300893"/>
                </a:lnTo>
                <a:lnTo>
                  <a:pt x="1685965" y="6478513"/>
                </a:lnTo>
                <a:lnTo>
                  <a:pt x="1711539" y="6478513"/>
                </a:lnTo>
                <a:lnTo>
                  <a:pt x="1711539" y="6249144"/>
                </a:lnTo>
                <a:lnTo>
                  <a:pt x="1682702" y="6249144"/>
                </a:lnTo>
                <a:lnTo>
                  <a:pt x="1682702" y="6427169"/>
                </a:lnTo>
                <a:lnTo>
                  <a:pt x="1530383" y="6249144"/>
                </a:lnTo>
                <a:close/>
                <a:moveTo>
                  <a:pt x="1006970" y="6249144"/>
                </a:moveTo>
                <a:lnTo>
                  <a:pt x="914177" y="6478533"/>
                </a:lnTo>
                <a:lnTo>
                  <a:pt x="944424" y="6478533"/>
                </a:lnTo>
                <a:lnTo>
                  <a:pt x="968931" y="6417054"/>
                </a:lnTo>
                <a:lnTo>
                  <a:pt x="1095716" y="6417054"/>
                </a:lnTo>
                <a:lnTo>
                  <a:pt x="1120385" y="6478533"/>
                </a:lnTo>
                <a:lnTo>
                  <a:pt x="1151759" y="6478533"/>
                </a:lnTo>
                <a:lnTo>
                  <a:pt x="1058804" y="6249144"/>
                </a:lnTo>
                <a:close/>
                <a:moveTo>
                  <a:pt x="664192" y="6249144"/>
                </a:moveTo>
                <a:lnTo>
                  <a:pt x="664192" y="6478513"/>
                </a:lnTo>
                <a:lnTo>
                  <a:pt x="851551" y="6478513"/>
                </a:lnTo>
                <a:lnTo>
                  <a:pt x="851551" y="6451486"/>
                </a:lnTo>
                <a:lnTo>
                  <a:pt x="692264" y="6451486"/>
                </a:lnTo>
                <a:lnTo>
                  <a:pt x="692264" y="6377423"/>
                </a:lnTo>
                <a:lnTo>
                  <a:pt x="832561" y="6377423"/>
                </a:lnTo>
                <a:lnTo>
                  <a:pt x="832561" y="6350234"/>
                </a:lnTo>
                <a:lnTo>
                  <a:pt x="692264" y="6350234"/>
                </a:lnTo>
                <a:lnTo>
                  <a:pt x="692264" y="6276172"/>
                </a:lnTo>
                <a:lnTo>
                  <a:pt x="851551" y="6276172"/>
                </a:lnTo>
                <a:lnTo>
                  <a:pt x="851551" y="6249144"/>
                </a:lnTo>
                <a:close/>
                <a:moveTo>
                  <a:pt x="380999" y="6249144"/>
                </a:moveTo>
                <a:lnTo>
                  <a:pt x="380999" y="6478513"/>
                </a:lnTo>
                <a:lnTo>
                  <a:pt x="409836" y="6478513"/>
                </a:lnTo>
                <a:lnTo>
                  <a:pt x="409836" y="6378151"/>
                </a:lnTo>
                <a:lnTo>
                  <a:pt x="449044" y="6378151"/>
                </a:lnTo>
                <a:lnTo>
                  <a:pt x="548684" y="6478513"/>
                </a:lnTo>
                <a:lnTo>
                  <a:pt x="587831" y="6478513"/>
                </a:lnTo>
                <a:lnTo>
                  <a:pt x="475826" y="6363829"/>
                </a:lnTo>
                <a:lnTo>
                  <a:pt x="587831" y="6249144"/>
                </a:lnTo>
                <a:lnTo>
                  <a:pt x="548684" y="6249144"/>
                </a:lnTo>
                <a:lnTo>
                  <a:pt x="449164" y="6349506"/>
                </a:lnTo>
                <a:lnTo>
                  <a:pt x="409836" y="6349506"/>
                </a:lnTo>
                <a:lnTo>
                  <a:pt x="409836" y="6249144"/>
                </a:lnTo>
                <a:close/>
                <a:moveTo>
                  <a:pt x="1221011" y="6249124"/>
                </a:moveTo>
                <a:lnTo>
                  <a:pt x="1221011" y="6478513"/>
                </a:lnTo>
                <a:lnTo>
                  <a:pt x="1249707" y="6478513"/>
                </a:lnTo>
                <a:lnTo>
                  <a:pt x="1249707" y="6377424"/>
                </a:lnTo>
                <a:lnTo>
                  <a:pt x="1315355" y="6377424"/>
                </a:lnTo>
                <a:lnTo>
                  <a:pt x="1391414" y="6478513"/>
                </a:lnTo>
                <a:lnTo>
                  <a:pt x="1426756" y="6478513"/>
                </a:lnTo>
                <a:lnTo>
                  <a:pt x="1350616" y="6376978"/>
                </a:lnTo>
                <a:cubicBezTo>
                  <a:pt x="1361450" y="6376230"/>
                  <a:pt x="1366846" y="6374794"/>
                  <a:pt x="1366846" y="6374794"/>
                </a:cubicBezTo>
                <a:cubicBezTo>
                  <a:pt x="1394918" y="6365872"/>
                  <a:pt x="1413102" y="6344246"/>
                  <a:pt x="1413102" y="6313193"/>
                </a:cubicBezTo>
                <a:cubicBezTo>
                  <a:pt x="1413102" y="6271418"/>
                  <a:pt x="1384548" y="6249124"/>
                  <a:pt x="1333197" y="6249124"/>
                </a:cubicBezTo>
                <a:close/>
                <a:moveTo>
                  <a:pt x="6791535" y="221733"/>
                </a:moveTo>
                <a:lnTo>
                  <a:pt x="12192000" y="221733"/>
                </a:lnTo>
                <a:lnTo>
                  <a:pt x="12192000" y="6631308"/>
                </a:lnTo>
                <a:lnTo>
                  <a:pt x="6791535" y="6631308"/>
                </a:lnTo>
                <a:lnTo>
                  <a:pt x="6791535" y="3542289"/>
                </a:lnTo>
                <a:lnTo>
                  <a:pt x="11621520" y="3542289"/>
                </a:lnTo>
                <a:lnTo>
                  <a:pt x="11621520" y="3315596"/>
                </a:lnTo>
                <a:lnTo>
                  <a:pt x="6791535" y="3315596"/>
                </a:lnTo>
                <a:close/>
                <a:moveTo>
                  <a:pt x="12192000" y="0"/>
                </a:moveTo>
                <a:lnTo>
                  <a:pt x="12192005" y="0"/>
                </a:lnTo>
                <a:lnTo>
                  <a:pt x="12192005" y="221733"/>
                </a:lnTo>
                <a:lnTo>
                  <a:pt x="12192000" y="221733"/>
                </a:lnTo>
                <a:close/>
                <a:moveTo>
                  <a:pt x="0" y="0"/>
                </a:moveTo>
                <a:lnTo>
                  <a:pt x="6564843" y="0"/>
                </a:lnTo>
                <a:lnTo>
                  <a:pt x="656484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Set the scene.</a:t>
            </a:r>
            <a:br>
              <a:rPr lang="en-GB"/>
            </a:br>
            <a:r>
              <a:rPr lang="en-GB"/>
              <a:t>Cover the context.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E1206B-8429-4EF3-BAFD-1AE585D9C24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24425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sigh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1126D42-B0E9-499F-A915-8A39956BF8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60368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1126D42-B0E9-499F-A915-8A39956BF8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52BC96C-63C5-4844-96EE-D90D933B1DF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GB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5334001" cy="1524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/>
            </a:lvl1pPr>
          </a:lstStyle>
          <a:p>
            <a:r>
              <a:rPr lang="en-GB"/>
              <a:t>Make your case.</a:t>
            </a:r>
            <a:br>
              <a:rPr lang="en-GB"/>
            </a:br>
            <a:r>
              <a:rPr lang="en-GB"/>
              <a:t>Show the proof.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1FB390D-B9A1-4431-8429-E440C2BE686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5726131" y="0"/>
            <a:ext cx="6465869" cy="6856413"/>
          </a:xfrm>
          <a:custGeom>
            <a:avLst/>
            <a:gdLst>
              <a:gd name="connsiteX0" fmla="*/ 3570285 w 6465869"/>
              <a:gd name="connsiteY0" fmla="*/ 2074129 h 6856413"/>
              <a:gd name="connsiteX1" fmla="*/ 2780173 w 6465869"/>
              <a:gd name="connsiteY1" fmla="*/ 3992705 h 6856413"/>
              <a:gd name="connsiteX2" fmla="*/ 4357474 w 6465869"/>
              <a:gd name="connsiteY2" fmla="*/ 3992705 h 6856413"/>
              <a:gd name="connsiteX3" fmla="*/ 2786873 w 6465869"/>
              <a:gd name="connsiteY3" fmla="*/ 0 h 6856413"/>
              <a:gd name="connsiteX4" fmla="*/ 4349150 w 6465869"/>
              <a:gd name="connsiteY4" fmla="*/ 0 h 6856413"/>
              <a:gd name="connsiteX5" fmla="*/ 6465869 w 6465869"/>
              <a:gd name="connsiteY5" fmla="*/ 5210627 h 6856413"/>
              <a:gd name="connsiteX6" fmla="*/ 6465869 w 6465869"/>
              <a:gd name="connsiteY6" fmla="*/ 6856413 h 6856413"/>
              <a:gd name="connsiteX7" fmla="*/ 5487503 w 6465869"/>
              <a:gd name="connsiteY7" fmla="*/ 6856413 h 6856413"/>
              <a:gd name="connsiteX8" fmla="*/ 4896573 w 6465869"/>
              <a:gd name="connsiteY8" fmla="*/ 5390820 h 6856413"/>
              <a:gd name="connsiteX9" fmla="*/ 2199618 w 6465869"/>
              <a:gd name="connsiteY9" fmla="*/ 5390820 h 6856413"/>
              <a:gd name="connsiteX10" fmla="*/ 1612707 w 6465869"/>
              <a:gd name="connsiteY10" fmla="*/ 6856413 h 6856413"/>
              <a:gd name="connsiteX11" fmla="*/ 0 w 6465869"/>
              <a:gd name="connsiteY11" fmla="*/ 6856413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65869" h="6856413">
                <a:moveTo>
                  <a:pt x="3570285" y="2074129"/>
                </a:moveTo>
                <a:lnTo>
                  <a:pt x="2780173" y="3992705"/>
                </a:lnTo>
                <a:lnTo>
                  <a:pt x="4357474" y="3992705"/>
                </a:lnTo>
                <a:close/>
                <a:moveTo>
                  <a:pt x="2786873" y="0"/>
                </a:moveTo>
                <a:lnTo>
                  <a:pt x="4349150" y="0"/>
                </a:lnTo>
                <a:lnTo>
                  <a:pt x="6465869" y="5210627"/>
                </a:lnTo>
                <a:lnTo>
                  <a:pt x="6465869" y="6856413"/>
                </a:lnTo>
                <a:lnTo>
                  <a:pt x="5487503" y="6856413"/>
                </a:lnTo>
                <a:lnTo>
                  <a:pt x="4896573" y="5390820"/>
                </a:lnTo>
                <a:lnTo>
                  <a:pt x="2199618" y="5390820"/>
                </a:lnTo>
                <a:lnTo>
                  <a:pt x="1612707" y="6856413"/>
                </a:lnTo>
                <a:lnTo>
                  <a:pt x="0" y="6856413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BEAD478-665D-496C-B00E-61831230A9E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16488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sight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1126D42-B0E9-499F-A915-8A39956BF8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204086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1126D42-B0E9-499F-A915-8A39956BF8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1EFD87A5-4A95-FCC4-A073-090CA78AB5C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1" y="-1"/>
            <a:ext cx="12192005" cy="6858006"/>
          </a:xfrm>
          <a:custGeom>
            <a:avLst/>
            <a:gdLst>
              <a:gd name="connsiteX0" fmla="*/ 11946694 w 12192005"/>
              <a:gd name="connsiteY0" fmla="*/ 6856413 h 6858006"/>
              <a:gd name="connsiteX1" fmla="*/ 12191357 w 12192005"/>
              <a:gd name="connsiteY1" fmla="*/ 6856413 h 6858006"/>
              <a:gd name="connsiteX2" fmla="*/ 12192005 w 12192005"/>
              <a:gd name="connsiteY2" fmla="*/ 6858006 h 6858006"/>
              <a:gd name="connsiteX3" fmla="*/ 11947344 w 12192005"/>
              <a:gd name="connsiteY3" fmla="*/ 6858006 h 6858006"/>
              <a:gd name="connsiteX4" fmla="*/ 5058316 w 12192005"/>
              <a:gd name="connsiteY4" fmla="*/ 6856413 h 6858006"/>
              <a:gd name="connsiteX5" fmla="*/ 5302853 w 12192005"/>
              <a:gd name="connsiteY5" fmla="*/ 6856413 h 6858006"/>
              <a:gd name="connsiteX6" fmla="*/ 5302208 w 12192005"/>
              <a:gd name="connsiteY6" fmla="*/ 6858006 h 6858006"/>
              <a:gd name="connsiteX7" fmla="*/ 5057668 w 12192005"/>
              <a:gd name="connsiteY7" fmla="*/ 6858006 h 6858006"/>
              <a:gd name="connsiteX8" fmla="*/ 1024752 w 12192005"/>
              <a:gd name="connsiteY8" fmla="*/ 6277851 h 6858006"/>
              <a:gd name="connsiteX9" fmla="*/ 1040077 w 12192005"/>
              <a:gd name="connsiteY9" fmla="*/ 6277851 h 6858006"/>
              <a:gd name="connsiteX10" fmla="*/ 1084822 w 12192005"/>
              <a:gd name="connsiteY10" fmla="*/ 6389764 h 6858006"/>
              <a:gd name="connsiteX11" fmla="*/ 979805 w 12192005"/>
              <a:gd name="connsiteY11" fmla="*/ 6389764 h 6858006"/>
              <a:gd name="connsiteX12" fmla="*/ 1249687 w 12192005"/>
              <a:gd name="connsiteY12" fmla="*/ 6276172 h 6858006"/>
              <a:gd name="connsiteX13" fmla="*/ 1332532 w 12192005"/>
              <a:gd name="connsiteY13" fmla="*/ 6276172 h 6858006"/>
              <a:gd name="connsiteX14" fmla="*/ 1383259 w 12192005"/>
              <a:gd name="connsiteY14" fmla="*/ 6313193 h 6858006"/>
              <a:gd name="connsiteX15" fmla="*/ 1332532 w 12192005"/>
              <a:gd name="connsiteY15" fmla="*/ 6350214 h 6858006"/>
              <a:gd name="connsiteX16" fmla="*/ 1249687 w 12192005"/>
              <a:gd name="connsiteY16" fmla="*/ 6350214 h 6858006"/>
              <a:gd name="connsiteX17" fmla="*/ 2057077 w 12192005"/>
              <a:gd name="connsiteY17" fmla="*/ 6249144 h 6858006"/>
              <a:gd name="connsiteX18" fmla="*/ 2157664 w 12192005"/>
              <a:gd name="connsiteY18" fmla="*/ 6382845 h 6858006"/>
              <a:gd name="connsiteX19" fmla="*/ 2157664 w 12192005"/>
              <a:gd name="connsiteY19" fmla="*/ 6478533 h 6858006"/>
              <a:gd name="connsiteX20" fmla="*/ 2187427 w 12192005"/>
              <a:gd name="connsiteY20" fmla="*/ 6478533 h 6858006"/>
              <a:gd name="connsiteX21" fmla="*/ 2187427 w 12192005"/>
              <a:gd name="connsiteY21" fmla="*/ 6383169 h 6858006"/>
              <a:gd name="connsiteX22" fmla="*/ 2287550 w 12192005"/>
              <a:gd name="connsiteY22" fmla="*/ 6249144 h 6858006"/>
              <a:gd name="connsiteX23" fmla="*/ 2252934 w 12192005"/>
              <a:gd name="connsiteY23" fmla="*/ 6249144 h 6858006"/>
              <a:gd name="connsiteX24" fmla="*/ 2172304 w 12192005"/>
              <a:gd name="connsiteY24" fmla="*/ 6355312 h 6858006"/>
              <a:gd name="connsiteX25" fmla="*/ 2092680 w 12192005"/>
              <a:gd name="connsiteY25" fmla="*/ 6249144 h 6858006"/>
              <a:gd name="connsiteX26" fmla="*/ 1811602 w 12192005"/>
              <a:gd name="connsiteY26" fmla="*/ 6249144 h 6858006"/>
              <a:gd name="connsiteX27" fmla="*/ 1811602 w 12192005"/>
              <a:gd name="connsiteY27" fmla="*/ 6478513 h 6858006"/>
              <a:gd name="connsiteX28" fmla="*/ 1998961 w 12192005"/>
              <a:gd name="connsiteY28" fmla="*/ 6478513 h 6858006"/>
              <a:gd name="connsiteX29" fmla="*/ 1998961 w 12192005"/>
              <a:gd name="connsiteY29" fmla="*/ 6451486 h 6858006"/>
              <a:gd name="connsiteX30" fmla="*/ 1839674 w 12192005"/>
              <a:gd name="connsiteY30" fmla="*/ 6451486 h 6858006"/>
              <a:gd name="connsiteX31" fmla="*/ 1839674 w 12192005"/>
              <a:gd name="connsiteY31" fmla="*/ 6377423 h 6858006"/>
              <a:gd name="connsiteX32" fmla="*/ 1979971 w 12192005"/>
              <a:gd name="connsiteY32" fmla="*/ 6377423 h 6858006"/>
              <a:gd name="connsiteX33" fmla="*/ 1979971 w 12192005"/>
              <a:gd name="connsiteY33" fmla="*/ 6350234 h 6858006"/>
              <a:gd name="connsiteX34" fmla="*/ 1839674 w 12192005"/>
              <a:gd name="connsiteY34" fmla="*/ 6350234 h 6858006"/>
              <a:gd name="connsiteX35" fmla="*/ 1839674 w 12192005"/>
              <a:gd name="connsiteY35" fmla="*/ 6276172 h 6858006"/>
              <a:gd name="connsiteX36" fmla="*/ 1998961 w 12192005"/>
              <a:gd name="connsiteY36" fmla="*/ 6276172 h 6858006"/>
              <a:gd name="connsiteX37" fmla="*/ 1998961 w 12192005"/>
              <a:gd name="connsiteY37" fmla="*/ 6249144 h 6858006"/>
              <a:gd name="connsiteX38" fmla="*/ 1504808 w 12192005"/>
              <a:gd name="connsiteY38" fmla="*/ 6249144 h 6858006"/>
              <a:gd name="connsiteX39" fmla="*/ 1504808 w 12192005"/>
              <a:gd name="connsiteY39" fmla="*/ 6478513 h 6858006"/>
              <a:gd name="connsiteX40" fmla="*/ 1533645 w 12192005"/>
              <a:gd name="connsiteY40" fmla="*/ 6478513 h 6858006"/>
              <a:gd name="connsiteX41" fmla="*/ 1533806 w 12192005"/>
              <a:gd name="connsiteY41" fmla="*/ 6300893 h 6858006"/>
              <a:gd name="connsiteX42" fmla="*/ 1685965 w 12192005"/>
              <a:gd name="connsiteY42" fmla="*/ 6478513 h 6858006"/>
              <a:gd name="connsiteX43" fmla="*/ 1711539 w 12192005"/>
              <a:gd name="connsiteY43" fmla="*/ 6478513 h 6858006"/>
              <a:gd name="connsiteX44" fmla="*/ 1711539 w 12192005"/>
              <a:gd name="connsiteY44" fmla="*/ 6249144 h 6858006"/>
              <a:gd name="connsiteX45" fmla="*/ 1682702 w 12192005"/>
              <a:gd name="connsiteY45" fmla="*/ 6249144 h 6858006"/>
              <a:gd name="connsiteX46" fmla="*/ 1682702 w 12192005"/>
              <a:gd name="connsiteY46" fmla="*/ 6427169 h 6858006"/>
              <a:gd name="connsiteX47" fmla="*/ 1530383 w 12192005"/>
              <a:gd name="connsiteY47" fmla="*/ 6249144 h 6858006"/>
              <a:gd name="connsiteX48" fmla="*/ 1006970 w 12192005"/>
              <a:gd name="connsiteY48" fmla="*/ 6249144 h 6858006"/>
              <a:gd name="connsiteX49" fmla="*/ 914177 w 12192005"/>
              <a:gd name="connsiteY49" fmla="*/ 6478533 h 6858006"/>
              <a:gd name="connsiteX50" fmla="*/ 944424 w 12192005"/>
              <a:gd name="connsiteY50" fmla="*/ 6478533 h 6858006"/>
              <a:gd name="connsiteX51" fmla="*/ 968931 w 12192005"/>
              <a:gd name="connsiteY51" fmla="*/ 6417054 h 6858006"/>
              <a:gd name="connsiteX52" fmla="*/ 1095716 w 12192005"/>
              <a:gd name="connsiteY52" fmla="*/ 6417054 h 6858006"/>
              <a:gd name="connsiteX53" fmla="*/ 1120385 w 12192005"/>
              <a:gd name="connsiteY53" fmla="*/ 6478533 h 6858006"/>
              <a:gd name="connsiteX54" fmla="*/ 1151759 w 12192005"/>
              <a:gd name="connsiteY54" fmla="*/ 6478533 h 6858006"/>
              <a:gd name="connsiteX55" fmla="*/ 1058804 w 12192005"/>
              <a:gd name="connsiteY55" fmla="*/ 6249144 h 6858006"/>
              <a:gd name="connsiteX56" fmla="*/ 664192 w 12192005"/>
              <a:gd name="connsiteY56" fmla="*/ 6249144 h 6858006"/>
              <a:gd name="connsiteX57" fmla="*/ 664192 w 12192005"/>
              <a:gd name="connsiteY57" fmla="*/ 6478513 h 6858006"/>
              <a:gd name="connsiteX58" fmla="*/ 851551 w 12192005"/>
              <a:gd name="connsiteY58" fmla="*/ 6478513 h 6858006"/>
              <a:gd name="connsiteX59" fmla="*/ 851551 w 12192005"/>
              <a:gd name="connsiteY59" fmla="*/ 6451486 h 6858006"/>
              <a:gd name="connsiteX60" fmla="*/ 692264 w 12192005"/>
              <a:gd name="connsiteY60" fmla="*/ 6451486 h 6858006"/>
              <a:gd name="connsiteX61" fmla="*/ 692264 w 12192005"/>
              <a:gd name="connsiteY61" fmla="*/ 6377423 h 6858006"/>
              <a:gd name="connsiteX62" fmla="*/ 832561 w 12192005"/>
              <a:gd name="connsiteY62" fmla="*/ 6377423 h 6858006"/>
              <a:gd name="connsiteX63" fmla="*/ 832561 w 12192005"/>
              <a:gd name="connsiteY63" fmla="*/ 6350234 h 6858006"/>
              <a:gd name="connsiteX64" fmla="*/ 692264 w 12192005"/>
              <a:gd name="connsiteY64" fmla="*/ 6350234 h 6858006"/>
              <a:gd name="connsiteX65" fmla="*/ 692264 w 12192005"/>
              <a:gd name="connsiteY65" fmla="*/ 6276172 h 6858006"/>
              <a:gd name="connsiteX66" fmla="*/ 851551 w 12192005"/>
              <a:gd name="connsiteY66" fmla="*/ 6276172 h 6858006"/>
              <a:gd name="connsiteX67" fmla="*/ 851551 w 12192005"/>
              <a:gd name="connsiteY67" fmla="*/ 6249144 h 6858006"/>
              <a:gd name="connsiteX68" fmla="*/ 380999 w 12192005"/>
              <a:gd name="connsiteY68" fmla="*/ 6249144 h 6858006"/>
              <a:gd name="connsiteX69" fmla="*/ 380999 w 12192005"/>
              <a:gd name="connsiteY69" fmla="*/ 6478513 h 6858006"/>
              <a:gd name="connsiteX70" fmla="*/ 409836 w 12192005"/>
              <a:gd name="connsiteY70" fmla="*/ 6478513 h 6858006"/>
              <a:gd name="connsiteX71" fmla="*/ 409836 w 12192005"/>
              <a:gd name="connsiteY71" fmla="*/ 6378151 h 6858006"/>
              <a:gd name="connsiteX72" fmla="*/ 449044 w 12192005"/>
              <a:gd name="connsiteY72" fmla="*/ 6378151 h 6858006"/>
              <a:gd name="connsiteX73" fmla="*/ 548684 w 12192005"/>
              <a:gd name="connsiteY73" fmla="*/ 6478513 h 6858006"/>
              <a:gd name="connsiteX74" fmla="*/ 587831 w 12192005"/>
              <a:gd name="connsiteY74" fmla="*/ 6478513 h 6858006"/>
              <a:gd name="connsiteX75" fmla="*/ 475826 w 12192005"/>
              <a:gd name="connsiteY75" fmla="*/ 6363829 h 6858006"/>
              <a:gd name="connsiteX76" fmla="*/ 587831 w 12192005"/>
              <a:gd name="connsiteY76" fmla="*/ 6249144 h 6858006"/>
              <a:gd name="connsiteX77" fmla="*/ 548684 w 12192005"/>
              <a:gd name="connsiteY77" fmla="*/ 6249144 h 6858006"/>
              <a:gd name="connsiteX78" fmla="*/ 449164 w 12192005"/>
              <a:gd name="connsiteY78" fmla="*/ 6349506 h 6858006"/>
              <a:gd name="connsiteX79" fmla="*/ 409836 w 12192005"/>
              <a:gd name="connsiteY79" fmla="*/ 6349506 h 6858006"/>
              <a:gd name="connsiteX80" fmla="*/ 409836 w 12192005"/>
              <a:gd name="connsiteY80" fmla="*/ 6249144 h 6858006"/>
              <a:gd name="connsiteX81" fmla="*/ 1221011 w 12192005"/>
              <a:gd name="connsiteY81" fmla="*/ 6249124 h 6858006"/>
              <a:gd name="connsiteX82" fmla="*/ 1221011 w 12192005"/>
              <a:gd name="connsiteY82" fmla="*/ 6478513 h 6858006"/>
              <a:gd name="connsiteX83" fmla="*/ 1249707 w 12192005"/>
              <a:gd name="connsiteY83" fmla="*/ 6478513 h 6858006"/>
              <a:gd name="connsiteX84" fmla="*/ 1249707 w 12192005"/>
              <a:gd name="connsiteY84" fmla="*/ 6377424 h 6858006"/>
              <a:gd name="connsiteX85" fmla="*/ 1315355 w 12192005"/>
              <a:gd name="connsiteY85" fmla="*/ 6377424 h 6858006"/>
              <a:gd name="connsiteX86" fmla="*/ 1391414 w 12192005"/>
              <a:gd name="connsiteY86" fmla="*/ 6478513 h 6858006"/>
              <a:gd name="connsiteX87" fmla="*/ 1426756 w 12192005"/>
              <a:gd name="connsiteY87" fmla="*/ 6478513 h 6858006"/>
              <a:gd name="connsiteX88" fmla="*/ 1350616 w 12192005"/>
              <a:gd name="connsiteY88" fmla="*/ 6376978 h 6858006"/>
              <a:gd name="connsiteX89" fmla="*/ 1366846 w 12192005"/>
              <a:gd name="connsiteY89" fmla="*/ 6374794 h 6858006"/>
              <a:gd name="connsiteX90" fmla="*/ 1413102 w 12192005"/>
              <a:gd name="connsiteY90" fmla="*/ 6313193 h 6858006"/>
              <a:gd name="connsiteX91" fmla="*/ 1333197 w 12192005"/>
              <a:gd name="connsiteY91" fmla="*/ 6249124 h 6858006"/>
              <a:gd name="connsiteX92" fmla="*/ 6185548 w 12192005"/>
              <a:gd name="connsiteY92" fmla="*/ 4673357 h 6858006"/>
              <a:gd name="connsiteX93" fmla="*/ 11056139 w 12192005"/>
              <a:gd name="connsiteY93" fmla="*/ 4673357 h 6858006"/>
              <a:gd name="connsiteX94" fmla="*/ 11946694 w 12192005"/>
              <a:gd name="connsiteY94" fmla="*/ 6856413 h 6858006"/>
              <a:gd name="connsiteX95" fmla="*/ 5302853 w 12192005"/>
              <a:gd name="connsiteY95" fmla="*/ 6856413 h 6858006"/>
              <a:gd name="connsiteX96" fmla="*/ 7997223 w 12192005"/>
              <a:gd name="connsiteY96" fmla="*/ 227865 h 6858006"/>
              <a:gd name="connsiteX97" fmla="*/ 9248339 w 12192005"/>
              <a:gd name="connsiteY97" fmla="*/ 227865 h 6858006"/>
              <a:gd name="connsiteX98" fmla="*/ 10963865 w 12192005"/>
              <a:gd name="connsiteY98" fmla="*/ 4446715 h 6858006"/>
              <a:gd name="connsiteX99" fmla="*/ 6277823 w 12192005"/>
              <a:gd name="connsiteY99" fmla="*/ 4446715 h 6858006"/>
              <a:gd name="connsiteX100" fmla="*/ 0 w 12192005"/>
              <a:gd name="connsiteY100" fmla="*/ 0 h 6858006"/>
              <a:gd name="connsiteX101" fmla="*/ 12192000 w 12192005"/>
              <a:gd name="connsiteY101" fmla="*/ 0 h 6858006"/>
              <a:gd name="connsiteX102" fmla="*/ 12192000 w 12192005"/>
              <a:gd name="connsiteY102" fmla="*/ 6856413 h 6858006"/>
              <a:gd name="connsiteX103" fmla="*/ 12191357 w 12192005"/>
              <a:gd name="connsiteY103" fmla="*/ 6856413 h 6858006"/>
              <a:gd name="connsiteX104" fmla="*/ 9400603 w 12192005"/>
              <a:gd name="connsiteY104" fmla="*/ 1587 h 6858006"/>
              <a:gd name="connsiteX105" fmla="*/ 7844472 w 12192005"/>
              <a:gd name="connsiteY105" fmla="*/ 1587 h 6858006"/>
              <a:gd name="connsiteX106" fmla="*/ 5058316 w 12192005"/>
              <a:gd name="connsiteY106" fmla="*/ 6856413 h 6858006"/>
              <a:gd name="connsiteX107" fmla="*/ 0 w 12192005"/>
              <a:gd name="connsiteY107" fmla="*/ 6856413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12192005" h="6858006">
                <a:moveTo>
                  <a:pt x="11946694" y="6856413"/>
                </a:moveTo>
                <a:lnTo>
                  <a:pt x="12191357" y="6856413"/>
                </a:lnTo>
                <a:lnTo>
                  <a:pt x="12192005" y="6858006"/>
                </a:lnTo>
                <a:lnTo>
                  <a:pt x="11947344" y="6858006"/>
                </a:lnTo>
                <a:close/>
                <a:moveTo>
                  <a:pt x="5058316" y="6856413"/>
                </a:moveTo>
                <a:lnTo>
                  <a:pt x="5302853" y="6856413"/>
                </a:lnTo>
                <a:lnTo>
                  <a:pt x="5302208" y="6858006"/>
                </a:lnTo>
                <a:lnTo>
                  <a:pt x="5057668" y="6858006"/>
                </a:lnTo>
                <a:close/>
                <a:moveTo>
                  <a:pt x="1024752" y="6277851"/>
                </a:moveTo>
                <a:lnTo>
                  <a:pt x="1040077" y="6277851"/>
                </a:lnTo>
                <a:lnTo>
                  <a:pt x="1084822" y="6389764"/>
                </a:lnTo>
                <a:lnTo>
                  <a:pt x="979805" y="6389764"/>
                </a:lnTo>
                <a:close/>
                <a:moveTo>
                  <a:pt x="1249687" y="6276172"/>
                </a:moveTo>
                <a:lnTo>
                  <a:pt x="1332532" y="6276172"/>
                </a:lnTo>
                <a:cubicBezTo>
                  <a:pt x="1365638" y="6276172"/>
                  <a:pt x="1383259" y="6288795"/>
                  <a:pt x="1383259" y="6313193"/>
                </a:cubicBezTo>
                <a:cubicBezTo>
                  <a:pt x="1383259" y="6337570"/>
                  <a:pt x="1366142" y="6350214"/>
                  <a:pt x="1332532" y="6350214"/>
                </a:cubicBezTo>
                <a:lnTo>
                  <a:pt x="1249687" y="6350214"/>
                </a:lnTo>
                <a:close/>
                <a:moveTo>
                  <a:pt x="2057077" y="6249144"/>
                </a:moveTo>
                <a:lnTo>
                  <a:pt x="2157664" y="6382845"/>
                </a:lnTo>
                <a:lnTo>
                  <a:pt x="2157664" y="6478533"/>
                </a:lnTo>
                <a:lnTo>
                  <a:pt x="2187427" y="6478533"/>
                </a:lnTo>
                <a:lnTo>
                  <a:pt x="2187427" y="6383169"/>
                </a:lnTo>
                <a:lnTo>
                  <a:pt x="2287550" y="6249144"/>
                </a:lnTo>
                <a:lnTo>
                  <a:pt x="2252934" y="6249144"/>
                </a:lnTo>
                <a:lnTo>
                  <a:pt x="2172304" y="6355312"/>
                </a:lnTo>
                <a:lnTo>
                  <a:pt x="2092680" y="6249144"/>
                </a:lnTo>
                <a:close/>
                <a:moveTo>
                  <a:pt x="1811602" y="6249144"/>
                </a:moveTo>
                <a:lnTo>
                  <a:pt x="1811602" y="6478513"/>
                </a:lnTo>
                <a:lnTo>
                  <a:pt x="1998961" y="6478513"/>
                </a:lnTo>
                <a:lnTo>
                  <a:pt x="1998961" y="6451486"/>
                </a:lnTo>
                <a:lnTo>
                  <a:pt x="1839674" y="6451486"/>
                </a:lnTo>
                <a:lnTo>
                  <a:pt x="1839674" y="6377423"/>
                </a:lnTo>
                <a:lnTo>
                  <a:pt x="1979971" y="6377423"/>
                </a:lnTo>
                <a:lnTo>
                  <a:pt x="1979971" y="6350234"/>
                </a:lnTo>
                <a:lnTo>
                  <a:pt x="1839674" y="6350234"/>
                </a:lnTo>
                <a:lnTo>
                  <a:pt x="1839674" y="6276172"/>
                </a:lnTo>
                <a:lnTo>
                  <a:pt x="1998961" y="6276172"/>
                </a:lnTo>
                <a:lnTo>
                  <a:pt x="1998961" y="6249144"/>
                </a:lnTo>
                <a:close/>
                <a:moveTo>
                  <a:pt x="1504808" y="6249144"/>
                </a:moveTo>
                <a:lnTo>
                  <a:pt x="1504808" y="6478513"/>
                </a:lnTo>
                <a:lnTo>
                  <a:pt x="1533645" y="6478513"/>
                </a:lnTo>
                <a:lnTo>
                  <a:pt x="1533806" y="6300893"/>
                </a:lnTo>
                <a:lnTo>
                  <a:pt x="1685965" y="6478513"/>
                </a:lnTo>
                <a:lnTo>
                  <a:pt x="1711539" y="6478513"/>
                </a:lnTo>
                <a:lnTo>
                  <a:pt x="1711539" y="6249144"/>
                </a:lnTo>
                <a:lnTo>
                  <a:pt x="1682702" y="6249144"/>
                </a:lnTo>
                <a:lnTo>
                  <a:pt x="1682702" y="6427169"/>
                </a:lnTo>
                <a:lnTo>
                  <a:pt x="1530383" y="6249144"/>
                </a:lnTo>
                <a:close/>
                <a:moveTo>
                  <a:pt x="1006970" y="6249144"/>
                </a:moveTo>
                <a:lnTo>
                  <a:pt x="914177" y="6478533"/>
                </a:lnTo>
                <a:lnTo>
                  <a:pt x="944424" y="6478533"/>
                </a:lnTo>
                <a:lnTo>
                  <a:pt x="968931" y="6417054"/>
                </a:lnTo>
                <a:lnTo>
                  <a:pt x="1095716" y="6417054"/>
                </a:lnTo>
                <a:lnTo>
                  <a:pt x="1120385" y="6478533"/>
                </a:lnTo>
                <a:lnTo>
                  <a:pt x="1151759" y="6478533"/>
                </a:lnTo>
                <a:lnTo>
                  <a:pt x="1058804" y="6249144"/>
                </a:lnTo>
                <a:close/>
                <a:moveTo>
                  <a:pt x="664192" y="6249144"/>
                </a:moveTo>
                <a:lnTo>
                  <a:pt x="664192" y="6478513"/>
                </a:lnTo>
                <a:lnTo>
                  <a:pt x="851551" y="6478513"/>
                </a:lnTo>
                <a:lnTo>
                  <a:pt x="851551" y="6451486"/>
                </a:lnTo>
                <a:lnTo>
                  <a:pt x="692264" y="6451486"/>
                </a:lnTo>
                <a:lnTo>
                  <a:pt x="692264" y="6377423"/>
                </a:lnTo>
                <a:lnTo>
                  <a:pt x="832561" y="6377423"/>
                </a:lnTo>
                <a:lnTo>
                  <a:pt x="832561" y="6350234"/>
                </a:lnTo>
                <a:lnTo>
                  <a:pt x="692264" y="6350234"/>
                </a:lnTo>
                <a:lnTo>
                  <a:pt x="692264" y="6276172"/>
                </a:lnTo>
                <a:lnTo>
                  <a:pt x="851551" y="6276172"/>
                </a:lnTo>
                <a:lnTo>
                  <a:pt x="851551" y="6249144"/>
                </a:lnTo>
                <a:close/>
                <a:moveTo>
                  <a:pt x="380999" y="6249144"/>
                </a:moveTo>
                <a:lnTo>
                  <a:pt x="380999" y="6478513"/>
                </a:lnTo>
                <a:lnTo>
                  <a:pt x="409836" y="6478513"/>
                </a:lnTo>
                <a:lnTo>
                  <a:pt x="409836" y="6378151"/>
                </a:lnTo>
                <a:lnTo>
                  <a:pt x="449044" y="6378151"/>
                </a:lnTo>
                <a:lnTo>
                  <a:pt x="548684" y="6478513"/>
                </a:lnTo>
                <a:lnTo>
                  <a:pt x="587831" y="6478513"/>
                </a:lnTo>
                <a:lnTo>
                  <a:pt x="475826" y="6363829"/>
                </a:lnTo>
                <a:lnTo>
                  <a:pt x="587831" y="6249144"/>
                </a:lnTo>
                <a:lnTo>
                  <a:pt x="548684" y="6249144"/>
                </a:lnTo>
                <a:lnTo>
                  <a:pt x="449164" y="6349506"/>
                </a:lnTo>
                <a:lnTo>
                  <a:pt x="409836" y="6349506"/>
                </a:lnTo>
                <a:lnTo>
                  <a:pt x="409836" y="6249144"/>
                </a:lnTo>
                <a:close/>
                <a:moveTo>
                  <a:pt x="1221011" y="6249124"/>
                </a:moveTo>
                <a:lnTo>
                  <a:pt x="1221011" y="6478513"/>
                </a:lnTo>
                <a:lnTo>
                  <a:pt x="1249707" y="6478513"/>
                </a:lnTo>
                <a:lnTo>
                  <a:pt x="1249707" y="6377424"/>
                </a:lnTo>
                <a:lnTo>
                  <a:pt x="1315355" y="6377424"/>
                </a:lnTo>
                <a:lnTo>
                  <a:pt x="1391414" y="6478513"/>
                </a:lnTo>
                <a:lnTo>
                  <a:pt x="1426756" y="6478513"/>
                </a:lnTo>
                <a:lnTo>
                  <a:pt x="1350616" y="6376978"/>
                </a:lnTo>
                <a:cubicBezTo>
                  <a:pt x="1361450" y="6376230"/>
                  <a:pt x="1366846" y="6374794"/>
                  <a:pt x="1366846" y="6374794"/>
                </a:cubicBezTo>
                <a:cubicBezTo>
                  <a:pt x="1394918" y="6365872"/>
                  <a:pt x="1413102" y="6344246"/>
                  <a:pt x="1413102" y="6313193"/>
                </a:cubicBezTo>
                <a:cubicBezTo>
                  <a:pt x="1413102" y="6271418"/>
                  <a:pt x="1384548" y="6249124"/>
                  <a:pt x="1333197" y="6249124"/>
                </a:cubicBezTo>
                <a:close/>
                <a:moveTo>
                  <a:pt x="6185548" y="4673357"/>
                </a:moveTo>
                <a:lnTo>
                  <a:pt x="11056139" y="4673357"/>
                </a:lnTo>
                <a:lnTo>
                  <a:pt x="11946694" y="6856413"/>
                </a:lnTo>
                <a:lnTo>
                  <a:pt x="5302853" y="6856413"/>
                </a:lnTo>
                <a:close/>
                <a:moveTo>
                  <a:pt x="7997223" y="227865"/>
                </a:moveTo>
                <a:lnTo>
                  <a:pt x="9248339" y="227865"/>
                </a:lnTo>
                <a:lnTo>
                  <a:pt x="10963865" y="4446715"/>
                </a:lnTo>
                <a:lnTo>
                  <a:pt x="6277823" y="444671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6413"/>
                </a:lnTo>
                <a:lnTo>
                  <a:pt x="12191357" y="6856413"/>
                </a:lnTo>
                <a:lnTo>
                  <a:pt x="9400603" y="1587"/>
                </a:lnTo>
                <a:lnTo>
                  <a:pt x="7844472" y="1587"/>
                </a:lnTo>
                <a:lnTo>
                  <a:pt x="5058316" y="6856413"/>
                </a:lnTo>
                <a:lnTo>
                  <a:pt x="0" y="6856413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52BC96C-63C5-4844-96EE-D90D933B1DF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5334001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Make your case.</a:t>
            </a:r>
            <a:br>
              <a:rPr lang="en-GB"/>
            </a:br>
            <a:r>
              <a:rPr lang="en-GB"/>
              <a:t>Show the proof.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BEAD478-665D-496C-B00E-61831230A9E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677832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ction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76B111-B678-4C87-B9DB-258250659E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0585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76B111-B678-4C87-B9DB-258250659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37D7EE0F-1790-E0EE-72B4-9081756A097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0" y="0"/>
            <a:ext cx="12192001" cy="6858006"/>
          </a:xfrm>
          <a:custGeom>
            <a:avLst/>
            <a:gdLst>
              <a:gd name="connsiteX0" fmla="*/ 11909073 w 12192001"/>
              <a:gd name="connsiteY0" fmla="*/ 6856413 h 6858006"/>
              <a:gd name="connsiteX1" fmla="*/ 12190801 w 12192001"/>
              <a:gd name="connsiteY1" fmla="*/ 6856413 h 6858006"/>
              <a:gd name="connsiteX2" fmla="*/ 12192001 w 12192001"/>
              <a:gd name="connsiteY2" fmla="*/ 6858006 h 6858006"/>
              <a:gd name="connsiteX3" fmla="*/ 11910273 w 12192001"/>
              <a:gd name="connsiteY3" fmla="*/ 6858006 h 6858006"/>
              <a:gd name="connsiteX4" fmla="*/ 1024753 w 12192001"/>
              <a:gd name="connsiteY4" fmla="*/ 6277851 h 6858006"/>
              <a:gd name="connsiteX5" fmla="*/ 1040078 w 12192001"/>
              <a:gd name="connsiteY5" fmla="*/ 6277851 h 6858006"/>
              <a:gd name="connsiteX6" fmla="*/ 1084823 w 12192001"/>
              <a:gd name="connsiteY6" fmla="*/ 6389764 h 6858006"/>
              <a:gd name="connsiteX7" fmla="*/ 979806 w 12192001"/>
              <a:gd name="connsiteY7" fmla="*/ 6389764 h 6858006"/>
              <a:gd name="connsiteX8" fmla="*/ 1249688 w 12192001"/>
              <a:gd name="connsiteY8" fmla="*/ 6276172 h 6858006"/>
              <a:gd name="connsiteX9" fmla="*/ 1332533 w 12192001"/>
              <a:gd name="connsiteY9" fmla="*/ 6276172 h 6858006"/>
              <a:gd name="connsiteX10" fmla="*/ 1383260 w 12192001"/>
              <a:gd name="connsiteY10" fmla="*/ 6313193 h 6858006"/>
              <a:gd name="connsiteX11" fmla="*/ 1332533 w 12192001"/>
              <a:gd name="connsiteY11" fmla="*/ 6350214 h 6858006"/>
              <a:gd name="connsiteX12" fmla="*/ 1249688 w 12192001"/>
              <a:gd name="connsiteY12" fmla="*/ 6350214 h 6858006"/>
              <a:gd name="connsiteX13" fmla="*/ 2057078 w 12192001"/>
              <a:gd name="connsiteY13" fmla="*/ 6249144 h 6858006"/>
              <a:gd name="connsiteX14" fmla="*/ 2157665 w 12192001"/>
              <a:gd name="connsiteY14" fmla="*/ 6382845 h 6858006"/>
              <a:gd name="connsiteX15" fmla="*/ 2157665 w 12192001"/>
              <a:gd name="connsiteY15" fmla="*/ 6478533 h 6858006"/>
              <a:gd name="connsiteX16" fmla="*/ 2187428 w 12192001"/>
              <a:gd name="connsiteY16" fmla="*/ 6478533 h 6858006"/>
              <a:gd name="connsiteX17" fmla="*/ 2187428 w 12192001"/>
              <a:gd name="connsiteY17" fmla="*/ 6383169 h 6858006"/>
              <a:gd name="connsiteX18" fmla="*/ 2287551 w 12192001"/>
              <a:gd name="connsiteY18" fmla="*/ 6249144 h 6858006"/>
              <a:gd name="connsiteX19" fmla="*/ 2252935 w 12192001"/>
              <a:gd name="connsiteY19" fmla="*/ 6249144 h 6858006"/>
              <a:gd name="connsiteX20" fmla="*/ 2172305 w 12192001"/>
              <a:gd name="connsiteY20" fmla="*/ 6355312 h 6858006"/>
              <a:gd name="connsiteX21" fmla="*/ 2092681 w 12192001"/>
              <a:gd name="connsiteY21" fmla="*/ 6249144 h 6858006"/>
              <a:gd name="connsiteX22" fmla="*/ 1811603 w 12192001"/>
              <a:gd name="connsiteY22" fmla="*/ 6249144 h 6858006"/>
              <a:gd name="connsiteX23" fmla="*/ 1811603 w 12192001"/>
              <a:gd name="connsiteY23" fmla="*/ 6478513 h 6858006"/>
              <a:gd name="connsiteX24" fmla="*/ 1998962 w 12192001"/>
              <a:gd name="connsiteY24" fmla="*/ 6478513 h 6858006"/>
              <a:gd name="connsiteX25" fmla="*/ 1998962 w 12192001"/>
              <a:gd name="connsiteY25" fmla="*/ 6451486 h 6858006"/>
              <a:gd name="connsiteX26" fmla="*/ 1839675 w 12192001"/>
              <a:gd name="connsiteY26" fmla="*/ 6451486 h 6858006"/>
              <a:gd name="connsiteX27" fmla="*/ 1839675 w 12192001"/>
              <a:gd name="connsiteY27" fmla="*/ 6377423 h 6858006"/>
              <a:gd name="connsiteX28" fmla="*/ 1979972 w 12192001"/>
              <a:gd name="connsiteY28" fmla="*/ 6377423 h 6858006"/>
              <a:gd name="connsiteX29" fmla="*/ 1979972 w 12192001"/>
              <a:gd name="connsiteY29" fmla="*/ 6350234 h 6858006"/>
              <a:gd name="connsiteX30" fmla="*/ 1839675 w 12192001"/>
              <a:gd name="connsiteY30" fmla="*/ 6350234 h 6858006"/>
              <a:gd name="connsiteX31" fmla="*/ 1839675 w 12192001"/>
              <a:gd name="connsiteY31" fmla="*/ 6276172 h 6858006"/>
              <a:gd name="connsiteX32" fmla="*/ 1998962 w 12192001"/>
              <a:gd name="connsiteY32" fmla="*/ 6276172 h 6858006"/>
              <a:gd name="connsiteX33" fmla="*/ 1998962 w 12192001"/>
              <a:gd name="connsiteY33" fmla="*/ 6249144 h 6858006"/>
              <a:gd name="connsiteX34" fmla="*/ 1504809 w 12192001"/>
              <a:gd name="connsiteY34" fmla="*/ 6249144 h 6858006"/>
              <a:gd name="connsiteX35" fmla="*/ 1504809 w 12192001"/>
              <a:gd name="connsiteY35" fmla="*/ 6478513 h 6858006"/>
              <a:gd name="connsiteX36" fmla="*/ 1533646 w 12192001"/>
              <a:gd name="connsiteY36" fmla="*/ 6478513 h 6858006"/>
              <a:gd name="connsiteX37" fmla="*/ 1533807 w 12192001"/>
              <a:gd name="connsiteY37" fmla="*/ 6300893 h 6858006"/>
              <a:gd name="connsiteX38" fmla="*/ 1685966 w 12192001"/>
              <a:gd name="connsiteY38" fmla="*/ 6478513 h 6858006"/>
              <a:gd name="connsiteX39" fmla="*/ 1711540 w 12192001"/>
              <a:gd name="connsiteY39" fmla="*/ 6478513 h 6858006"/>
              <a:gd name="connsiteX40" fmla="*/ 1711540 w 12192001"/>
              <a:gd name="connsiteY40" fmla="*/ 6249144 h 6858006"/>
              <a:gd name="connsiteX41" fmla="*/ 1682703 w 12192001"/>
              <a:gd name="connsiteY41" fmla="*/ 6249144 h 6858006"/>
              <a:gd name="connsiteX42" fmla="*/ 1682703 w 12192001"/>
              <a:gd name="connsiteY42" fmla="*/ 6427169 h 6858006"/>
              <a:gd name="connsiteX43" fmla="*/ 1530384 w 12192001"/>
              <a:gd name="connsiteY43" fmla="*/ 6249144 h 6858006"/>
              <a:gd name="connsiteX44" fmla="*/ 1006971 w 12192001"/>
              <a:gd name="connsiteY44" fmla="*/ 6249144 h 6858006"/>
              <a:gd name="connsiteX45" fmla="*/ 914178 w 12192001"/>
              <a:gd name="connsiteY45" fmla="*/ 6478533 h 6858006"/>
              <a:gd name="connsiteX46" fmla="*/ 944425 w 12192001"/>
              <a:gd name="connsiteY46" fmla="*/ 6478533 h 6858006"/>
              <a:gd name="connsiteX47" fmla="*/ 968932 w 12192001"/>
              <a:gd name="connsiteY47" fmla="*/ 6417054 h 6858006"/>
              <a:gd name="connsiteX48" fmla="*/ 1095717 w 12192001"/>
              <a:gd name="connsiteY48" fmla="*/ 6417054 h 6858006"/>
              <a:gd name="connsiteX49" fmla="*/ 1120386 w 12192001"/>
              <a:gd name="connsiteY49" fmla="*/ 6478533 h 6858006"/>
              <a:gd name="connsiteX50" fmla="*/ 1151760 w 12192001"/>
              <a:gd name="connsiteY50" fmla="*/ 6478533 h 6858006"/>
              <a:gd name="connsiteX51" fmla="*/ 1058805 w 12192001"/>
              <a:gd name="connsiteY51" fmla="*/ 6249144 h 6858006"/>
              <a:gd name="connsiteX52" fmla="*/ 664193 w 12192001"/>
              <a:gd name="connsiteY52" fmla="*/ 6249144 h 6858006"/>
              <a:gd name="connsiteX53" fmla="*/ 664193 w 12192001"/>
              <a:gd name="connsiteY53" fmla="*/ 6478513 h 6858006"/>
              <a:gd name="connsiteX54" fmla="*/ 851552 w 12192001"/>
              <a:gd name="connsiteY54" fmla="*/ 6478513 h 6858006"/>
              <a:gd name="connsiteX55" fmla="*/ 851552 w 12192001"/>
              <a:gd name="connsiteY55" fmla="*/ 6451486 h 6858006"/>
              <a:gd name="connsiteX56" fmla="*/ 692265 w 12192001"/>
              <a:gd name="connsiteY56" fmla="*/ 6451486 h 6858006"/>
              <a:gd name="connsiteX57" fmla="*/ 692265 w 12192001"/>
              <a:gd name="connsiteY57" fmla="*/ 6377423 h 6858006"/>
              <a:gd name="connsiteX58" fmla="*/ 832562 w 12192001"/>
              <a:gd name="connsiteY58" fmla="*/ 6377423 h 6858006"/>
              <a:gd name="connsiteX59" fmla="*/ 832562 w 12192001"/>
              <a:gd name="connsiteY59" fmla="*/ 6350234 h 6858006"/>
              <a:gd name="connsiteX60" fmla="*/ 692265 w 12192001"/>
              <a:gd name="connsiteY60" fmla="*/ 6350234 h 6858006"/>
              <a:gd name="connsiteX61" fmla="*/ 692265 w 12192001"/>
              <a:gd name="connsiteY61" fmla="*/ 6276172 h 6858006"/>
              <a:gd name="connsiteX62" fmla="*/ 851552 w 12192001"/>
              <a:gd name="connsiteY62" fmla="*/ 6276172 h 6858006"/>
              <a:gd name="connsiteX63" fmla="*/ 851552 w 12192001"/>
              <a:gd name="connsiteY63" fmla="*/ 6249144 h 6858006"/>
              <a:gd name="connsiteX64" fmla="*/ 381000 w 12192001"/>
              <a:gd name="connsiteY64" fmla="*/ 6249144 h 6858006"/>
              <a:gd name="connsiteX65" fmla="*/ 381000 w 12192001"/>
              <a:gd name="connsiteY65" fmla="*/ 6478513 h 6858006"/>
              <a:gd name="connsiteX66" fmla="*/ 409837 w 12192001"/>
              <a:gd name="connsiteY66" fmla="*/ 6478513 h 6858006"/>
              <a:gd name="connsiteX67" fmla="*/ 409837 w 12192001"/>
              <a:gd name="connsiteY67" fmla="*/ 6378151 h 6858006"/>
              <a:gd name="connsiteX68" fmla="*/ 449045 w 12192001"/>
              <a:gd name="connsiteY68" fmla="*/ 6378151 h 6858006"/>
              <a:gd name="connsiteX69" fmla="*/ 548685 w 12192001"/>
              <a:gd name="connsiteY69" fmla="*/ 6478513 h 6858006"/>
              <a:gd name="connsiteX70" fmla="*/ 587832 w 12192001"/>
              <a:gd name="connsiteY70" fmla="*/ 6478513 h 6858006"/>
              <a:gd name="connsiteX71" fmla="*/ 475827 w 12192001"/>
              <a:gd name="connsiteY71" fmla="*/ 6363829 h 6858006"/>
              <a:gd name="connsiteX72" fmla="*/ 587832 w 12192001"/>
              <a:gd name="connsiteY72" fmla="*/ 6249144 h 6858006"/>
              <a:gd name="connsiteX73" fmla="*/ 548685 w 12192001"/>
              <a:gd name="connsiteY73" fmla="*/ 6249144 h 6858006"/>
              <a:gd name="connsiteX74" fmla="*/ 449165 w 12192001"/>
              <a:gd name="connsiteY74" fmla="*/ 6349506 h 6858006"/>
              <a:gd name="connsiteX75" fmla="*/ 409837 w 12192001"/>
              <a:gd name="connsiteY75" fmla="*/ 6349506 h 6858006"/>
              <a:gd name="connsiteX76" fmla="*/ 409837 w 12192001"/>
              <a:gd name="connsiteY76" fmla="*/ 6249144 h 6858006"/>
              <a:gd name="connsiteX77" fmla="*/ 1221012 w 12192001"/>
              <a:gd name="connsiteY77" fmla="*/ 6249124 h 6858006"/>
              <a:gd name="connsiteX78" fmla="*/ 1221012 w 12192001"/>
              <a:gd name="connsiteY78" fmla="*/ 6478513 h 6858006"/>
              <a:gd name="connsiteX79" fmla="*/ 1249708 w 12192001"/>
              <a:gd name="connsiteY79" fmla="*/ 6478513 h 6858006"/>
              <a:gd name="connsiteX80" fmla="*/ 1249708 w 12192001"/>
              <a:gd name="connsiteY80" fmla="*/ 6377424 h 6858006"/>
              <a:gd name="connsiteX81" fmla="*/ 1315356 w 12192001"/>
              <a:gd name="connsiteY81" fmla="*/ 6377424 h 6858006"/>
              <a:gd name="connsiteX82" fmla="*/ 1391415 w 12192001"/>
              <a:gd name="connsiteY82" fmla="*/ 6478513 h 6858006"/>
              <a:gd name="connsiteX83" fmla="*/ 1426757 w 12192001"/>
              <a:gd name="connsiteY83" fmla="*/ 6478513 h 6858006"/>
              <a:gd name="connsiteX84" fmla="*/ 1350617 w 12192001"/>
              <a:gd name="connsiteY84" fmla="*/ 6376978 h 6858006"/>
              <a:gd name="connsiteX85" fmla="*/ 1366847 w 12192001"/>
              <a:gd name="connsiteY85" fmla="*/ 6374794 h 6858006"/>
              <a:gd name="connsiteX86" fmla="*/ 1413103 w 12192001"/>
              <a:gd name="connsiteY86" fmla="*/ 6313193 h 6858006"/>
              <a:gd name="connsiteX87" fmla="*/ 1333198 w 12192001"/>
              <a:gd name="connsiteY87" fmla="*/ 6249124 h 6858006"/>
              <a:gd name="connsiteX88" fmla="*/ 6243072 w 12192001"/>
              <a:gd name="connsiteY88" fmla="*/ 224999 h 6858006"/>
              <a:gd name="connsiteX89" fmla="*/ 9342257 w 12192001"/>
              <a:gd name="connsiteY89" fmla="*/ 224999 h 6858006"/>
              <a:gd name="connsiteX90" fmla="*/ 11492209 w 12192001"/>
              <a:gd name="connsiteY90" fmla="*/ 1885034 h 6858006"/>
              <a:gd name="connsiteX91" fmla="*/ 10329108 w 12192001"/>
              <a:gd name="connsiteY91" fmla="*/ 3226928 h 6858006"/>
              <a:gd name="connsiteX92" fmla="*/ 9769754 w 12192001"/>
              <a:gd name="connsiteY92" fmla="*/ 3291039 h 6858006"/>
              <a:gd name="connsiteX93" fmla="*/ 6243072 w 12192001"/>
              <a:gd name="connsiteY93" fmla="*/ 3291039 h 6858006"/>
              <a:gd name="connsiteX94" fmla="*/ 9363941 w 12192001"/>
              <a:gd name="connsiteY94" fmla="*/ 1 h 6858006"/>
              <a:gd name="connsiteX95" fmla="*/ 12192000 w 12192001"/>
              <a:gd name="connsiteY95" fmla="*/ 1 h 6858006"/>
              <a:gd name="connsiteX96" fmla="*/ 12192000 w 12192001"/>
              <a:gd name="connsiteY96" fmla="*/ 6856413 h 6858006"/>
              <a:gd name="connsiteX97" fmla="*/ 12190801 w 12192001"/>
              <a:gd name="connsiteY97" fmla="*/ 6856413 h 6858006"/>
              <a:gd name="connsiteX98" fmla="*/ 9673703 w 12192001"/>
              <a:gd name="connsiteY98" fmla="*/ 3516038 h 6858006"/>
              <a:gd name="connsiteX99" fmla="*/ 9896766 w 12192001"/>
              <a:gd name="connsiteY99" fmla="*/ 3516038 h 6858006"/>
              <a:gd name="connsiteX100" fmla="*/ 10445232 w 12192001"/>
              <a:gd name="connsiteY100" fmla="*/ 3433175 h 6858006"/>
              <a:gd name="connsiteX101" fmla="*/ 11746604 w 12192001"/>
              <a:gd name="connsiteY101" fmla="*/ 1885034 h 6858006"/>
              <a:gd name="connsiteX102" fmla="*/ 9655061 w 12192001"/>
              <a:gd name="connsiteY102" fmla="*/ 8445 h 6858006"/>
              <a:gd name="connsiteX103" fmla="*/ 0 w 12192001"/>
              <a:gd name="connsiteY103" fmla="*/ 1 h 6858006"/>
              <a:gd name="connsiteX104" fmla="*/ 6018073 w 12192001"/>
              <a:gd name="connsiteY104" fmla="*/ 1 h 6858006"/>
              <a:gd name="connsiteX105" fmla="*/ 6018073 w 12192001"/>
              <a:gd name="connsiteY105" fmla="*/ 6809378 h 6858006"/>
              <a:gd name="connsiteX106" fmla="*/ 6243072 w 12192001"/>
              <a:gd name="connsiteY106" fmla="*/ 6809378 h 6858006"/>
              <a:gd name="connsiteX107" fmla="*/ 6243072 w 12192001"/>
              <a:gd name="connsiteY107" fmla="*/ 3516038 h 6858006"/>
              <a:gd name="connsiteX108" fmla="*/ 9391975 w 12192001"/>
              <a:gd name="connsiteY108" fmla="*/ 3516038 h 6858006"/>
              <a:gd name="connsiteX109" fmla="*/ 11909073 w 12192001"/>
              <a:gd name="connsiteY109" fmla="*/ 6856413 h 6858006"/>
              <a:gd name="connsiteX110" fmla="*/ 0 w 12192001"/>
              <a:gd name="connsiteY110" fmla="*/ 6856413 h 6858006"/>
              <a:gd name="connsiteX111" fmla="*/ 6018073 w 12192001"/>
              <a:gd name="connsiteY111" fmla="*/ 0 h 6858006"/>
              <a:gd name="connsiteX112" fmla="*/ 9363906 w 12192001"/>
              <a:gd name="connsiteY112" fmla="*/ 0 h 6858006"/>
              <a:gd name="connsiteX113" fmla="*/ 9363941 w 12192001"/>
              <a:gd name="connsiteY113" fmla="*/ 1 h 6858006"/>
              <a:gd name="connsiteX114" fmla="*/ 6018073 w 12192001"/>
              <a:gd name="connsiteY114" fmla="*/ 1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2192001" h="6858006">
                <a:moveTo>
                  <a:pt x="11909073" y="6856413"/>
                </a:moveTo>
                <a:lnTo>
                  <a:pt x="12190801" y="6856413"/>
                </a:lnTo>
                <a:lnTo>
                  <a:pt x="12192001" y="6858006"/>
                </a:lnTo>
                <a:lnTo>
                  <a:pt x="11910273" y="6858006"/>
                </a:lnTo>
                <a:close/>
                <a:moveTo>
                  <a:pt x="1024753" y="6277851"/>
                </a:moveTo>
                <a:lnTo>
                  <a:pt x="1040078" y="6277851"/>
                </a:lnTo>
                <a:lnTo>
                  <a:pt x="1084823" y="6389764"/>
                </a:lnTo>
                <a:lnTo>
                  <a:pt x="979806" y="6389764"/>
                </a:lnTo>
                <a:close/>
                <a:moveTo>
                  <a:pt x="1249688" y="6276172"/>
                </a:moveTo>
                <a:lnTo>
                  <a:pt x="1332533" y="6276172"/>
                </a:lnTo>
                <a:cubicBezTo>
                  <a:pt x="1365639" y="6276172"/>
                  <a:pt x="1383260" y="6288795"/>
                  <a:pt x="1383260" y="6313193"/>
                </a:cubicBezTo>
                <a:cubicBezTo>
                  <a:pt x="1383260" y="6337570"/>
                  <a:pt x="1366143" y="6350214"/>
                  <a:pt x="1332533" y="6350214"/>
                </a:cubicBezTo>
                <a:lnTo>
                  <a:pt x="1249688" y="6350214"/>
                </a:lnTo>
                <a:close/>
                <a:moveTo>
                  <a:pt x="2057078" y="6249144"/>
                </a:moveTo>
                <a:lnTo>
                  <a:pt x="2157665" y="6382845"/>
                </a:lnTo>
                <a:lnTo>
                  <a:pt x="2157665" y="6478533"/>
                </a:lnTo>
                <a:lnTo>
                  <a:pt x="2187428" y="6478533"/>
                </a:lnTo>
                <a:lnTo>
                  <a:pt x="2187428" y="6383169"/>
                </a:lnTo>
                <a:lnTo>
                  <a:pt x="2287551" y="6249144"/>
                </a:lnTo>
                <a:lnTo>
                  <a:pt x="2252935" y="6249144"/>
                </a:lnTo>
                <a:lnTo>
                  <a:pt x="2172305" y="6355312"/>
                </a:lnTo>
                <a:lnTo>
                  <a:pt x="2092681" y="6249144"/>
                </a:lnTo>
                <a:close/>
                <a:moveTo>
                  <a:pt x="1811603" y="6249144"/>
                </a:moveTo>
                <a:lnTo>
                  <a:pt x="1811603" y="6478513"/>
                </a:lnTo>
                <a:lnTo>
                  <a:pt x="1998962" y="6478513"/>
                </a:lnTo>
                <a:lnTo>
                  <a:pt x="1998962" y="6451486"/>
                </a:lnTo>
                <a:lnTo>
                  <a:pt x="1839675" y="6451486"/>
                </a:lnTo>
                <a:lnTo>
                  <a:pt x="1839675" y="6377423"/>
                </a:lnTo>
                <a:lnTo>
                  <a:pt x="1979972" y="6377423"/>
                </a:lnTo>
                <a:lnTo>
                  <a:pt x="1979972" y="6350234"/>
                </a:lnTo>
                <a:lnTo>
                  <a:pt x="1839675" y="6350234"/>
                </a:lnTo>
                <a:lnTo>
                  <a:pt x="1839675" y="6276172"/>
                </a:lnTo>
                <a:lnTo>
                  <a:pt x="1998962" y="6276172"/>
                </a:lnTo>
                <a:lnTo>
                  <a:pt x="1998962" y="6249144"/>
                </a:lnTo>
                <a:close/>
                <a:moveTo>
                  <a:pt x="1504809" y="6249144"/>
                </a:moveTo>
                <a:lnTo>
                  <a:pt x="1504809" y="6478513"/>
                </a:lnTo>
                <a:lnTo>
                  <a:pt x="1533646" y="6478513"/>
                </a:lnTo>
                <a:lnTo>
                  <a:pt x="1533807" y="6300893"/>
                </a:lnTo>
                <a:lnTo>
                  <a:pt x="1685966" y="6478513"/>
                </a:lnTo>
                <a:lnTo>
                  <a:pt x="1711540" y="6478513"/>
                </a:lnTo>
                <a:lnTo>
                  <a:pt x="1711540" y="6249144"/>
                </a:lnTo>
                <a:lnTo>
                  <a:pt x="1682703" y="6249144"/>
                </a:lnTo>
                <a:lnTo>
                  <a:pt x="1682703" y="6427169"/>
                </a:lnTo>
                <a:lnTo>
                  <a:pt x="1530384" y="6249144"/>
                </a:lnTo>
                <a:close/>
                <a:moveTo>
                  <a:pt x="1006971" y="6249144"/>
                </a:moveTo>
                <a:lnTo>
                  <a:pt x="914178" y="6478533"/>
                </a:lnTo>
                <a:lnTo>
                  <a:pt x="944425" y="6478533"/>
                </a:lnTo>
                <a:lnTo>
                  <a:pt x="968932" y="6417054"/>
                </a:lnTo>
                <a:lnTo>
                  <a:pt x="1095717" y="6417054"/>
                </a:lnTo>
                <a:lnTo>
                  <a:pt x="1120386" y="6478533"/>
                </a:lnTo>
                <a:lnTo>
                  <a:pt x="1151760" y="6478533"/>
                </a:lnTo>
                <a:lnTo>
                  <a:pt x="1058805" y="6249144"/>
                </a:lnTo>
                <a:close/>
                <a:moveTo>
                  <a:pt x="664193" y="6249144"/>
                </a:moveTo>
                <a:lnTo>
                  <a:pt x="664193" y="6478513"/>
                </a:lnTo>
                <a:lnTo>
                  <a:pt x="851552" y="6478513"/>
                </a:lnTo>
                <a:lnTo>
                  <a:pt x="851552" y="6451486"/>
                </a:lnTo>
                <a:lnTo>
                  <a:pt x="692265" y="6451486"/>
                </a:lnTo>
                <a:lnTo>
                  <a:pt x="692265" y="6377423"/>
                </a:lnTo>
                <a:lnTo>
                  <a:pt x="832562" y="6377423"/>
                </a:lnTo>
                <a:lnTo>
                  <a:pt x="832562" y="6350234"/>
                </a:lnTo>
                <a:lnTo>
                  <a:pt x="692265" y="6350234"/>
                </a:lnTo>
                <a:lnTo>
                  <a:pt x="692265" y="6276172"/>
                </a:lnTo>
                <a:lnTo>
                  <a:pt x="851552" y="6276172"/>
                </a:lnTo>
                <a:lnTo>
                  <a:pt x="851552" y="6249144"/>
                </a:lnTo>
                <a:close/>
                <a:moveTo>
                  <a:pt x="381000" y="6249144"/>
                </a:moveTo>
                <a:lnTo>
                  <a:pt x="381000" y="6478513"/>
                </a:lnTo>
                <a:lnTo>
                  <a:pt x="409837" y="6478513"/>
                </a:lnTo>
                <a:lnTo>
                  <a:pt x="409837" y="6378151"/>
                </a:lnTo>
                <a:lnTo>
                  <a:pt x="449045" y="6378151"/>
                </a:lnTo>
                <a:lnTo>
                  <a:pt x="548685" y="6478513"/>
                </a:lnTo>
                <a:lnTo>
                  <a:pt x="587832" y="6478513"/>
                </a:lnTo>
                <a:lnTo>
                  <a:pt x="475827" y="6363829"/>
                </a:lnTo>
                <a:lnTo>
                  <a:pt x="587832" y="6249144"/>
                </a:lnTo>
                <a:lnTo>
                  <a:pt x="548685" y="6249144"/>
                </a:lnTo>
                <a:lnTo>
                  <a:pt x="449165" y="6349506"/>
                </a:lnTo>
                <a:lnTo>
                  <a:pt x="409837" y="6349506"/>
                </a:lnTo>
                <a:lnTo>
                  <a:pt x="409837" y="6249144"/>
                </a:lnTo>
                <a:close/>
                <a:moveTo>
                  <a:pt x="1221012" y="6249124"/>
                </a:moveTo>
                <a:lnTo>
                  <a:pt x="1221012" y="6478513"/>
                </a:lnTo>
                <a:lnTo>
                  <a:pt x="1249708" y="6478513"/>
                </a:lnTo>
                <a:lnTo>
                  <a:pt x="1249708" y="6377424"/>
                </a:lnTo>
                <a:lnTo>
                  <a:pt x="1315356" y="6377424"/>
                </a:lnTo>
                <a:lnTo>
                  <a:pt x="1391415" y="6478513"/>
                </a:lnTo>
                <a:lnTo>
                  <a:pt x="1426757" y="6478513"/>
                </a:lnTo>
                <a:lnTo>
                  <a:pt x="1350617" y="6376978"/>
                </a:lnTo>
                <a:cubicBezTo>
                  <a:pt x="1361451" y="6376230"/>
                  <a:pt x="1366847" y="6374794"/>
                  <a:pt x="1366847" y="6374794"/>
                </a:cubicBezTo>
                <a:cubicBezTo>
                  <a:pt x="1394919" y="6365872"/>
                  <a:pt x="1413103" y="6344246"/>
                  <a:pt x="1413103" y="6313193"/>
                </a:cubicBezTo>
                <a:cubicBezTo>
                  <a:pt x="1413103" y="6271418"/>
                  <a:pt x="1384549" y="6249124"/>
                  <a:pt x="1333198" y="6249124"/>
                </a:cubicBezTo>
                <a:close/>
                <a:moveTo>
                  <a:pt x="6243072" y="224999"/>
                </a:moveTo>
                <a:lnTo>
                  <a:pt x="9342257" y="224999"/>
                </a:lnTo>
                <a:cubicBezTo>
                  <a:pt x="10751044" y="224999"/>
                  <a:pt x="11492209" y="809392"/>
                  <a:pt x="11492209" y="1885034"/>
                </a:cubicBezTo>
                <a:cubicBezTo>
                  <a:pt x="11492209" y="2700475"/>
                  <a:pt x="10873338" y="3076204"/>
                  <a:pt x="10329108" y="3226928"/>
                </a:cubicBezTo>
                <a:cubicBezTo>
                  <a:pt x="10161204" y="3272288"/>
                  <a:pt x="9866044" y="3291039"/>
                  <a:pt x="9769754" y="3291039"/>
                </a:cubicBezTo>
                <a:lnTo>
                  <a:pt x="6243072" y="3291039"/>
                </a:lnTo>
                <a:close/>
                <a:moveTo>
                  <a:pt x="9363941" y="1"/>
                </a:moveTo>
                <a:lnTo>
                  <a:pt x="12192000" y="1"/>
                </a:lnTo>
                <a:lnTo>
                  <a:pt x="12192000" y="6856413"/>
                </a:lnTo>
                <a:lnTo>
                  <a:pt x="12190801" y="6856413"/>
                </a:lnTo>
                <a:lnTo>
                  <a:pt x="9673703" y="3516038"/>
                </a:lnTo>
                <a:lnTo>
                  <a:pt x="9896766" y="3516038"/>
                </a:lnTo>
                <a:cubicBezTo>
                  <a:pt x="10044593" y="3516038"/>
                  <a:pt x="10309390" y="3472127"/>
                  <a:pt x="10445232" y="3433175"/>
                </a:cubicBezTo>
                <a:cubicBezTo>
                  <a:pt x="11330598" y="3179024"/>
                  <a:pt x="11746604" y="2572496"/>
                  <a:pt x="11746604" y="1885034"/>
                </a:cubicBezTo>
                <a:cubicBezTo>
                  <a:pt x="11746713" y="799163"/>
                  <a:pt x="11062556" y="92532"/>
                  <a:pt x="9655061" y="8445"/>
                </a:cubicBezTo>
                <a:close/>
                <a:moveTo>
                  <a:pt x="0" y="1"/>
                </a:moveTo>
                <a:lnTo>
                  <a:pt x="6018073" y="1"/>
                </a:lnTo>
                <a:lnTo>
                  <a:pt x="6018073" y="6809378"/>
                </a:lnTo>
                <a:lnTo>
                  <a:pt x="6243072" y="6809378"/>
                </a:lnTo>
                <a:lnTo>
                  <a:pt x="6243072" y="3516038"/>
                </a:lnTo>
                <a:lnTo>
                  <a:pt x="9391975" y="3516038"/>
                </a:lnTo>
                <a:lnTo>
                  <a:pt x="11909073" y="6856413"/>
                </a:lnTo>
                <a:lnTo>
                  <a:pt x="0" y="6856413"/>
                </a:lnTo>
                <a:close/>
                <a:moveTo>
                  <a:pt x="6018073" y="0"/>
                </a:moveTo>
                <a:lnTo>
                  <a:pt x="9363906" y="0"/>
                </a:lnTo>
                <a:lnTo>
                  <a:pt x="9363941" y="1"/>
                </a:lnTo>
                <a:lnTo>
                  <a:pt x="6018073" y="1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D933C2C-4ED0-4B82-8997-E93AEB96EC5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75495C2-4728-204B-897F-ADE6303F8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The ‘so what?’.</a:t>
            </a:r>
            <a:br>
              <a:rPr lang="en-GB"/>
            </a:br>
            <a:r>
              <a:rPr lang="en-GB"/>
              <a:t>How to make a change.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ED46054-2F2F-486D-8E76-7CFB315D34E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7213062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endix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8C422FD-F8A6-468E-BE3F-631D75B0D1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731952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8C422FD-F8A6-468E-BE3F-631D75B0D1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21DD6E96-07E0-5A83-364F-B0DE8B66BEA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0" y="-1"/>
            <a:ext cx="12192006" cy="6858006"/>
          </a:xfrm>
          <a:custGeom>
            <a:avLst/>
            <a:gdLst>
              <a:gd name="connsiteX0" fmla="*/ 5983111 w 12192006"/>
              <a:gd name="connsiteY0" fmla="*/ 6857919 h 6858006"/>
              <a:gd name="connsiteX1" fmla="*/ 6209807 w 12192006"/>
              <a:gd name="connsiteY1" fmla="*/ 6857919 h 6858006"/>
              <a:gd name="connsiteX2" fmla="*/ 6209807 w 12192006"/>
              <a:gd name="connsiteY2" fmla="*/ 6858006 h 6858006"/>
              <a:gd name="connsiteX3" fmla="*/ 5983111 w 12192006"/>
              <a:gd name="connsiteY3" fmla="*/ 6858006 h 6858006"/>
              <a:gd name="connsiteX4" fmla="*/ 1024753 w 12192006"/>
              <a:gd name="connsiteY4" fmla="*/ 6277851 h 6858006"/>
              <a:gd name="connsiteX5" fmla="*/ 1040078 w 12192006"/>
              <a:gd name="connsiteY5" fmla="*/ 6277851 h 6858006"/>
              <a:gd name="connsiteX6" fmla="*/ 1084823 w 12192006"/>
              <a:gd name="connsiteY6" fmla="*/ 6389764 h 6858006"/>
              <a:gd name="connsiteX7" fmla="*/ 979806 w 12192006"/>
              <a:gd name="connsiteY7" fmla="*/ 6389764 h 6858006"/>
              <a:gd name="connsiteX8" fmla="*/ 1249688 w 12192006"/>
              <a:gd name="connsiteY8" fmla="*/ 6276172 h 6858006"/>
              <a:gd name="connsiteX9" fmla="*/ 1332533 w 12192006"/>
              <a:gd name="connsiteY9" fmla="*/ 6276172 h 6858006"/>
              <a:gd name="connsiteX10" fmla="*/ 1383260 w 12192006"/>
              <a:gd name="connsiteY10" fmla="*/ 6313193 h 6858006"/>
              <a:gd name="connsiteX11" fmla="*/ 1332533 w 12192006"/>
              <a:gd name="connsiteY11" fmla="*/ 6350214 h 6858006"/>
              <a:gd name="connsiteX12" fmla="*/ 1249688 w 12192006"/>
              <a:gd name="connsiteY12" fmla="*/ 6350214 h 6858006"/>
              <a:gd name="connsiteX13" fmla="*/ 2057078 w 12192006"/>
              <a:gd name="connsiteY13" fmla="*/ 6249144 h 6858006"/>
              <a:gd name="connsiteX14" fmla="*/ 2157665 w 12192006"/>
              <a:gd name="connsiteY14" fmla="*/ 6382845 h 6858006"/>
              <a:gd name="connsiteX15" fmla="*/ 2157665 w 12192006"/>
              <a:gd name="connsiteY15" fmla="*/ 6478533 h 6858006"/>
              <a:gd name="connsiteX16" fmla="*/ 2187428 w 12192006"/>
              <a:gd name="connsiteY16" fmla="*/ 6478533 h 6858006"/>
              <a:gd name="connsiteX17" fmla="*/ 2187428 w 12192006"/>
              <a:gd name="connsiteY17" fmla="*/ 6383169 h 6858006"/>
              <a:gd name="connsiteX18" fmla="*/ 2287551 w 12192006"/>
              <a:gd name="connsiteY18" fmla="*/ 6249144 h 6858006"/>
              <a:gd name="connsiteX19" fmla="*/ 2252935 w 12192006"/>
              <a:gd name="connsiteY19" fmla="*/ 6249144 h 6858006"/>
              <a:gd name="connsiteX20" fmla="*/ 2172305 w 12192006"/>
              <a:gd name="connsiteY20" fmla="*/ 6355312 h 6858006"/>
              <a:gd name="connsiteX21" fmla="*/ 2092681 w 12192006"/>
              <a:gd name="connsiteY21" fmla="*/ 6249144 h 6858006"/>
              <a:gd name="connsiteX22" fmla="*/ 1811603 w 12192006"/>
              <a:gd name="connsiteY22" fmla="*/ 6249144 h 6858006"/>
              <a:gd name="connsiteX23" fmla="*/ 1811603 w 12192006"/>
              <a:gd name="connsiteY23" fmla="*/ 6478513 h 6858006"/>
              <a:gd name="connsiteX24" fmla="*/ 1998962 w 12192006"/>
              <a:gd name="connsiteY24" fmla="*/ 6478513 h 6858006"/>
              <a:gd name="connsiteX25" fmla="*/ 1998962 w 12192006"/>
              <a:gd name="connsiteY25" fmla="*/ 6451486 h 6858006"/>
              <a:gd name="connsiteX26" fmla="*/ 1839675 w 12192006"/>
              <a:gd name="connsiteY26" fmla="*/ 6451486 h 6858006"/>
              <a:gd name="connsiteX27" fmla="*/ 1839675 w 12192006"/>
              <a:gd name="connsiteY27" fmla="*/ 6377423 h 6858006"/>
              <a:gd name="connsiteX28" fmla="*/ 1979972 w 12192006"/>
              <a:gd name="connsiteY28" fmla="*/ 6377423 h 6858006"/>
              <a:gd name="connsiteX29" fmla="*/ 1979972 w 12192006"/>
              <a:gd name="connsiteY29" fmla="*/ 6350234 h 6858006"/>
              <a:gd name="connsiteX30" fmla="*/ 1839675 w 12192006"/>
              <a:gd name="connsiteY30" fmla="*/ 6350234 h 6858006"/>
              <a:gd name="connsiteX31" fmla="*/ 1839675 w 12192006"/>
              <a:gd name="connsiteY31" fmla="*/ 6276172 h 6858006"/>
              <a:gd name="connsiteX32" fmla="*/ 1998962 w 12192006"/>
              <a:gd name="connsiteY32" fmla="*/ 6276172 h 6858006"/>
              <a:gd name="connsiteX33" fmla="*/ 1998962 w 12192006"/>
              <a:gd name="connsiteY33" fmla="*/ 6249144 h 6858006"/>
              <a:gd name="connsiteX34" fmla="*/ 1504809 w 12192006"/>
              <a:gd name="connsiteY34" fmla="*/ 6249144 h 6858006"/>
              <a:gd name="connsiteX35" fmla="*/ 1504809 w 12192006"/>
              <a:gd name="connsiteY35" fmla="*/ 6478513 h 6858006"/>
              <a:gd name="connsiteX36" fmla="*/ 1533646 w 12192006"/>
              <a:gd name="connsiteY36" fmla="*/ 6478513 h 6858006"/>
              <a:gd name="connsiteX37" fmla="*/ 1533807 w 12192006"/>
              <a:gd name="connsiteY37" fmla="*/ 6300893 h 6858006"/>
              <a:gd name="connsiteX38" fmla="*/ 1685966 w 12192006"/>
              <a:gd name="connsiteY38" fmla="*/ 6478513 h 6858006"/>
              <a:gd name="connsiteX39" fmla="*/ 1711540 w 12192006"/>
              <a:gd name="connsiteY39" fmla="*/ 6478513 h 6858006"/>
              <a:gd name="connsiteX40" fmla="*/ 1711540 w 12192006"/>
              <a:gd name="connsiteY40" fmla="*/ 6249144 h 6858006"/>
              <a:gd name="connsiteX41" fmla="*/ 1682703 w 12192006"/>
              <a:gd name="connsiteY41" fmla="*/ 6249144 h 6858006"/>
              <a:gd name="connsiteX42" fmla="*/ 1682703 w 12192006"/>
              <a:gd name="connsiteY42" fmla="*/ 6427169 h 6858006"/>
              <a:gd name="connsiteX43" fmla="*/ 1530384 w 12192006"/>
              <a:gd name="connsiteY43" fmla="*/ 6249144 h 6858006"/>
              <a:gd name="connsiteX44" fmla="*/ 1006971 w 12192006"/>
              <a:gd name="connsiteY44" fmla="*/ 6249144 h 6858006"/>
              <a:gd name="connsiteX45" fmla="*/ 914178 w 12192006"/>
              <a:gd name="connsiteY45" fmla="*/ 6478533 h 6858006"/>
              <a:gd name="connsiteX46" fmla="*/ 944425 w 12192006"/>
              <a:gd name="connsiteY46" fmla="*/ 6478533 h 6858006"/>
              <a:gd name="connsiteX47" fmla="*/ 968932 w 12192006"/>
              <a:gd name="connsiteY47" fmla="*/ 6417054 h 6858006"/>
              <a:gd name="connsiteX48" fmla="*/ 1095717 w 12192006"/>
              <a:gd name="connsiteY48" fmla="*/ 6417054 h 6858006"/>
              <a:gd name="connsiteX49" fmla="*/ 1120386 w 12192006"/>
              <a:gd name="connsiteY49" fmla="*/ 6478533 h 6858006"/>
              <a:gd name="connsiteX50" fmla="*/ 1151760 w 12192006"/>
              <a:gd name="connsiteY50" fmla="*/ 6478533 h 6858006"/>
              <a:gd name="connsiteX51" fmla="*/ 1058805 w 12192006"/>
              <a:gd name="connsiteY51" fmla="*/ 6249144 h 6858006"/>
              <a:gd name="connsiteX52" fmla="*/ 664193 w 12192006"/>
              <a:gd name="connsiteY52" fmla="*/ 6249144 h 6858006"/>
              <a:gd name="connsiteX53" fmla="*/ 664193 w 12192006"/>
              <a:gd name="connsiteY53" fmla="*/ 6478513 h 6858006"/>
              <a:gd name="connsiteX54" fmla="*/ 851552 w 12192006"/>
              <a:gd name="connsiteY54" fmla="*/ 6478513 h 6858006"/>
              <a:gd name="connsiteX55" fmla="*/ 851552 w 12192006"/>
              <a:gd name="connsiteY55" fmla="*/ 6451486 h 6858006"/>
              <a:gd name="connsiteX56" fmla="*/ 692265 w 12192006"/>
              <a:gd name="connsiteY56" fmla="*/ 6451486 h 6858006"/>
              <a:gd name="connsiteX57" fmla="*/ 692265 w 12192006"/>
              <a:gd name="connsiteY57" fmla="*/ 6377423 h 6858006"/>
              <a:gd name="connsiteX58" fmla="*/ 832562 w 12192006"/>
              <a:gd name="connsiteY58" fmla="*/ 6377423 h 6858006"/>
              <a:gd name="connsiteX59" fmla="*/ 832562 w 12192006"/>
              <a:gd name="connsiteY59" fmla="*/ 6350234 h 6858006"/>
              <a:gd name="connsiteX60" fmla="*/ 692265 w 12192006"/>
              <a:gd name="connsiteY60" fmla="*/ 6350234 h 6858006"/>
              <a:gd name="connsiteX61" fmla="*/ 692265 w 12192006"/>
              <a:gd name="connsiteY61" fmla="*/ 6276172 h 6858006"/>
              <a:gd name="connsiteX62" fmla="*/ 851552 w 12192006"/>
              <a:gd name="connsiteY62" fmla="*/ 6276172 h 6858006"/>
              <a:gd name="connsiteX63" fmla="*/ 851552 w 12192006"/>
              <a:gd name="connsiteY63" fmla="*/ 6249144 h 6858006"/>
              <a:gd name="connsiteX64" fmla="*/ 381000 w 12192006"/>
              <a:gd name="connsiteY64" fmla="*/ 6249144 h 6858006"/>
              <a:gd name="connsiteX65" fmla="*/ 381000 w 12192006"/>
              <a:gd name="connsiteY65" fmla="*/ 6478513 h 6858006"/>
              <a:gd name="connsiteX66" fmla="*/ 409837 w 12192006"/>
              <a:gd name="connsiteY66" fmla="*/ 6478513 h 6858006"/>
              <a:gd name="connsiteX67" fmla="*/ 409837 w 12192006"/>
              <a:gd name="connsiteY67" fmla="*/ 6378151 h 6858006"/>
              <a:gd name="connsiteX68" fmla="*/ 449045 w 12192006"/>
              <a:gd name="connsiteY68" fmla="*/ 6378151 h 6858006"/>
              <a:gd name="connsiteX69" fmla="*/ 548685 w 12192006"/>
              <a:gd name="connsiteY69" fmla="*/ 6478513 h 6858006"/>
              <a:gd name="connsiteX70" fmla="*/ 587832 w 12192006"/>
              <a:gd name="connsiteY70" fmla="*/ 6478513 h 6858006"/>
              <a:gd name="connsiteX71" fmla="*/ 475827 w 12192006"/>
              <a:gd name="connsiteY71" fmla="*/ 6363829 h 6858006"/>
              <a:gd name="connsiteX72" fmla="*/ 587832 w 12192006"/>
              <a:gd name="connsiteY72" fmla="*/ 6249144 h 6858006"/>
              <a:gd name="connsiteX73" fmla="*/ 548685 w 12192006"/>
              <a:gd name="connsiteY73" fmla="*/ 6249144 h 6858006"/>
              <a:gd name="connsiteX74" fmla="*/ 449165 w 12192006"/>
              <a:gd name="connsiteY74" fmla="*/ 6349506 h 6858006"/>
              <a:gd name="connsiteX75" fmla="*/ 409837 w 12192006"/>
              <a:gd name="connsiteY75" fmla="*/ 6349506 h 6858006"/>
              <a:gd name="connsiteX76" fmla="*/ 409837 w 12192006"/>
              <a:gd name="connsiteY76" fmla="*/ 6249144 h 6858006"/>
              <a:gd name="connsiteX77" fmla="*/ 1221012 w 12192006"/>
              <a:gd name="connsiteY77" fmla="*/ 6249124 h 6858006"/>
              <a:gd name="connsiteX78" fmla="*/ 1221012 w 12192006"/>
              <a:gd name="connsiteY78" fmla="*/ 6478513 h 6858006"/>
              <a:gd name="connsiteX79" fmla="*/ 1249708 w 12192006"/>
              <a:gd name="connsiteY79" fmla="*/ 6478513 h 6858006"/>
              <a:gd name="connsiteX80" fmla="*/ 1249708 w 12192006"/>
              <a:gd name="connsiteY80" fmla="*/ 6377424 h 6858006"/>
              <a:gd name="connsiteX81" fmla="*/ 1315356 w 12192006"/>
              <a:gd name="connsiteY81" fmla="*/ 6377424 h 6858006"/>
              <a:gd name="connsiteX82" fmla="*/ 1391415 w 12192006"/>
              <a:gd name="connsiteY82" fmla="*/ 6478513 h 6858006"/>
              <a:gd name="connsiteX83" fmla="*/ 1426757 w 12192006"/>
              <a:gd name="connsiteY83" fmla="*/ 6478513 h 6858006"/>
              <a:gd name="connsiteX84" fmla="*/ 1350617 w 12192006"/>
              <a:gd name="connsiteY84" fmla="*/ 6376978 h 6858006"/>
              <a:gd name="connsiteX85" fmla="*/ 1366847 w 12192006"/>
              <a:gd name="connsiteY85" fmla="*/ 6374794 h 6858006"/>
              <a:gd name="connsiteX86" fmla="*/ 1413103 w 12192006"/>
              <a:gd name="connsiteY86" fmla="*/ 6313193 h 6858006"/>
              <a:gd name="connsiteX87" fmla="*/ 1333198 w 12192006"/>
              <a:gd name="connsiteY87" fmla="*/ 6249124 h 6858006"/>
              <a:gd name="connsiteX88" fmla="*/ 6209807 w 12192006"/>
              <a:gd name="connsiteY88" fmla="*/ 226451 h 6858006"/>
              <a:gd name="connsiteX89" fmla="*/ 11849832 w 12192006"/>
              <a:gd name="connsiteY89" fmla="*/ 6857919 h 6858006"/>
              <a:gd name="connsiteX90" fmla="*/ 6209807 w 12192006"/>
              <a:gd name="connsiteY90" fmla="*/ 6857919 h 6858006"/>
              <a:gd name="connsiteX91" fmla="*/ 6312143 w 12192006"/>
              <a:gd name="connsiteY91" fmla="*/ 2 h 6858006"/>
              <a:gd name="connsiteX92" fmla="*/ 11965432 w 12192006"/>
              <a:gd name="connsiteY92" fmla="*/ 2 h 6858006"/>
              <a:gd name="connsiteX93" fmla="*/ 11965432 w 12192006"/>
              <a:gd name="connsiteY93" fmla="*/ 6631311 h 6858006"/>
              <a:gd name="connsiteX94" fmla="*/ 0 w 12192006"/>
              <a:gd name="connsiteY94" fmla="*/ 2 h 6858006"/>
              <a:gd name="connsiteX95" fmla="*/ 5983111 w 12192006"/>
              <a:gd name="connsiteY95" fmla="*/ 2 h 6858006"/>
              <a:gd name="connsiteX96" fmla="*/ 5983111 w 12192006"/>
              <a:gd name="connsiteY96" fmla="*/ 6857919 h 6858006"/>
              <a:gd name="connsiteX97" fmla="*/ 0 w 12192006"/>
              <a:gd name="connsiteY97" fmla="*/ 6857919 h 6858006"/>
              <a:gd name="connsiteX98" fmla="*/ 11965432 w 12192006"/>
              <a:gd name="connsiteY98" fmla="*/ 0 h 6858006"/>
              <a:gd name="connsiteX99" fmla="*/ 12192006 w 12192006"/>
              <a:gd name="connsiteY99" fmla="*/ 0 h 6858006"/>
              <a:gd name="connsiteX100" fmla="*/ 12192006 w 12192006"/>
              <a:gd name="connsiteY100" fmla="*/ 6858006 h 6858006"/>
              <a:gd name="connsiteX101" fmla="*/ 11849906 w 12192006"/>
              <a:gd name="connsiteY101" fmla="*/ 6858006 h 6858006"/>
              <a:gd name="connsiteX102" fmla="*/ 11849832 w 12192006"/>
              <a:gd name="connsiteY102" fmla="*/ 6857919 h 6858006"/>
              <a:gd name="connsiteX103" fmla="*/ 12192000 w 12192006"/>
              <a:gd name="connsiteY103" fmla="*/ 6857919 h 6858006"/>
              <a:gd name="connsiteX104" fmla="*/ 12192000 w 12192006"/>
              <a:gd name="connsiteY104" fmla="*/ 2 h 6858006"/>
              <a:gd name="connsiteX105" fmla="*/ 11965432 w 12192006"/>
              <a:gd name="connsiteY105" fmla="*/ 2 h 6858006"/>
              <a:gd name="connsiteX106" fmla="*/ 5983111 w 12192006"/>
              <a:gd name="connsiteY106" fmla="*/ 0 h 6858006"/>
              <a:gd name="connsiteX107" fmla="*/ 6312142 w 12192006"/>
              <a:gd name="connsiteY107" fmla="*/ 0 h 6858006"/>
              <a:gd name="connsiteX108" fmla="*/ 6312143 w 12192006"/>
              <a:gd name="connsiteY108" fmla="*/ 2 h 6858006"/>
              <a:gd name="connsiteX109" fmla="*/ 5983111 w 12192006"/>
              <a:gd name="connsiteY109" fmla="*/ 2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2192006" h="6858006">
                <a:moveTo>
                  <a:pt x="5983111" y="6857919"/>
                </a:moveTo>
                <a:lnTo>
                  <a:pt x="6209807" y="6857919"/>
                </a:lnTo>
                <a:lnTo>
                  <a:pt x="6209807" y="6858006"/>
                </a:lnTo>
                <a:lnTo>
                  <a:pt x="5983111" y="6858006"/>
                </a:lnTo>
                <a:close/>
                <a:moveTo>
                  <a:pt x="1024753" y="6277851"/>
                </a:moveTo>
                <a:lnTo>
                  <a:pt x="1040078" y="6277851"/>
                </a:lnTo>
                <a:lnTo>
                  <a:pt x="1084823" y="6389764"/>
                </a:lnTo>
                <a:lnTo>
                  <a:pt x="979806" y="6389764"/>
                </a:lnTo>
                <a:close/>
                <a:moveTo>
                  <a:pt x="1249688" y="6276172"/>
                </a:moveTo>
                <a:lnTo>
                  <a:pt x="1332533" y="6276172"/>
                </a:lnTo>
                <a:cubicBezTo>
                  <a:pt x="1365639" y="6276172"/>
                  <a:pt x="1383260" y="6288795"/>
                  <a:pt x="1383260" y="6313193"/>
                </a:cubicBezTo>
                <a:cubicBezTo>
                  <a:pt x="1383260" y="6337570"/>
                  <a:pt x="1366143" y="6350214"/>
                  <a:pt x="1332533" y="6350214"/>
                </a:cubicBezTo>
                <a:lnTo>
                  <a:pt x="1249688" y="6350214"/>
                </a:lnTo>
                <a:close/>
                <a:moveTo>
                  <a:pt x="2057078" y="6249144"/>
                </a:moveTo>
                <a:lnTo>
                  <a:pt x="2157665" y="6382845"/>
                </a:lnTo>
                <a:lnTo>
                  <a:pt x="2157665" y="6478533"/>
                </a:lnTo>
                <a:lnTo>
                  <a:pt x="2187428" y="6478533"/>
                </a:lnTo>
                <a:lnTo>
                  <a:pt x="2187428" y="6383169"/>
                </a:lnTo>
                <a:lnTo>
                  <a:pt x="2287551" y="6249144"/>
                </a:lnTo>
                <a:lnTo>
                  <a:pt x="2252935" y="6249144"/>
                </a:lnTo>
                <a:lnTo>
                  <a:pt x="2172305" y="6355312"/>
                </a:lnTo>
                <a:lnTo>
                  <a:pt x="2092681" y="6249144"/>
                </a:lnTo>
                <a:close/>
                <a:moveTo>
                  <a:pt x="1811603" y="6249144"/>
                </a:moveTo>
                <a:lnTo>
                  <a:pt x="1811603" y="6478513"/>
                </a:lnTo>
                <a:lnTo>
                  <a:pt x="1998962" y="6478513"/>
                </a:lnTo>
                <a:lnTo>
                  <a:pt x="1998962" y="6451486"/>
                </a:lnTo>
                <a:lnTo>
                  <a:pt x="1839675" y="6451486"/>
                </a:lnTo>
                <a:lnTo>
                  <a:pt x="1839675" y="6377423"/>
                </a:lnTo>
                <a:lnTo>
                  <a:pt x="1979972" y="6377423"/>
                </a:lnTo>
                <a:lnTo>
                  <a:pt x="1979972" y="6350234"/>
                </a:lnTo>
                <a:lnTo>
                  <a:pt x="1839675" y="6350234"/>
                </a:lnTo>
                <a:lnTo>
                  <a:pt x="1839675" y="6276172"/>
                </a:lnTo>
                <a:lnTo>
                  <a:pt x="1998962" y="6276172"/>
                </a:lnTo>
                <a:lnTo>
                  <a:pt x="1998962" y="6249144"/>
                </a:lnTo>
                <a:close/>
                <a:moveTo>
                  <a:pt x="1504809" y="6249144"/>
                </a:moveTo>
                <a:lnTo>
                  <a:pt x="1504809" y="6478513"/>
                </a:lnTo>
                <a:lnTo>
                  <a:pt x="1533646" y="6478513"/>
                </a:lnTo>
                <a:lnTo>
                  <a:pt x="1533807" y="6300893"/>
                </a:lnTo>
                <a:lnTo>
                  <a:pt x="1685966" y="6478513"/>
                </a:lnTo>
                <a:lnTo>
                  <a:pt x="1711540" y="6478513"/>
                </a:lnTo>
                <a:lnTo>
                  <a:pt x="1711540" y="6249144"/>
                </a:lnTo>
                <a:lnTo>
                  <a:pt x="1682703" y="6249144"/>
                </a:lnTo>
                <a:lnTo>
                  <a:pt x="1682703" y="6427169"/>
                </a:lnTo>
                <a:lnTo>
                  <a:pt x="1530384" y="6249144"/>
                </a:lnTo>
                <a:close/>
                <a:moveTo>
                  <a:pt x="1006971" y="6249144"/>
                </a:moveTo>
                <a:lnTo>
                  <a:pt x="914178" y="6478533"/>
                </a:lnTo>
                <a:lnTo>
                  <a:pt x="944425" y="6478533"/>
                </a:lnTo>
                <a:lnTo>
                  <a:pt x="968932" y="6417054"/>
                </a:lnTo>
                <a:lnTo>
                  <a:pt x="1095717" y="6417054"/>
                </a:lnTo>
                <a:lnTo>
                  <a:pt x="1120386" y="6478533"/>
                </a:lnTo>
                <a:lnTo>
                  <a:pt x="1151760" y="6478533"/>
                </a:lnTo>
                <a:lnTo>
                  <a:pt x="1058805" y="6249144"/>
                </a:lnTo>
                <a:close/>
                <a:moveTo>
                  <a:pt x="664193" y="6249144"/>
                </a:moveTo>
                <a:lnTo>
                  <a:pt x="664193" y="6478513"/>
                </a:lnTo>
                <a:lnTo>
                  <a:pt x="851552" y="6478513"/>
                </a:lnTo>
                <a:lnTo>
                  <a:pt x="851552" y="6451486"/>
                </a:lnTo>
                <a:lnTo>
                  <a:pt x="692265" y="6451486"/>
                </a:lnTo>
                <a:lnTo>
                  <a:pt x="692265" y="6377423"/>
                </a:lnTo>
                <a:lnTo>
                  <a:pt x="832562" y="6377423"/>
                </a:lnTo>
                <a:lnTo>
                  <a:pt x="832562" y="6350234"/>
                </a:lnTo>
                <a:lnTo>
                  <a:pt x="692265" y="6350234"/>
                </a:lnTo>
                <a:lnTo>
                  <a:pt x="692265" y="6276172"/>
                </a:lnTo>
                <a:lnTo>
                  <a:pt x="851552" y="6276172"/>
                </a:lnTo>
                <a:lnTo>
                  <a:pt x="851552" y="6249144"/>
                </a:lnTo>
                <a:close/>
                <a:moveTo>
                  <a:pt x="381000" y="6249144"/>
                </a:moveTo>
                <a:lnTo>
                  <a:pt x="381000" y="6478513"/>
                </a:lnTo>
                <a:lnTo>
                  <a:pt x="409837" y="6478513"/>
                </a:lnTo>
                <a:lnTo>
                  <a:pt x="409837" y="6378151"/>
                </a:lnTo>
                <a:lnTo>
                  <a:pt x="449045" y="6378151"/>
                </a:lnTo>
                <a:lnTo>
                  <a:pt x="548685" y="6478513"/>
                </a:lnTo>
                <a:lnTo>
                  <a:pt x="587832" y="6478513"/>
                </a:lnTo>
                <a:lnTo>
                  <a:pt x="475827" y="6363829"/>
                </a:lnTo>
                <a:lnTo>
                  <a:pt x="587832" y="6249144"/>
                </a:lnTo>
                <a:lnTo>
                  <a:pt x="548685" y="6249144"/>
                </a:lnTo>
                <a:lnTo>
                  <a:pt x="449165" y="6349506"/>
                </a:lnTo>
                <a:lnTo>
                  <a:pt x="409837" y="6349506"/>
                </a:lnTo>
                <a:lnTo>
                  <a:pt x="409837" y="6249144"/>
                </a:lnTo>
                <a:close/>
                <a:moveTo>
                  <a:pt x="1221012" y="6249124"/>
                </a:moveTo>
                <a:lnTo>
                  <a:pt x="1221012" y="6478513"/>
                </a:lnTo>
                <a:lnTo>
                  <a:pt x="1249708" y="6478513"/>
                </a:lnTo>
                <a:lnTo>
                  <a:pt x="1249708" y="6377424"/>
                </a:lnTo>
                <a:lnTo>
                  <a:pt x="1315356" y="6377424"/>
                </a:lnTo>
                <a:lnTo>
                  <a:pt x="1391415" y="6478513"/>
                </a:lnTo>
                <a:lnTo>
                  <a:pt x="1426757" y="6478513"/>
                </a:lnTo>
                <a:lnTo>
                  <a:pt x="1350617" y="6376978"/>
                </a:lnTo>
                <a:cubicBezTo>
                  <a:pt x="1361451" y="6376230"/>
                  <a:pt x="1366847" y="6374794"/>
                  <a:pt x="1366847" y="6374794"/>
                </a:cubicBezTo>
                <a:cubicBezTo>
                  <a:pt x="1394919" y="6365872"/>
                  <a:pt x="1413103" y="6344246"/>
                  <a:pt x="1413103" y="6313193"/>
                </a:cubicBezTo>
                <a:cubicBezTo>
                  <a:pt x="1413103" y="6271418"/>
                  <a:pt x="1384549" y="6249124"/>
                  <a:pt x="1333198" y="6249124"/>
                </a:cubicBezTo>
                <a:close/>
                <a:moveTo>
                  <a:pt x="6209807" y="226451"/>
                </a:moveTo>
                <a:lnTo>
                  <a:pt x="11849832" y="6857919"/>
                </a:lnTo>
                <a:lnTo>
                  <a:pt x="6209807" y="6857919"/>
                </a:lnTo>
                <a:close/>
                <a:moveTo>
                  <a:pt x="6312143" y="2"/>
                </a:moveTo>
                <a:lnTo>
                  <a:pt x="11965432" y="2"/>
                </a:lnTo>
                <a:lnTo>
                  <a:pt x="11965432" y="6631311"/>
                </a:lnTo>
                <a:close/>
                <a:moveTo>
                  <a:pt x="0" y="2"/>
                </a:moveTo>
                <a:lnTo>
                  <a:pt x="5983111" y="2"/>
                </a:lnTo>
                <a:lnTo>
                  <a:pt x="5983111" y="6857919"/>
                </a:lnTo>
                <a:lnTo>
                  <a:pt x="0" y="6857919"/>
                </a:lnTo>
                <a:close/>
                <a:moveTo>
                  <a:pt x="11965432" y="0"/>
                </a:moveTo>
                <a:lnTo>
                  <a:pt x="12192006" y="0"/>
                </a:lnTo>
                <a:lnTo>
                  <a:pt x="12192006" y="6858006"/>
                </a:lnTo>
                <a:lnTo>
                  <a:pt x="11849906" y="6858006"/>
                </a:lnTo>
                <a:lnTo>
                  <a:pt x="11849832" y="6857919"/>
                </a:lnTo>
                <a:lnTo>
                  <a:pt x="12192000" y="6857919"/>
                </a:lnTo>
                <a:lnTo>
                  <a:pt x="12192000" y="2"/>
                </a:lnTo>
                <a:lnTo>
                  <a:pt x="11965432" y="2"/>
                </a:lnTo>
                <a:close/>
                <a:moveTo>
                  <a:pt x="5983111" y="0"/>
                </a:moveTo>
                <a:lnTo>
                  <a:pt x="6312142" y="0"/>
                </a:lnTo>
                <a:lnTo>
                  <a:pt x="6312143" y="2"/>
                </a:lnTo>
                <a:lnTo>
                  <a:pt x="5983111" y="2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3B76641-2E82-4B63-93DA-5A86BD6B721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For further reading.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3D351D1-FFB6-4227-9ADC-05525A9B855E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9722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-Chap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8A7080B1-814D-4356-94DB-71BD7ED1BF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323521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8A7080B1-814D-4356-94DB-71BD7ED1BF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6BD8039-0BD3-4061-81FD-CF887F58DFE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2670175"/>
          </a:xfrm>
        </p:spPr>
        <p:txBody>
          <a:bodyPr vert="horz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lang="en-GB" sz="38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GB" b="1">
                <a:effectLst/>
                <a:latin typeface="Arial" panose="020B0604020202020204" pitchFamily="34" charset="0"/>
              </a:rPr>
              <a:t>Add an optional sub-chapter that supports the narrative</a:t>
            </a:r>
            <a:endParaRPr lang="en-GB"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0BD1D4-1493-E141-8DCB-CA15388C5F69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D9C0B8EA-162C-A414-2298-8235C9E73FFB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D8FA67A-3A20-53A4-66E8-A63F4102E853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080DF2-A1B9-581E-3B88-D4E1CEBE29E9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4A3D6E7-9BAC-99DB-5546-8199151BF4F9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78D5C9D-8FA1-17F1-7516-5B207EC890EB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82ECAB4-DD08-74BA-8D5E-575A1AEDA0DA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81E39EC-97DF-E034-A4F8-7E899380B610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2701C3F-218C-EFCC-9DA9-60A78F906ABF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2779103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8446ED1-B935-40E1-9636-4DD03C1D7CE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166168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8446ED1-B935-40E1-9636-4DD03C1D7C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324F1CC-BBCD-4AD6-9A7C-137FEFA779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27F0985-9C68-493C-C6D6-719100011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039325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hit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8446ED1-B935-40E1-9636-4DD03C1D7CE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67567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8446ED1-B935-40E1-9636-4DD03C1D7C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E924FA3-ABA0-BD30-8E21-C78FDE8D3B39}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 rtl="0">
              <a:lnSpc>
                <a:spcPct val="90000"/>
              </a:lnSpc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324F1CC-BBCD-4AD6-9A7C-137FEFA779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AE1E5AF-43EF-49CD-A70B-FBA2BCAA3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6000" cy="2215991"/>
          </a:xfrm>
        </p:spPr>
        <p:txBody>
          <a:bodyPr vert="horz"/>
          <a:lstStyle>
            <a:lvl1pPr rtl="0">
              <a:defRPr>
                <a:solidFill>
                  <a:schemeClr val="tx2"/>
                </a:solidFill>
              </a:defRPr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68E1CE-91C0-239F-F3EC-9EFB23B4EFB2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tx1">
                    <a:lumMod val="100000"/>
                  </a:schemeClr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tx1">
                  <a:lumMod val="10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F251B6-D379-BC27-34EF-A7880103170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762000" y="6384543"/>
            <a:ext cx="765175" cy="9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7214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li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6E982632-A7A1-D164-EEE9-FCC0E2E03B7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0186044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982632-A7A1-D164-EEE9-FCC0E2E03B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04481D7-BB2D-6A03-BFAE-45C21CE1071E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 rtl="0">
              <a:lnSpc>
                <a:spcPct val="90000"/>
              </a:lnSpc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7CCCB-F6CD-F24D-9CF5-FE9F81B12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830997"/>
          </a:xfrm>
        </p:spPr>
        <p:txBody>
          <a:bodyPr vert="horz" wrap="square" lIns="0" tIns="0" rIns="0" bIns="0" anchorCtr="0">
            <a:spAutoFit/>
          </a:bodyPr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Key message. If the audience reads just this, it will be enough. Make every word count. Say it like you would in the room.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36347D-265C-E156-320C-F38B91B8D3D6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Graphic 8">
            <a:extLst>
              <a:ext uri="{FF2B5EF4-FFF2-40B4-BE49-F238E27FC236}">
                <a16:creationId xmlns:a16="http://schemas.microsoft.com/office/drawing/2014/main" id="{979BAFEF-69A4-99C1-B306-EEB8AEC4B604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E4674D7-5418-9ECB-19D2-A60F52BF9398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B130821-5C36-D0FE-8353-538727A095DC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1E82424-D54F-4827-5D99-196A08597FA3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121F0F3-D4E9-D487-F98C-D7174E4C1F8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73C44B7-24F6-0BBB-3ED8-A0B561768697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D302538-A9D0-63BD-7389-9B54875B9B5B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8CB84BA-EB3E-3426-B58C-BB91A492E15B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6172996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lleng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213635AE-E10C-2238-D561-C668279D22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535048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8" imgH="408" progId="TCLayout.ActiveDocument.1">
                  <p:embed/>
                </p:oleObj>
              </mc:Choice>
              <mc:Fallback>
                <p:oleObj name="think-cell Slide" r:id="rId3" imgW="408" imgH="408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13635AE-E10C-2238-D561-C668279D22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C447734-372D-C58C-547F-B6B2DD78D2D8}"/>
              </a:ext>
            </a:extLst>
          </p:cNvPr>
          <p:cNvSpPr/>
          <p:nvPr userDrawn="1"/>
        </p:nvSpPr>
        <p:spPr bwMode="gray">
          <a:xfrm>
            <a:off x="7616825" y="0"/>
            <a:ext cx="4575175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C65F11-46FC-0929-DFD3-EF92C7A1EE42}"/>
              </a:ext>
            </a:extLst>
          </p:cNvPr>
          <p:cNvSpPr/>
          <p:nvPr userDrawn="1"/>
        </p:nvSpPr>
        <p:spPr bwMode="gray">
          <a:xfrm>
            <a:off x="3044825" y="0"/>
            <a:ext cx="4575175" cy="68580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631238-F440-4B1F-8D7B-809C61CB6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6000" cy="2215991"/>
          </a:xfrm>
        </p:spPr>
        <p:txBody>
          <a:bodyPr vert="horz"/>
          <a:lstStyle>
            <a:lvl1pPr rtl="0"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95ABA3D-BEC2-4D38-9AFA-4954F306F25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8004175" y="381000"/>
            <a:ext cx="3806826" cy="370199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Heading: Make your point.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D8852F4-3A40-41CF-8793-5F648FBC7E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3429000" y="381000"/>
            <a:ext cx="3810000" cy="370199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Heading: Make your point.</a:t>
            </a:r>
          </a:p>
        </p:txBody>
      </p:sp>
    </p:spTree>
    <p:extLst>
      <p:ext uri="{BB962C8B-B14F-4D97-AF65-F5344CB8AC3E}">
        <p14:creationId xmlns:p14="http://schemas.microsoft.com/office/powerpoint/2010/main" val="39649219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0726B13-8A06-4C2F-B3E2-C6E4FDCB913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638881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0726B13-8A06-4C2F-B3E2-C6E4FDCB91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14DD698-12A5-415B-97E6-9C6DBEB91E8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0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A1EFBD-66C8-4081-AADF-2B4A352FE64D}"/>
              </a:ext>
            </a:extLst>
          </p:cNvPr>
          <p:cNvSpPr/>
          <p:nvPr userDrawn="1"/>
        </p:nvSpPr>
        <p:spPr bwMode="gray">
          <a:xfrm>
            <a:off x="0" y="-1587"/>
            <a:ext cx="6096000" cy="3429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D7508A2-A0AF-4811-ACA1-FC84D131531A}"/>
              </a:ext>
            </a:extLst>
          </p:cNvPr>
          <p:cNvSpPr/>
          <p:nvPr userDrawn="1"/>
        </p:nvSpPr>
        <p:spPr bwMode="gray">
          <a:xfrm>
            <a:off x="-7168" y="3048000"/>
            <a:ext cx="6101581" cy="381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Picture Placeholder 21">
            <a:extLst>
              <a:ext uri="{FF2B5EF4-FFF2-40B4-BE49-F238E27FC236}">
                <a16:creationId xmlns:a16="http://schemas.microsoft.com/office/drawing/2014/main" id="{3448625E-017A-4951-9ED5-25641345A0F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722550" y="-1587"/>
            <a:ext cx="2373449" cy="266858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picture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1D364477-0314-4F10-9D10-E2EF9653C5E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381000" y="3163395"/>
            <a:ext cx="2667000" cy="193899"/>
          </a:xfrm>
        </p:spPr>
        <p:txBody>
          <a:bodyPr wrap="square" lIns="0" tIns="0" rIns="0" bIns="0" anchorCtr="0"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Areas of Expertise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7FD24E3-E069-4B35-9C18-F463735BC89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428999" y="3163395"/>
            <a:ext cx="2286001" cy="193899"/>
          </a:xfrm>
        </p:spPr>
        <p:txBody>
          <a:bodyPr wrap="square" lIns="0" tIns="0" rIns="0" bIns="0" anchorCtr="0">
            <a:spAutoFit/>
          </a:bodyPr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Education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3B904A-F76F-4A89-9C9D-B0B0D1D3C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0999"/>
            <a:ext cx="2286000" cy="2286000"/>
          </a:xfrm>
        </p:spPr>
        <p:txBody>
          <a:bodyPr vert="horz"/>
          <a:lstStyle>
            <a:lvl1pPr rtl="0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Surname Name</a:t>
            </a:r>
            <a:br>
              <a:rPr lang="en-GB"/>
            </a:br>
            <a:r>
              <a:rPr lang="en-GB" b="0"/>
              <a:t>Position, Office, Country</a:t>
            </a:r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B08D16-5AA2-494D-9218-A5A958D9A796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477000" y="381000"/>
            <a:ext cx="5334000" cy="5707063"/>
          </a:xfrm>
        </p:spPr>
        <p:txBody>
          <a:bodyPr/>
          <a:lstStyle>
            <a:lvl1pPr rtl="0">
              <a:defRPr/>
            </a:lvl1pPr>
            <a:lvl2pPr rtl="0">
              <a:defRPr/>
            </a:lvl2pPr>
            <a:lvl3pPr rtl="0">
              <a:defRPr/>
            </a:lvl3pPr>
            <a:lvl4pPr rtl="0">
              <a:defRPr/>
            </a:lvl4pPr>
            <a:lvl5pPr rtl="0"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8AFDCE-ECF6-47EB-A6F5-69ECA2AEC7D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3429000" y="3429000"/>
            <a:ext cx="2286000" cy="2615375"/>
          </a:xfrm>
        </p:spPr>
        <p:txBody>
          <a:bodyPr/>
          <a:lstStyle>
            <a:lvl1pPr rtl="0">
              <a:spcBef>
                <a:spcPts val="600"/>
              </a:spcBef>
              <a:spcAft>
                <a:spcPts val="0"/>
              </a:spcAft>
              <a:defRPr/>
            </a:lvl1pPr>
            <a:lvl2pPr rtl="0">
              <a:spcBef>
                <a:spcPts val="600"/>
              </a:spcBef>
              <a:spcAft>
                <a:spcPts val="0"/>
              </a:spcAft>
              <a:defRPr/>
            </a:lvl2pPr>
            <a:lvl3pPr rtl="0">
              <a:spcBef>
                <a:spcPts val="600"/>
              </a:spcBef>
              <a:spcAft>
                <a:spcPts val="0"/>
              </a:spcAft>
              <a:defRPr/>
            </a:lvl3pPr>
            <a:lvl4pPr rtl="0">
              <a:spcBef>
                <a:spcPts val="600"/>
              </a:spcBef>
              <a:spcAft>
                <a:spcPts val="0"/>
              </a:spcAft>
              <a:defRPr/>
            </a:lvl4pPr>
            <a:lvl5pPr rtl="0"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1C7F46-3F09-480F-8300-B47FB5A4F4B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3429000"/>
            <a:ext cx="2667000" cy="2617377"/>
          </a:xfrm>
        </p:spPr>
        <p:txBody>
          <a:bodyPr/>
          <a:lstStyle>
            <a:lvl1pPr rtl="0">
              <a:spcBef>
                <a:spcPts val="600"/>
              </a:spcBef>
              <a:spcAft>
                <a:spcPts val="0"/>
              </a:spcAft>
              <a:defRPr/>
            </a:lvl1pPr>
            <a:lvl2pPr rtl="0">
              <a:spcBef>
                <a:spcPts val="600"/>
              </a:spcBef>
              <a:spcAft>
                <a:spcPts val="0"/>
              </a:spcAft>
              <a:defRPr/>
            </a:lvl2pPr>
            <a:lvl3pPr rtl="0">
              <a:spcBef>
                <a:spcPts val="600"/>
              </a:spcBef>
              <a:spcAft>
                <a:spcPts val="0"/>
              </a:spcAft>
              <a:defRPr/>
            </a:lvl3pPr>
            <a:lvl4pPr rtl="0">
              <a:spcBef>
                <a:spcPts val="600"/>
              </a:spcBef>
              <a:spcAft>
                <a:spcPts val="0"/>
              </a:spcAft>
              <a:defRPr/>
            </a:lvl4pPr>
            <a:lvl5pPr rtl="0"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1BB67-2D3C-509C-36C2-53C34A26F85E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81CAC780-53CF-4227-057B-0F38894AB9EB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90769D5-A080-4B74-4FB4-E06AEA94574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86A232-9EB7-9E92-B08D-BBD852561C5A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DE5F381-8F45-AE80-B9DA-A6D6E86A7AF4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258F69-F3EB-2D8E-9CC6-A113B6BAB85B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39BBD4B-BB72-E9DE-2B8D-886907743DD8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BC9877B-48B4-3655-A744-7E6AC814407C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BC220F2-8CB3-6551-B467-AAAA08F40836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639226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graphi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8F66653-A36B-46DE-BBD0-F01F92C1440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322594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8F66653-A36B-46DE-BBD0-F01F92C144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12F9D6FE-B94A-BECE-A55D-13630C20A352}"/>
              </a:ext>
            </a:extLst>
          </p:cNvPr>
          <p:cNvSpPr/>
          <p:nvPr userDrawn="1"/>
        </p:nvSpPr>
        <p:spPr bwMode="gray">
          <a:xfrm>
            <a:off x="9144000" y="0"/>
            <a:ext cx="3048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B0BE2C-AE56-FA5E-C3D8-35B7A3540868}"/>
              </a:ext>
            </a:extLst>
          </p:cNvPr>
          <p:cNvSpPr/>
          <p:nvPr userDrawn="1"/>
        </p:nvSpPr>
        <p:spPr bwMode="gray">
          <a:xfrm>
            <a:off x="3048002" y="0"/>
            <a:ext cx="3047998" cy="68580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0DD323-BFBA-6918-E0AC-6B7DEBAB3B0E}"/>
              </a:ext>
            </a:extLst>
          </p:cNvPr>
          <p:cNvSpPr/>
          <p:nvPr userDrawn="1"/>
        </p:nvSpPr>
        <p:spPr bwMode="gray">
          <a:xfrm>
            <a:off x="6096000" y="0"/>
            <a:ext cx="3048000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D7010FC-D5EC-4F40-BF84-C3A559032E0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CF47EE3-F5CB-4E44-BC68-EC24C6779C1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3048000" y="0"/>
            <a:ext cx="3048000" cy="2663825"/>
          </a:xfrm>
          <a:solidFill>
            <a:srgbClr val="323232"/>
          </a:solidFill>
        </p:spPr>
        <p:txBody>
          <a:bodyPr anchor="ctr"/>
          <a:lstStyle>
            <a:lvl1pPr algn="ctr" rtl="0"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1" name="Picture Placeholder 19">
            <a:extLst>
              <a:ext uri="{FF2B5EF4-FFF2-40B4-BE49-F238E27FC236}">
                <a16:creationId xmlns:a16="http://schemas.microsoft.com/office/drawing/2014/main" id="{796EB4AD-659A-9A47-B141-976732FEBC0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 bwMode="gray">
          <a:xfrm>
            <a:off x="6096000" y="0"/>
            <a:ext cx="3048000" cy="2663825"/>
          </a:xfrm>
          <a:solidFill>
            <a:schemeClr val="accent3">
              <a:lumMod val="50000"/>
            </a:schemeClr>
          </a:solidFill>
        </p:spPr>
        <p:txBody>
          <a:bodyPr anchor="ctr"/>
          <a:lstStyle>
            <a:lvl1pPr algn="ctr" rtl="0"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2" name="Picture Placeholder 19">
            <a:extLst>
              <a:ext uri="{FF2B5EF4-FFF2-40B4-BE49-F238E27FC236}">
                <a16:creationId xmlns:a16="http://schemas.microsoft.com/office/drawing/2014/main" id="{8DFD1BD5-98E0-0947-9140-940DFF9701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9147359" y="0"/>
            <a:ext cx="3048000" cy="2663825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algn="ctr" rtl="0">
              <a:defRPr/>
            </a:lvl1pPr>
          </a:lstStyle>
          <a:p>
            <a:r>
              <a:rPr lang="en-GB"/>
              <a:t>Click icon to add picture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4CBE62D-52E2-4C4C-AF6E-96D1E57076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428999" y="3048000"/>
            <a:ext cx="2286000" cy="3048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accent5"/>
                </a:solidFill>
              </a:defRPr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bg1"/>
                </a:solidFill>
              </a:defRPr>
            </a:lvl2pPr>
            <a:lvl3pPr marL="0" indent="0" rtl="0">
              <a:spcBef>
                <a:spcPts val="1200"/>
              </a:spcBef>
              <a:spcAft>
                <a:spcPts val="0"/>
              </a:spcAft>
              <a:buNone/>
              <a:tabLst/>
              <a:defRPr b="1">
                <a:solidFill>
                  <a:schemeClr val="bg1"/>
                </a:solidFill>
              </a:defRPr>
            </a:lvl3pPr>
            <a:lvl4pPr marL="18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4pPr>
            <a:lvl5pPr marL="36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and Surname</a:t>
            </a:r>
          </a:p>
          <a:p>
            <a:pPr lvl="1"/>
            <a:r>
              <a:rPr lang="en-GB"/>
              <a:t>Job title and location second level</a:t>
            </a:r>
          </a:p>
          <a:p>
            <a:pPr lvl="2"/>
            <a:r>
              <a:rPr lang="en-GB"/>
              <a:t>Summary of experience third level</a:t>
            </a:r>
          </a:p>
          <a:p>
            <a:pPr lvl="3"/>
            <a:r>
              <a:rPr lang="en-GB"/>
              <a:t>Second level bullet</a:t>
            </a:r>
          </a:p>
          <a:p>
            <a:pPr lvl="4"/>
            <a:r>
              <a:rPr lang="en-GB"/>
              <a:t>Third level bullet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1C3C4FE2-D60A-3C44-A1A2-F63809BB1ED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477000" y="3048000"/>
            <a:ext cx="2286000" cy="3048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accent5"/>
                </a:solidFill>
              </a:defRPr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bg1"/>
                </a:solidFill>
              </a:defRPr>
            </a:lvl2pPr>
            <a:lvl3pPr marL="0" indent="0" rtl="0">
              <a:spcBef>
                <a:spcPts val="1200"/>
              </a:spcBef>
              <a:spcAft>
                <a:spcPts val="0"/>
              </a:spcAft>
              <a:buNone/>
              <a:tabLst/>
              <a:defRPr b="1">
                <a:solidFill>
                  <a:schemeClr val="bg1"/>
                </a:solidFill>
              </a:defRPr>
            </a:lvl3pPr>
            <a:lvl4pPr marL="18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4pPr>
            <a:lvl5pPr marL="36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and Surname</a:t>
            </a:r>
          </a:p>
          <a:p>
            <a:pPr lvl="1"/>
            <a:r>
              <a:rPr lang="en-GB"/>
              <a:t>Job title and location second level</a:t>
            </a:r>
          </a:p>
          <a:p>
            <a:pPr lvl="2"/>
            <a:r>
              <a:rPr lang="en-GB"/>
              <a:t>Summary of experience third level</a:t>
            </a:r>
          </a:p>
          <a:p>
            <a:pPr lvl="3"/>
            <a:r>
              <a:rPr lang="en-GB"/>
              <a:t>Second level bullet</a:t>
            </a:r>
          </a:p>
          <a:p>
            <a:pPr lvl="4"/>
            <a:r>
              <a:rPr lang="en-GB"/>
              <a:t>Third level bullet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39E6F826-10D9-8247-8889-29223C7F84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9525000" y="3048000"/>
            <a:ext cx="2286000" cy="3048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accent5"/>
                </a:solidFill>
              </a:defRPr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bg1"/>
                </a:solidFill>
              </a:defRPr>
            </a:lvl2pPr>
            <a:lvl3pPr marL="0" indent="0" rtl="0">
              <a:spcBef>
                <a:spcPts val="1200"/>
              </a:spcBef>
              <a:spcAft>
                <a:spcPts val="0"/>
              </a:spcAft>
              <a:buNone/>
              <a:tabLst/>
              <a:defRPr b="1">
                <a:solidFill>
                  <a:schemeClr val="bg1"/>
                </a:solidFill>
              </a:defRPr>
            </a:lvl3pPr>
            <a:lvl4pPr marL="18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4pPr>
            <a:lvl5pPr marL="360000" indent="-180000" rtl="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Name and Surname</a:t>
            </a:r>
          </a:p>
          <a:p>
            <a:pPr lvl="1"/>
            <a:r>
              <a:rPr lang="en-GB"/>
              <a:t>Job title and location second level</a:t>
            </a:r>
          </a:p>
          <a:p>
            <a:pPr lvl="2"/>
            <a:r>
              <a:rPr lang="en-GB"/>
              <a:t>Summary of experience third level</a:t>
            </a:r>
          </a:p>
          <a:p>
            <a:pPr lvl="3"/>
            <a:r>
              <a:rPr lang="en-GB"/>
              <a:t>Second level bullet</a:t>
            </a:r>
          </a:p>
          <a:p>
            <a:pPr lvl="4"/>
            <a:r>
              <a:rPr lang="en-GB"/>
              <a:t>Third level bullet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468541-A21A-46F7-AFC4-CBC98C325E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5999" cy="2215991"/>
          </a:xfrm>
        </p:spPr>
        <p:txBody>
          <a:bodyPr vert="horz"/>
          <a:lstStyle>
            <a:lvl1pPr rtl="0"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</p:spTree>
    <p:extLst>
      <p:ext uri="{BB962C8B-B14F-4D97-AF65-F5344CB8AC3E}">
        <p14:creationId xmlns:p14="http://schemas.microsoft.com/office/powerpoint/2010/main" val="3025498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76B111-B678-4C87-B9DB-258250659E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1939909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76B111-B678-4C87-B9DB-258250659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D933C2C-4ED0-4B82-8997-E93AEB96EC5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GB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75495C2-4728-204B-897F-ADE6303F8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/>
            </a:lvl1pPr>
          </a:lstStyle>
          <a:p>
            <a:r>
              <a:rPr lang="en-GB"/>
              <a:t>The ‘so what?’.</a:t>
            </a:r>
            <a:br>
              <a:rPr lang="en-GB"/>
            </a:br>
            <a:r>
              <a:rPr lang="en-GB"/>
              <a:t>How to make a change.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F682349-BFFC-4F99-8587-BDD310D1943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096000" y="1"/>
            <a:ext cx="6096000" cy="6856412"/>
          </a:xfrm>
          <a:custGeom>
            <a:avLst/>
            <a:gdLst>
              <a:gd name="connsiteX0" fmla="*/ 1514163 w 6096000"/>
              <a:gd name="connsiteY0" fmla="*/ 1272567 h 6856412"/>
              <a:gd name="connsiteX1" fmla="*/ 1514163 w 6096000"/>
              <a:gd name="connsiteY1" fmla="*/ 2918854 h 6856412"/>
              <a:gd name="connsiteX2" fmla="*/ 3141813 w 6096000"/>
              <a:gd name="connsiteY2" fmla="*/ 2918854 h 6856412"/>
              <a:gd name="connsiteX3" fmla="*/ 4300976 w 6096000"/>
              <a:gd name="connsiteY3" fmla="*/ 2074657 h 6856412"/>
              <a:gd name="connsiteX4" fmla="*/ 3141813 w 6096000"/>
              <a:gd name="connsiteY4" fmla="*/ 1272648 h 6856412"/>
              <a:gd name="connsiteX5" fmla="*/ 0 w 6096000"/>
              <a:gd name="connsiteY5" fmla="*/ 0 h 6856412"/>
              <a:gd name="connsiteX6" fmla="*/ 3371063 w 6096000"/>
              <a:gd name="connsiteY6" fmla="*/ 0 h 6856412"/>
              <a:gd name="connsiteX7" fmla="*/ 5764098 w 6096000"/>
              <a:gd name="connsiteY7" fmla="*/ 1914880 h 6856412"/>
              <a:gd name="connsiteX8" fmla="*/ 4473298 w 6096000"/>
              <a:gd name="connsiteY8" fmla="*/ 3946539 h 6856412"/>
              <a:gd name="connsiteX9" fmla="*/ 4067868 w 6096000"/>
              <a:gd name="connsiteY9" fmla="*/ 4051622 h 6856412"/>
              <a:gd name="connsiteX10" fmla="*/ 6096000 w 6096000"/>
              <a:gd name="connsiteY10" fmla="*/ 6743454 h 6856412"/>
              <a:gd name="connsiteX11" fmla="*/ 6096000 w 6096000"/>
              <a:gd name="connsiteY11" fmla="*/ 6856412 h 6856412"/>
              <a:gd name="connsiteX12" fmla="*/ 4434202 w 6096000"/>
              <a:gd name="connsiteY12" fmla="*/ 6856412 h 6856412"/>
              <a:gd name="connsiteX13" fmla="*/ 2428564 w 6096000"/>
              <a:gd name="connsiteY13" fmla="*/ 4203318 h 6856412"/>
              <a:gd name="connsiteX14" fmla="*/ 1514081 w 6096000"/>
              <a:gd name="connsiteY14" fmla="*/ 4203318 h 6856412"/>
              <a:gd name="connsiteX15" fmla="*/ 1514163 w 6096000"/>
              <a:gd name="connsiteY15" fmla="*/ 6856412 h 6856412"/>
              <a:gd name="connsiteX16" fmla="*/ 0 w 6096000"/>
              <a:gd name="connsiteY16" fmla="*/ 6856412 h 685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6000" h="6856412">
                <a:moveTo>
                  <a:pt x="1514163" y="1272567"/>
                </a:moveTo>
                <a:lnTo>
                  <a:pt x="1514163" y="2918854"/>
                </a:lnTo>
                <a:lnTo>
                  <a:pt x="3141813" y="2918854"/>
                </a:lnTo>
                <a:cubicBezTo>
                  <a:pt x="4117526" y="2918854"/>
                  <a:pt x="4300976" y="2462344"/>
                  <a:pt x="4300976" y="2074657"/>
                </a:cubicBezTo>
                <a:cubicBezTo>
                  <a:pt x="4300976" y="1664111"/>
                  <a:pt x="4089550" y="1272648"/>
                  <a:pt x="3141813" y="1272648"/>
                </a:cubicBezTo>
                <a:close/>
                <a:moveTo>
                  <a:pt x="0" y="0"/>
                </a:moveTo>
                <a:lnTo>
                  <a:pt x="3371063" y="0"/>
                </a:lnTo>
                <a:cubicBezTo>
                  <a:pt x="5093320" y="0"/>
                  <a:pt x="5764098" y="808058"/>
                  <a:pt x="5764098" y="1914880"/>
                </a:cubicBezTo>
                <a:cubicBezTo>
                  <a:pt x="5764098" y="2958727"/>
                  <a:pt x="5303162" y="3570018"/>
                  <a:pt x="4473298" y="3946539"/>
                </a:cubicBezTo>
                <a:cubicBezTo>
                  <a:pt x="4473298" y="3946539"/>
                  <a:pt x="4340686" y="3999770"/>
                  <a:pt x="4067868" y="4051622"/>
                </a:cubicBezTo>
                <a:lnTo>
                  <a:pt x="6096000" y="6743454"/>
                </a:lnTo>
                <a:lnTo>
                  <a:pt x="6096000" y="6856412"/>
                </a:lnTo>
                <a:lnTo>
                  <a:pt x="4434202" y="6856412"/>
                </a:lnTo>
                <a:lnTo>
                  <a:pt x="2428564" y="4203318"/>
                </a:lnTo>
                <a:lnTo>
                  <a:pt x="1514081" y="4203318"/>
                </a:lnTo>
                <a:lnTo>
                  <a:pt x="1514163" y="6856412"/>
                </a:lnTo>
                <a:lnTo>
                  <a:pt x="0" y="6856412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ED46054-2F2F-486D-8E76-7CFB315D34E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96920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AFDBE60-3E75-BD9D-1B39-DDBB9FFCEB9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177002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4" imgH="405" progId="TCLayout.ActiveDocument.1">
                  <p:embed/>
                </p:oleObj>
              </mc:Choice>
              <mc:Fallback>
                <p:oleObj name="think-cell Slide" r:id="rId3" imgW="404" imgH="405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AFDBE60-3E75-BD9D-1B39-DDBB9FFCEB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66F4BDBA-8A7A-4151-9891-CE2FF8030BCB}"/>
              </a:ext>
            </a:extLst>
          </p:cNvPr>
          <p:cNvSpPr/>
          <p:nvPr userDrawn="1"/>
        </p:nvSpPr>
        <p:spPr>
          <a:xfrm>
            <a:off x="3048000" y="0"/>
            <a:ext cx="4572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A6D9F4-AFFE-40C2-A711-D5F9F9523EA2}"/>
              </a:ext>
            </a:extLst>
          </p:cNvPr>
          <p:cNvSpPr/>
          <p:nvPr userDrawn="1"/>
        </p:nvSpPr>
        <p:spPr>
          <a:xfrm>
            <a:off x="3048000" y="3429000"/>
            <a:ext cx="4572000" cy="3429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F887B0-D81F-4D6E-8490-01166A3570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/>
          <a:lstStyle>
            <a:lvl1pPr rtl="0"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2F01B772-E707-4318-AFF4-D233B7291D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29000" y="380999"/>
            <a:ext cx="3810000" cy="381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Situation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9F9E8AE9-DD63-4653-988B-3750118E135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29000" y="3809999"/>
            <a:ext cx="3810000" cy="381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Approach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7F035056-C297-4E3D-A5DA-D8661195827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01000" y="3809999"/>
            <a:ext cx="3810000" cy="381000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Impact</a:t>
            </a:r>
          </a:p>
        </p:txBody>
      </p:sp>
      <p:sp>
        <p:nvSpPr>
          <p:cNvPr id="27" name="Text Placeholder 31">
            <a:extLst>
              <a:ext uri="{FF2B5EF4-FFF2-40B4-BE49-F238E27FC236}">
                <a16:creationId xmlns:a16="http://schemas.microsoft.com/office/drawing/2014/main" id="{FCA46901-ED40-41AA-95AD-ADE9E86C443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29000" y="4191000"/>
            <a:ext cx="3810000" cy="1905000"/>
          </a:xfrm>
        </p:spPr>
        <p:txBody>
          <a:bodyPr wrap="square" lIns="0" tIns="0" rIns="0" bIns="0" anchorCtr="0">
            <a:noAutofit/>
          </a:bodyPr>
          <a:lstStyle>
            <a:lvl1pPr rtl="0">
              <a:defRPr sz="1400"/>
            </a:lvl1pPr>
            <a:lvl2pPr rtl="0">
              <a:defRPr sz="1400"/>
            </a:lvl2pPr>
            <a:lvl3pPr rtl="0">
              <a:defRPr sz="1400"/>
            </a:lvl3pPr>
            <a:lvl4pPr rtl="0">
              <a:defRPr sz="1400"/>
            </a:lvl4pPr>
            <a:lvl5pPr rtl="0"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8" name="Text Placeholder 33">
            <a:extLst>
              <a:ext uri="{FF2B5EF4-FFF2-40B4-BE49-F238E27FC236}">
                <a16:creationId xmlns:a16="http://schemas.microsoft.com/office/drawing/2014/main" id="{FFC8F3DC-2FB3-4CA7-9006-B6A3370B9E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001000" y="4191000"/>
            <a:ext cx="3810000" cy="1905000"/>
          </a:xfrm>
        </p:spPr>
        <p:txBody>
          <a:bodyPr wrap="square" lIns="0" tIns="0" rIns="0" bIns="0" anchorCtr="0">
            <a:noAutofit/>
          </a:bodyPr>
          <a:lstStyle>
            <a:lvl1pPr rtl="0">
              <a:defRPr sz="1400">
                <a:solidFill>
                  <a:schemeClr val="accent5"/>
                </a:solidFill>
              </a:defRPr>
            </a:lvl1pPr>
            <a:lvl2pPr rtl="0">
              <a:buClr>
                <a:schemeClr val="accent5"/>
              </a:buClr>
              <a:defRPr sz="1400">
                <a:solidFill>
                  <a:schemeClr val="accent5"/>
                </a:solidFill>
              </a:defRPr>
            </a:lvl2pPr>
            <a:lvl3pPr rtl="0">
              <a:buClr>
                <a:schemeClr val="accent5"/>
              </a:buClr>
              <a:defRPr sz="1400">
                <a:solidFill>
                  <a:schemeClr val="accent5"/>
                </a:solidFill>
              </a:defRPr>
            </a:lvl3pPr>
            <a:lvl4pPr rtl="0">
              <a:defRPr sz="1400">
                <a:solidFill>
                  <a:schemeClr val="accent5"/>
                </a:solidFill>
              </a:defRPr>
            </a:lvl4pPr>
            <a:lvl5pPr rtl="0">
              <a:buClr>
                <a:schemeClr val="accent5"/>
              </a:buClr>
              <a:defRPr sz="14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9" name="Text Placeholder 36">
            <a:extLst>
              <a:ext uri="{FF2B5EF4-FFF2-40B4-BE49-F238E27FC236}">
                <a16:creationId xmlns:a16="http://schemas.microsoft.com/office/drawing/2014/main" id="{C88F3AC6-38BB-420F-928B-D3D9DAD55B7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29000" y="761999"/>
            <a:ext cx="3810000" cy="2285999"/>
          </a:xfrm>
        </p:spPr>
        <p:txBody>
          <a:bodyPr wrap="square" lIns="0" tIns="0" rIns="0" bIns="0" anchorCtr="0">
            <a:noAutofit/>
          </a:bodyPr>
          <a:lstStyle>
            <a:lvl1pPr rtl="0">
              <a:defRPr>
                <a:solidFill>
                  <a:schemeClr val="bg1"/>
                </a:solidFill>
              </a:defRPr>
            </a:lvl1pPr>
            <a:lvl2pPr rtl="0">
              <a:defRPr>
                <a:solidFill>
                  <a:schemeClr val="bg1"/>
                </a:solidFill>
              </a:defRPr>
            </a:lvl2pPr>
            <a:lvl3pPr rtl="0">
              <a:defRPr>
                <a:solidFill>
                  <a:schemeClr val="bg1"/>
                </a:solidFill>
              </a:defRPr>
            </a:lvl3pPr>
            <a:lvl4pPr rtl="0">
              <a:defRPr>
                <a:solidFill>
                  <a:schemeClr val="bg1"/>
                </a:solidFill>
              </a:defRPr>
            </a:lvl4pPr>
            <a:lvl5pPr rtl="0"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30" name="Picture Placeholder 20">
            <a:extLst>
              <a:ext uri="{FF2B5EF4-FFF2-40B4-BE49-F238E27FC236}">
                <a16:creationId xmlns:a16="http://schemas.microsoft.com/office/drawing/2014/main" id="{B62EDA09-4F38-47EC-8087-3301CDABF20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620000" y="-1"/>
            <a:ext cx="4572000" cy="3429000"/>
          </a:xfrm>
          <a:solidFill>
            <a:schemeClr val="accent3"/>
          </a:solidFill>
        </p:spPr>
        <p:txBody>
          <a:bodyPr/>
          <a:lstStyle>
            <a:lvl1pPr rtl="0">
              <a:defRPr/>
            </a:lvl1pPr>
          </a:lstStyle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67802342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296CD57-C0DB-43A8-8C5C-A539549839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320922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296CD57-C0DB-43A8-8C5C-A53954983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CB228E0-7DFF-492A-AFEB-CD54CE9A63B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A699C7-7B2A-FE48-B204-2A35A8621D62}"/>
              </a:ext>
            </a:extLst>
          </p:cNvPr>
          <p:cNvSpPr/>
          <p:nvPr userDrawn="1"/>
        </p:nvSpPr>
        <p:spPr bwMode="gray">
          <a:xfrm>
            <a:off x="0" y="-1587"/>
            <a:ext cx="12192000" cy="1525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E4614CD-0A06-45AD-BFB3-52C98A151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10286999" cy="830997"/>
          </a:xfrm>
        </p:spPr>
        <p:txBody>
          <a:bodyPr vert="horz" wrap="square" lIns="0" tIns="0" rIns="0" bIns="0" anchorCtr="0">
            <a:noAutofit/>
          </a:bodyPr>
          <a:lstStyle>
            <a:lvl1pPr rtl="0">
              <a:defRPr/>
            </a:lvl1pPr>
          </a:lstStyle>
          <a:p>
            <a:r>
              <a:rPr lang="en-GB"/>
              <a:t>Key message. If the audience reads just this, it will be enough. </a:t>
            </a:r>
            <a:br>
              <a:rPr lang="en-GB"/>
            </a:br>
            <a:r>
              <a:rPr lang="en-GB"/>
              <a:t>Make every word count. Say it like you would in the room.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1DB08-8024-389B-64A0-9B500840D8B1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EA6FBDCA-5126-4449-E388-963843EA3D19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87238F3-275D-60F8-067C-BBF1C428E0C2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D014AB-3080-DC28-42DA-AF638C6AC341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23AF52B-F7BD-DF2C-D126-A4099166F75F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74EC1CA-E1AF-8741-090D-5E8EFD3876CF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9AF22D-6128-1C8F-3A5C-E69EC84F7A0D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1C16413-21EE-66F9-C6D8-4FFA1B70437F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2CD2D6C-EF1D-D324-09CA-0B56180EFF12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647574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270B7BD-FC9D-4F69-A68F-E0C27C382D7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63484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270B7BD-FC9D-4F69-A68F-E0C27C382D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C22C1CB-4182-4CFE-892E-F42BC6EFB9A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A2A9C-BC2E-E84C-9D64-34631BC47D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81000" y="765175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E2D8C7B-E137-3948-86A5-8EF55583B6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429001" y="765175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4E76C799-A2B3-8549-BF01-A5E85152A2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81000" y="1721833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BEF35F24-23CB-894F-98A8-27315C4DB2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429001" y="1721833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8BA69A-3076-2A40-8C16-4A197F6CC4C1}"/>
              </a:ext>
            </a:extLst>
          </p:cNvPr>
          <p:cNvSpPr/>
          <p:nvPr userDrawn="1"/>
        </p:nvSpPr>
        <p:spPr bwMode="gray">
          <a:xfrm>
            <a:off x="381000" y="5805054"/>
            <a:ext cx="5715000" cy="28777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This document is exclusively intended for selected client employees. Distribution, quotations and duplications – even in the form of extracts – for third parties is only  permitted upon prior written consent of KEARNEY.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KEARNEY used the text and charts compiled in this report in a presentation; they do not represent a complete documentation of the presentation.</a:t>
            </a:r>
          </a:p>
        </p:txBody>
      </p:sp>
      <p:sp>
        <p:nvSpPr>
          <p:cNvPr id="22" name="Picture Placeholder 43">
            <a:extLst>
              <a:ext uri="{FF2B5EF4-FFF2-40B4-BE49-F238E27FC236}">
                <a16:creationId xmlns:a16="http://schemas.microsoft.com/office/drawing/2014/main" id="{763095BA-2E8C-A049-B6E6-B9E92AF228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1858328 w 6096000"/>
              <a:gd name="connsiteY1" fmla="*/ 0 h 6858000"/>
              <a:gd name="connsiteX2" fmla="*/ 3456432 w 6096000"/>
              <a:gd name="connsiteY2" fmla="*/ 2612771 h 6858000"/>
              <a:gd name="connsiteX3" fmla="*/ 5093144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1283272 h 6858000"/>
              <a:gd name="connsiteX6" fmla="*/ 4272026 w 6096000"/>
              <a:gd name="connsiteY6" fmla="*/ 4115435 h 6858000"/>
              <a:gd name="connsiteX7" fmla="*/ 4272026 w 6096000"/>
              <a:gd name="connsiteY7" fmla="*/ 6858000 h 6858000"/>
              <a:gd name="connsiteX8" fmla="*/ 2650427 w 6096000"/>
              <a:gd name="connsiteY8" fmla="*/ 6858000 h 6858000"/>
              <a:gd name="connsiteX9" fmla="*/ 2650427 w 6096000"/>
              <a:gd name="connsiteY9" fmla="*/ 41062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1858328" y="0"/>
                </a:lnTo>
                <a:lnTo>
                  <a:pt x="3456432" y="2612771"/>
                </a:lnTo>
                <a:lnTo>
                  <a:pt x="5093144" y="0"/>
                </a:lnTo>
                <a:lnTo>
                  <a:pt x="6096000" y="0"/>
                </a:lnTo>
                <a:lnTo>
                  <a:pt x="6096000" y="1283272"/>
                </a:lnTo>
                <a:lnTo>
                  <a:pt x="4272026" y="4115435"/>
                </a:lnTo>
                <a:lnTo>
                  <a:pt x="4272026" y="6858000"/>
                </a:lnTo>
                <a:lnTo>
                  <a:pt x="2650427" y="6858000"/>
                </a:lnTo>
                <a:lnTo>
                  <a:pt x="2650427" y="4106291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4D08DEC-6623-4781-9EAF-1AEF06E65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81000" y="2678492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627CD43-C8BD-456F-B11B-D4CCC5605F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429001" y="2678492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305778-3C35-4F87-95B8-48D34A0EAB57}"/>
              </a:ext>
            </a:extLst>
          </p:cNvPr>
          <p:cNvSpPr/>
          <p:nvPr userDrawn="1"/>
        </p:nvSpPr>
        <p:spPr>
          <a:xfrm>
            <a:off x="381000" y="380999"/>
            <a:ext cx="2286000" cy="38576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D19352E-21F1-4375-A6D4-65010E3C6CC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1000" y="3816948"/>
            <a:ext cx="5715000" cy="533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1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spcBef>
                <a:spcPts val="300"/>
              </a:spcBef>
            </a:pPr>
            <a:r>
              <a:rPr lang="en-GB" sz="1100" b="0">
                <a:solidFill>
                  <a:schemeClr val="bg1"/>
                </a:solidFill>
              </a:rPr>
              <a:t>Kearney is a leading global management consulting firm. For nearly 100 years, we have been a trusted advisor to C-suites, government bodies, and nonprofit organizations. Our people make us who we are. Driven to be the difference between a big idea and making it happen, we work alongside our clients to regenerate their businesses to create a future that works for everyone. </a:t>
            </a:r>
          </a:p>
          <a:p>
            <a:pPr rtl="0">
              <a:spcBef>
                <a:spcPts val="300"/>
              </a:spcBef>
            </a:pPr>
            <a:r>
              <a:rPr lang="en-GB" sz="1100">
                <a:solidFill>
                  <a:schemeClr val="bg1"/>
                </a:solidFill>
              </a:rPr>
              <a:t>www.kearney.com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E9F5617-7080-4BB2-94B0-F0A05C5823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6715" y="4953000"/>
            <a:ext cx="2654300" cy="278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2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n-GB" sz="1100">
                <a:solidFill>
                  <a:schemeClr val="accent5"/>
                </a:solidFill>
              </a:rPr>
              <a:t>Stay connected with Kearney</a:t>
            </a:r>
          </a:p>
        </p:txBody>
      </p:sp>
      <p:pic>
        <p:nvPicPr>
          <p:cNvPr id="16" name="Picture 15" descr="A drawing of a face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C42EED9A-93D2-4111-93FB-44E62B46F2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84048" y="5181600"/>
            <a:ext cx="359237" cy="359237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C2A7E718-FD1D-4AFE-ACE9-92725F57635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869018" y="5181600"/>
            <a:ext cx="359237" cy="359237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1541D422-6334-4123-9AF4-77A42EF533E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45905" y="5181600"/>
            <a:ext cx="359237" cy="359237"/>
          </a:xfrm>
          <a:prstGeom prst="rect">
            <a:avLst/>
          </a:prstGeom>
        </p:spPr>
      </p:pic>
      <p:pic>
        <p:nvPicPr>
          <p:cNvPr id="26" name="Picture 25" descr="A picture containing drawing&#10;&#10;Description automatically generated">
            <a:hlinkClick r:id="rId12"/>
            <a:extLst>
              <a:ext uri="{FF2B5EF4-FFF2-40B4-BE49-F238E27FC236}">
                <a16:creationId xmlns:a16="http://schemas.microsoft.com/office/drawing/2014/main" id="{A7CEEB1C-EE1B-439A-9586-F4EE1C8640A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307763" y="5181600"/>
            <a:ext cx="359237" cy="359237"/>
          </a:xfrm>
          <a:prstGeom prst="rect">
            <a:avLst/>
          </a:prstGeom>
        </p:spPr>
      </p:pic>
      <p:pic>
        <p:nvPicPr>
          <p:cNvPr id="27" name="Picture 26" descr="A drawing of a face&#10;&#10;Description automatically generated">
            <a:hlinkClick r:id="rId14"/>
            <a:extLst>
              <a:ext uri="{FF2B5EF4-FFF2-40B4-BE49-F238E27FC236}">
                <a16:creationId xmlns:a16="http://schemas.microsoft.com/office/drawing/2014/main" id="{1294260F-3AED-47F6-A8CE-9E3083AD421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822793" y="5181600"/>
            <a:ext cx="359237" cy="359237"/>
          </a:xfrm>
          <a:prstGeom prst="rect">
            <a:avLst/>
          </a:prstGeom>
        </p:spPr>
      </p:pic>
      <p:grpSp>
        <p:nvGrpSpPr>
          <p:cNvPr id="2" name="Graphic 8">
            <a:extLst>
              <a:ext uri="{FF2B5EF4-FFF2-40B4-BE49-F238E27FC236}">
                <a16:creationId xmlns:a16="http://schemas.microsoft.com/office/drawing/2014/main" id="{1998CBF4-6EAA-513B-80BF-7E189244BB96}"/>
              </a:ext>
            </a:extLst>
          </p:cNvPr>
          <p:cNvGrpSpPr/>
          <p:nvPr userDrawn="1"/>
        </p:nvGrpSpPr>
        <p:grpSpPr>
          <a:xfrm>
            <a:off x="381000" y="6249124"/>
            <a:ext cx="1905000" cy="228600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ECF0DB5-BB34-17E9-93E3-25553C739973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16C5745-61C0-F7EA-0475-DDAD781D73C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3C7F37-67B9-1043-E75D-234B4AA87AB0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8F4FA4-44FC-C621-59FA-891F28A4C802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BD6B1A6-785A-BFD3-D588-440D32EB4419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9F9E195-ADCD-D416-4B0C-B00AD2ECFFA7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34018F-9D70-E69E-B166-9807A7BC21CB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41107117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- Full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270B7BD-FC9D-4F69-A68F-E0C27C382D7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684117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270B7BD-FC9D-4F69-A68F-E0C27C382D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1">
            <a:extLst>
              <a:ext uri="{FF2B5EF4-FFF2-40B4-BE49-F238E27FC236}">
                <a16:creationId xmlns:a16="http://schemas.microsoft.com/office/drawing/2014/main" id="{3892EE32-E3D2-48FC-2A7A-02DA9E3C344E}"/>
              </a:ext>
            </a:extLst>
          </p:cNvPr>
          <p:cNvSpPr/>
          <p:nvPr userDrawn="1"/>
        </p:nvSpPr>
        <p:spPr>
          <a:xfrm>
            <a:off x="6477000" y="0"/>
            <a:ext cx="5715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 rtl="0">
              <a:lnSpc>
                <a:spcPct val="90000"/>
              </a:lnSpc>
            </a:pPr>
            <a:endParaRPr lang="en-GB" sz="1400">
              <a:solidFill>
                <a:schemeClr val="tx1"/>
              </a:solidFill>
            </a:endParaRPr>
          </a:p>
        </p:txBody>
      </p:sp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C22C1CB-4182-4CFE-892E-F42BC6EFB9A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A2A9C-BC2E-E84C-9D64-34631BC47D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81000" y="765175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E2D8C7B-E137-3948-86A5-8EF55583B6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429001" y="765175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4E76C799-A2B3-8549-BF01-A5E85152A2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81000" y="1721833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BEF35F24-23CB-894F-98A8-27315C4DB2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429001" y="1721833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8BA69A-3076-2A40-8C16-4A197F6CC4C1}"/>
              </a:ext>
            </a:extLst>
          </p:cNvPr>
          <p:cNvSpPr/>
          <p:nvPr userDrawn="1"/>
        </p:nvSpPr>
        <p:spPr bwMode="gray">
          <a:xfrm>
            <a:off x="381000" y="5805054"/>
            <a:ext cx="5715000" cy="28777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This document is exclusively intended for selected client employees. Distribution, quotations and duplications – even in the form of extracts – for third parties is only  permitted upon prior written consent of KEARNEY.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KEARNEY used the text and charts compiled in this report in a presentation; they do not represent a complete documentation of the presentation.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988207-BC86-306E-2460-75720CBD006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471931" y="0"/>
            <a:ext cx="5720069" cy="6858001"/>
          </a:xfrm>
          <a:custGeom>
            <a:avLst/>
            <a:gdLst>
              <a:gd name="connsiteX0" fmla="*/ 3336645 w 5720069"/>
              <a:gd name="connsiteY0" fmla="*/ 6858000 h 6858001"/>
              <a:gd name="connsiteX1" fmla="*/ 3563335 w 5720069"/>
              <a:gd name="connsiteY1" fmla="*/ 6858000 h 6858001"/>
              <a:gd name="connsiteX2" fmla="*/ 3563335 w 5720069"/>
              <a:gd name="connsiteY2" fmla="*/ 6858001 h 6858001"/>
              <a:gd name="connsiteX3" fmla="*/ 3336645 w 5720069"/>
              <a:gd name="connsiteY3" fmla="*/ 6858001 h 6858001"/>
              <a:gd name="connsiteX4" fmla="*/ 5720069 w 5720069"/>
              <a:gd name="connsiteY4" fmla="*/ 1403216 h 6858001"/>
              <a:gd name="connsiteX5" fmla="*/ 5720069 w 5720069"/>
              <a:gd name="connsiteY5" fmla="*/ 6858000 h 6858001"/>
              <a:gd name="connsiteX6" fmla="*/ 3563335 w 5720069"/>
              <a:gd name="connsiteY6" fmla="*/ 6858000 h 6858001"/>
              <a:gd name="connsiteX7" fmla="*/ 3563335 w 5720069"/>
              <a:gd name="connsiteY7" fmla="*/ 3943897 h 6858001"/>
              <a:gd name="connsiteX8" fmla="*/ 5069 w 5720069"/>
              <a:gd name="connsiteY8" fmla="*/ 5992 h 6858001"/>
              <a:gd name="connsiteX9" fmla="*/ 3336645 w 5720069"/>
              <a:gd name="connsiteY9" fmla="*/ 3943897 h 6858001"/>
              <a:gd name="connsiteX10" fmla="*/ 3336645 w 5720069"/>
              <a:gd name="connsiteY10" fmla="*/ 6858000 h 6858001"/>
              <a:gd name="connsiteX11" fmla="*/ 5069 w 5720069"/>
              <a:gd name="connsiteY11" fmla="*/ 6858000 h 6858001"/>
              <a:gd name="connsiteX12" fmla="*/ 297456 w 5720069"/>
              <a:gd name="connsiteY12" fmla="*/ 0 h 6858001"/>
              <a:gd name="connsiteX13" fmla="*/ 5720069 w 5720069"/>
              <a:gd name="connsiteY13" fmla="*/ 0 h 6858001"/>
              <a:gd name="connsiteX14" fmla="*/ 5720069 w 5720069"/>
              <a:gd name="connsiteY14" fmla="*/ 1052867 h 6858001"/>
              <a:gd name="connsiteX15" fmla="*/ 3449989 w 5720069"/>
              <a:gd name="connsiteY15" fmla="*/ 3727245 h 6858001"/>
              <a:gd name="connsiteX16" fmla="*/ 0 w 5720069"/>
              <a:gd name="connsiteY16" fmla="*/ 0 h 6858001"/>
              <a:gd name="connsiteX17" fmla="*/ 5069 w 5720069"/>
              <a:gd name="connsiteY17" fmla="*/ 0 h 6858001"/>
              <a:gd name="connsiteX18" fmla="*/ 5069 w 5720069"/>
              <a:gd name="connsiteY18" fmla="*/ 5992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720069" h="6858001">
                <a:moveTo>
                  <a:pt x="3336645" y="6858000"/>
                </a:moveTo>
                <a:lnTo>
                  <a:pt x="3563335" y="6858000"/>
                </a:lnTo>
                <a:lnTo>
                  <a:pt x="3563335" y="6858001"/>
                </a:lnTo>
                <a:lnTo>
                  <a:pt x="3336645" y="6858001"/>
                </a:lnTo>
                <a:close/>
                <a:moveTo>
                  <a:pt x="5720069" y="1403216"/>
                </a:moveTo>
                <a:lnTo>
                  <a:pt x="5720069" y="6858000"/>
                </a:lnTo>
                <a:lnTo>
                  <a:pt x="3563335" y="6858000"/>
                </a:lnTo>
                <a:lnTo>
                  <a:pt x="3563335" y="3943897"/>
                </a:lnTo>
                <a:close/>
                <a:moveTo>
                  <a:pt x="5069" y="5992"/>
                </a:moveTo>
                <a:lnTo>
                  <a:pt x="3336645" y="3943897"/>
                </a:lnTo>
                <a:lnTo>
                  <a:pt x="3336645" y="6858000"/>
                </a:lnTo>
                <a:lnTo>
                  <a:pt x="5069" y="6858000"/>
                </a:lnTo>
                <a:close/>
                <a:moveTo>
                  <a:pt x="297456" y="0"/>
                </a:moveTo>
                <a:lnTo>
                  <a:pt x="5720069" y="0"/>
                </a:lnTo>
                <a:lnTo>
                  <a:pt x="5720069" y="1052867"/>
                </a:lnTo>
                <a:lnTo>
                  <a:pt x="3449989" y="3727245"/>
                </a:lnTo>
                <a:close/>
                <a:moveTo>
                  <a:pt x="0" y="0"/>
                </a:moveTo>
                <a:lnTo>
                  <a:pt x="5069" y="0"/>
                </a:lnTo>
                <a:lnTo>
                  <a:pt x="5069" y="5992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4D08DEC-6623-4781-9EAF-1AEF06E65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81000" y="2678492"/>
            <a:ext cx="2667000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627CD43-C8BD-456F-B11B-D4CCC5605F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429001" y="2678492"/>
            <a:ext cx="2666999" cy="750508"/>
          </a:xfrm>
        </p:spPr>
        <p:txBody>
          <a:bodyPr/>
          <a:lstStyle>
            <a:lvl1pPr marL="0" indent="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 rtl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GB"/>
              <a:t>Name</a:t>
            </a:r>
          </a:p>
          <a:p>
            <a:pPr lvl="1"/>
            <a:r>
              <a:rPr lang="en-GB"/>
              <a:t>Details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305778-3C35-4F87-95B8-48D34A0EAB57}"/>
              </a:ext>
            </a:extLst>
          </p:cNvPr>
          <p:cNvSpPr/>
          <p:nvPr userDrawn="1"/>
        </p:nvSpPr>
        <p:spPr>
          <a:xfrm>
            <a:off x="381000" y="380999"/>
            <a:ext cx="2286000" cy="38576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D19352E-21F1-4375-A6D4-65010E3C6CC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1000" y="3816948"/>
            <a:ext cx="5715000" cy="533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1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>
              <a:spcBef>
                <a:spcPts val="300"/>
              </a:spcBef>
            </a:pPr>
            <a:r>
              <a:rPr lang="en-GB" sz="1100" b="0">
                <a:solidFill>
                  <a:schemeClr val="bg1"/>
                </a:solidFill>
              </a:rPr>
              <a:t>Kearney is a leading global management consulting firm. For nearly 100 years, we have been a trusted advisor to C-suites, government bodies, and nonprofit organizations. Our people make us who we are. Driven to be the difference between a big idea and making it happen, we work alongside our clients to regenerate their businesses to create a future that works for everyone. </a:t>
            </a:r>
          </a:p>
          <a:p>
            <a:pPr rtl="0">
              <a:spcBef>
                <a:spcPts val="300"/>
              </a:spcBef>
            </a:pPr>
            <a:r>
              <a:rPr lang="en-GB" sz="1100">
                <a:solidFill>
                  <a:schemeClr val="bg1"/>
                </a:solidFill>
              </a:rPr>
              <a:t>www.kearney.com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E9F5617-7080-4BB2-94B0-F0A05C5823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6715" y="4953000"/>
            <a:ext cx="2654300" cy="278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2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r>
              <a:rPr lang="en-GB" sz="1100">
                <a:solidFill>
                  <a:schemeClr val="accent5"/>
                </a:solidFill>
              </a:rPr>
              <a:t>Stay connected with Kearney</a:t>
            </a:r>
          </a:p>
        </p:txBody>
      </p:sp>
      <p:pic>
        <p:nvPicPr>
          <p:cNvPr id="16" name="Picture 15" descr="A drawing of a face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C42EED9A-93D2-4111-93FB-44E62B46F2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84048" y="5181600"/>
            <a:ext cx="359237" cy="359237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C2A7E718-FD1D-4AFE-ACE9-92725F57635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869018" y="5181600"/>
            <a:ext cx="359237" cy="359237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1541D422-6334-4123-9AF4-77A42EF533E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45905" y="5181600"/>
            <a:ext cx="359237" cy="359237"/>
          </a:xfrm>
          <a:prstGeom prst="rect">
            <a:avLst/>
          </a:prstGeom>
        </p:spPr>
      </p:pic>
      <p:pic>
        <p:nvPicPr>
          <p:cNvPr id="26" name="Picture 25" descr="A picture containing drawing&#10;&#10;Description automatically generated">
            <a:hlinkClick r:id="rId12"/>
            <a:extLst>
              <a:ext uri="{FF2B5EF4-FFF2-40B4-BE49-F238E27FC236}">
                <a16:creationId xmlns:a16="http://schemas.microsoft.com/office/drawing/2014/main" id="{A7CEEB1C-EE1B-439A-9586-F4EE1C8640A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307763" y="5181600"/>
            <a:ext cx="359237" cy="359237"/>
          </a:xfrm>
          <a:prstGeom prst="rect">
            <a:avLst/>
          </a:prstGeom>
        </p:spPr>
      </p:pic>
      <p:pic>
        <p:nvPicPr>
          <p:cNvPr id="27" name="Picture 26" descr="A drawing of a face&#10;&#10;Description automatically generated">
            <a:hlinkClick r:id="rId14"/>
            <a:extLst>
              <a:ext uri="{FF2B5EF4-FFF2-40B4-BE49-F238E27FC236}">
                <a16:creationId xmlns:a16="http://schemas.microsoft.com/office/drawing/2014/main" id="{1294260F-3AED-47F6-A8CE-9E3083AD421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822793" y="5181600"/>
            <a:ext cx="359237" cy="359237"/>
          </a:xfrm>
          <a:prstGeom prst="rect">
            <a:avLst/>
          </a:prstGeom>
        </p:spPr>
      </p:pic>
      <p:grpSp>
        <p:nvGrpSpPr>
          <p:cNvPr id="2" name="Graphic 8">
            <a:extLst>
              <a:ext uri="{FF2B5EF4-FFF2-40B4-BE49-F238E27FC236}">
                <a16:creationId xmlns:a16="http://schemas.microsoft.com/office/drawing/2014/main" id="{1998CBF4-6EAA-513B-80BF-7E189244BB96}"/>
              </a:ext>
            </a:extLst>
          </p:cNvPr>
          <p:cNvGrpSpPr/>
          <p:nvPr userDrawn="1"/>
        </p:nvGrpSpPr>
        <p:grpSpPr>
          <a:xfrm>
            <a:off x="381000" y="6249124"/>
            <a:ext cx="1905000" cy="228600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ECF0DB5-BB34-17E9-93E3-25553C739973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16C5745-61C0-F7EA-0475-DDAD781D73C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3C7F37-67B9-1043-E75D-234B4AA87AB0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8F4FA4-44FC-C621-59FA-891F28A4C802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BD6B1A6-785A-BFD3-D588-440D32EB4419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9F9E195-ADCD-D416-4B0C-B00AD2ECFFA7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34018F-9D70-E69E-B166-9807A7BC21CB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72638922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6F16389-E8B9-4DEC-A80C-6A9DC0D84DB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100395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6F16389-E8B9-4DEC-A80C-6A9DC0D84D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2FACB92-DF5A-4400-AA4D-954830BAB29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D4FE1-9E37-084D-B5CD-5C8B5F316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81001" y="381000"/>
            <a:ext cx="5334000" cy="1518442"/>
          </a:xfrm>
        </p:spPr>
        <p:txBody>
          <a:bodyPr vert="horz" lIns="0" rIns="0" anchor="t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What are you here </a:t>
            </a:r>
            <a:br>
              <a:rPr lang="en-US"/>
            </a:br>
            <a:r>
              <a:rPr lang="en-US"/>
              <a:t>to say? Set the tone.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8B117B-053B-D74C-BAD6-ABB3754D81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81001" y="2667000"/>
            <a:ext cx="5334000" cy="1143000"/>
          </a:xfrm>
        </p:spPr>
        <p:txBody>
          <a:bodyPr lIns="0" rIns="0"/>
          <a:lstStyle>
            <a:lvl1pPr marL="0" indent="952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1">
                <a:solidFill>
                  <a:schemeClr val="bg1"/>
                </a:solidFill>
              </a:defRPr>
            </a:lvl1pPr>
            <a:lvl2pPr marL="0" marR="0" indent="95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stem Font Regular"/>
              <a:buNone/>
              <a:tabLst/>
              <a:defRPr sz="2000">
                <a:solidFill>
                  <a:schemeClr val="bg1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3pPr>
            <a:lvl4pPr marL="0" indent="9525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4pPr>
            <a:lvl5pPr marL="0" indent="-1819275" algn="l">
              <a:spcAft>
                <a:spcPts val="0"/>
              </a:spcAft>
              <a:buNone/>
              <a:tabLst/>
              <a:defRPr sz="1600"/>
            </a:lvl5pPr>
            <a:lvl6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/>
              <a:t>Add supporting detail</a:t>
            </a:r>
          </a:p>
          <a:p>
            <a:pPr lvl="1"/>
            <a:r>
              <a:rPr lang="en-US"/>
              <a:t>Date</a:t>
            </a: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D39AFBA7-BA67-F9A2-DE2A-DC32BFE2439D}"/>
              </a:ext>
            </a:extLst>
          </p:cNvPr>
          <p:cNvGrpSpPr/>
          <p:nvPr userDrawn="1"/>
        </p:nvGrpSpPr>
        <p:grpSpPr>
          <a:xfrm>
            <a:off x="381000" y="6249124"/>
            <a:ext cx="1905000" cy="228600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56752E-9AA9-726C-0251-2C389CE0462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F469340-B4DB-C556-C1C6-41DE64AF743F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1FCB574-5E9D-0694-D310-ACBA1596CC35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8BE4FC7-56B1-9430-231F-A7EBCBAC729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FD05B4C-B6AD-7390-178C-8D924544D590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542FDFB-0BD4-7338-341D-C0627EA47CA5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BEAA26B-5F2E-3F7D-C0EE-F58744BB5924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Picture Placeholder 33">
            <a:extLst>
              <a:ext uri="{FF2B5EF4-FFF2-40B4-BE49-F238E27FC236}">
                <a16:creationId xmlns:a16="http://schemas.microsoft.com/office/drawing/2014/main" id="{B900B33D-26CF-2523-5D40-645B875822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6102350" y="0"/>
            <a:ext cx="6089650" cy="6858000"/>
          </a:xfrm>
          <a:custGeom>
            <a:avLst/>
            <a:gdLst>
              <a:gd name="connsiteX0" fmla="*/ 0 w 6089650"/>
              <a:gd name="connsiteY0" fmla="*/ 0 h 6858000"/>
              <a:gd name="connsiteX1" fmla="*/ 1595374 w 6089650"/>
              <a:gd name="connsiteY1" fmla="*/ 0 h 6858000"/>
              <a:gd name="connsiteX2" fmla="*/ 1595374 w 6089650"/>
              <a:gd name="connsiteY2" fmla="*/ 2523300 h 6858000"/>
              <a:gd name="connsiteX3" fmla="*/ 2028381 w 6089650"/>
              <a:gd name="connsiteY3" fmla="*/ 2523300 h 6858000"/>
              <a:gd name="connsiteX4" fmla="*/ 4196207 w 6089650"/>
              <a:gd name="connsiteY4" fmla="*/ 0 h 6858000"/>
              <a:gd name="connsiteX5" fmla="*/ 6089650 w 6089650"/>
              <a:gd name="connsiteY5" fmla="*/ 0 h 6858000"/>
              <a:gd name="connsiteX6" fmla="*/ 6089650 w 6089650"/>
              <a:gd name="connsiteY6" fmla="*/ 149543 h 6858000"/>
              <a:gd name="connsiteX7" fmla="*/ 3336607 w 6089650"/>
              <a:gd name="connsiteY7" fmla="*/ 3429000 h 6858000"/>
              <a:gd name="connsiteX8" fmla="*/ 6089650 w 6089650"/>
              <a:gd name="connsiteY8" fmla="*/ 6708394 h 6858000"/>
              <a:gd name="connsiteX9" fmla="*/ 6089650 w 6089650"/>
              <a:gd name="connsiteY9" fmla="*/ 6858000 h 6858000"/>
              <a:gd name="connsiteX10" fmla="*/ 4197350 w 6089650"/>
              <a:gd name="connsiteY10" fmla="*/ 6858000 h 6858000"/>
              <a:gd name="connsiteX11" fmla="*/ 2049907 w 6089650"/>
              <a:gd name="connsiteY11" fmla="*/ 4309428 h 6858000"/>
              <a:gd name="connsiteX12" fmla="*/ 1595311 w 6089650"/>
              <a:gd name="connsiteY12" fmla="*/ 4309301 h 6858000"/>
              <a:gd name="connsiteX13" fmla="*/ 1595311 w 6089650"/>
              <a:gd name="connsiteY13" fmla="*/ 6858000 h 6858000"/>
              <a:gd name="connsiteX14" fmla="*/ 0 w 6089650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89650" h="6858000">
                <a:moveTo>
                  <a:pt x="0" y="0"/>
                </a:moveTo>
                <a:lnTo>
                  <a:pt x="1595374" y="0"/>
                </a:lnTo>
                <a:lnTo>
                  <a:pt x="1595374" y="2523300"/>
                </a:lnTo>
                <a:lnTo>
                  <a:pt x="2028381" y="2523300"/>
                </a:lnTo>
                <a:lnTo>
                  <a:pt x="4196207" y="0"/>
                </a:lnTo>
                <a:lnTo>
                  <a:pt x="6089650" y="0"/>
                </a:lnTo>
                <a:lnTo>
                  <a:pt x="6089650" y="149543"/>
                </a:lnTo>
                <a:lnTo>
                  <a:pt x="3336607" y="3429000"/>
                </a:lnTo>
                <a:lnTo>
                  <a:pt x="6089650" y="6708394"/>
                </a:lnTo>
                <a:lnTo>
                  <a:pt x="6089650" y="6858000"/>
                </a:lnTo>
                <a:lnTo>
                  <a:pt x="4197350" y="6858000"/>
                </a:lnTo>
                <a:lnTo>
                  <a:pt x="2049907" y="4309428"/>
                </a:lnTo>
                <a:lnTo>
                  <a:pt x="1595311" y="4309301"/>
                </a:lnTo>
                <a:lnTo>
                  <a:pt x="159531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algn="l">
              <a:defRPr sz="11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4391883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6F16389-E8B9-4DEC-A80C-6A9DC0D84DB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232157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6F16389-E8B9-4DEC-A80C-6A9DC0D84D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31897572-F68F-98EF-0C17-B1CA5A7299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" y="0"/>
            <a:ext cx="12192005" cy="6858006"/>
          </a:xfrm>
          <a:custGeom>
            <a:avLst/>
            <a:gdLst>
              <a:gd name="connsiteX0" fmla="*/ 1024752 w 12192005"/>
              <a:gd name="connsiteY0" fmla="*/ 6277851 h 6858006"/>
              <a:gd name="connsiteX1" fmla="*/ 1040077 w 12192005"/>
              <a:gd name="connsiteY1" fmla="*/ 6277851 h 6858006"/>
              <a:gd name="connsiteX2" fmla="*/ 1084822 w 12192005"/>
              <a:gd name="connsiteY2" fmla="*/ 6389764 h 6858006"/>
              <a:gd name="connsiteX3" fmla="*/ 979805 w 12192005"/>
              <a:gd name="connsiteY3" fmla="*/ 6389764 h 6858006"/>
              <a:gd name="connsiteX4" fmla="*/ 1249687 w 12192005"/>
              <a:gd name="connsiteY4" fmla="*/ 6276172 h 6858006"/>
              <a:gd name="connsiteX5" fmla="*/ 1332532 w 12192005"/>
              <a:gd name="connsiteY5" fmla="*/ 6276172 h 6858006"/>
              <a:gd name="connsiteX6" fmla="*/ 1383259 w 12192005"/>
              <a:gd name="connsiteY6" fmla="*/ 6313193 h 6858006"/>
              <a:gd name="connsiteX7" fmla="*/ 1332532 w 12192005"/>
              <a:gd name="connsiteY7" fmla="*/ 6350214 h 6858006"/>
              <a:gd name="connsiteX8" fmla="*/ 1249687 w 12192005"/>
              <a:gd name="connsiteY8" fmla="*/ 6350214 h 6858006"/>
              <a:gd name="connsiteX9" fmla="*/ 2057077 w 12192005"/>
              <a:gd name="connsiteY9" fmla="*/ 6249144 h 6858006"/>
              <a:gd name="connsiteX10" fmla="*/ 2157664 w 12192005"/>
              <a:gd name="connsiteY10" fmla="*/ 6382845 h 6858006"/>
              <a:gd name="connsiteX11" fmla="*/ 2157664 w 12192005"/>
              <a:gd name="connsiteY11" fmla="*/ 6478533 h 6858006"/>
              <a:gd name="connsiteX12" fmla="*/ 2187427 w 12192005"/>
              <a:gd name="connsiteY12" fmla="*/ 6478533 h 6858006"/>
              <a:gd name="connsiteX13" fmla="*/ 2187427 w 12192005"/>
              <a:gd name="connsiteY13" fmla="*/ 6383169 h 6858006"/>
              <a:gd name="connsiteX14" fmla="*/ 2287550 w 12192005"/>
              <a:gd name="connsiteY14" fmla="*/ 6249144 h 6858006"/>
              <a:gd name="connsiteX15" fmla="*/ 2252934 w 12192005"/>
              <a:gd name="connsiteY15" fmla="*/ 6249144 h 6858006"/>
              <a:gd name="connsiteX16" fmla="*/ 2172304 w 12192005"/>
              <a:gd name="connsiteY16" fmla="*/ 6355312 h 6858006"/>
              <a:gd name="connsiteX17" fmla="*/ 2092680 w 12192005"/>
              <a:gd name="connsiteY17" fmla="*/ 6249144 h 6858006"/>
              <a:gd name="connsiteX18" fmla="*/ 1811602 w 12192005"/>
              <a:gd name="connsiteY18" fmla="*/ 6249144 h 6858006"/>
              <a:gd name="connsiteX19" fmla="*/ 1811602 w 12192005"/>
              <a:gd name="connsiteY19" fmla="*/ 6478513 h 6858006"/>
              <a:gd name="connsiteX20" fmla="*/ 1998961 w 12192005"/>
              <a:gd name="connsiteY20" fmla="*/ 6478513 h 6858006"/>
              <a:gd name="connsiteX21" fmla="*/ 1998961 w 12192005"/>
              <a:gd name="connsiteY21" fmla="*/ 6451486 h 6858006"/>
              <a:gd name="connsiteX22" fmla="*/ 1839674 w 12192005"/>
              <a:gd name="connsiteY22" fmla="*/ 6451486 h 6858006"/>
              <a:gd name="connsiteX23" fmla="*/ 1839674 w 12192005"/>
              <a:gd name="connsiteY23" fmla="*/ 6377423 h 6858006"/>
              <a:gd name="connsiteX24" fmla="*/ 1979971 w 12192005"/>
              <a:gd name="connsiteY24" fmla="*/ 6377423 h 6858006"/>
              <a:gd name="connsiteX25" fmla="*/ 1979971 w 12192005"/>
              <a:gd name="connsiteY25" fmla="*/ 6350234 h 6858006"/>
              <a:gd name="connsiteX26" fmla="*/ 1839674 w 12192005"/>
              <a:gd name="connsiteY26" fmla="*/ 6350234 h 6858006"/>
              <a:gd name="connsiteX27" fmla="*/ 1839674 w 12192005"/>
              <a:gd name="connsiteY27" fmla="*/ 6276172 h 6858006"/>
              <a:gd name="connsiteX28" fmla="*/ 1998961 w 12192005"/>
              <a:gd name="connsiteY28" fmla="*/ 6276172 h 6858006"/>
              <a:gd name="connsiteX29" fmla="*/ 1998961 w 12192005"/>
              <a:gd name="connsiteY29" fmla="*/ 6249144 h 6858006"/>
              <a:gd name="connsiteX30" fmla="*/ 1504808 w 12192005"/>
              <a:gd name="connsiteY30" fmla="*/ 6249144 h 6858006"/>
              <a:gd name="connsiteX31" fmla="*/ 1504808 w 12192005"/>
              <a:gd name="connsiteY31" fmla="*/ 6478513 h 6858006"/>
              <a:gd name="connsiteX32" fmla="*/ 1533645 w 12192005"/>
              <a:gd name="connsiteY32" fmla="*/ 6478513 h 6858006"/>
              <a:gd name="connsiteX33" fmla="*/ 1533806 w 12192005"/>
              <a:gd name="connsiteY33" fmla="*/ 6300893 h 6858006"/>
              <a:gd name="connsiteX34" fmla="*/ 1685965 w 12192005"/>
              <a:gd name="connsiteY34" fmla="*/ 6478513 h 6858006"/>
              <a:gd name="connsiteX35" fmla="*/ 1711539 w 12192005"/>
              <a:gd name="connsiteY35" fmla="*/ 6478513 h 6858006"/>
              <a:gd name="connsiteX36" fmla="*/ 1711539 w 12192005"/>
              <a:gd name="connsiteY36" fmla="*/ 6249144 h 6858006"/>
              <a:gd name="connsiteX37" fmla="*/ 1682702 w 12192005"/>
              <a:gd name="connsiteY37" fmla="*/ 6249144 h 6858006"/>
              <a:gd name="connsiteX38" fmla="*/ 1682702 w 12192005"/>
              <a:gd name="connsiteY38" fmla="*/ 6427169 h 6858006"/>
              <a:gd name="connsiteX39" fmla="*/ 1530383 w 12192005"/>
              <a:gd name="connsiteY39" fmla="*/ 6249144 h 6858006"/>
              <a:gd name="connsiteX40" fmla="*/ 1006970 w 12192005"/>
              <a:gd name="connsiteY40" fmla="*/ 6249144 h 6858006"/>
              <a:gd name="connsiteX41" fmla="*/ 914177 w 12192005"/>
              <a:gd name="connsiteY41" fmla="*/ 6478533 h 6858006"/>
              <a:gd name="connsiteX42" fmla="*/ 944424 w 12192005"/>
              <a:gd name="connsiteY42" fmla="*/ 6478533 h 6858006"/>
              <a:gd name="connsiteX43" fmla="*/ 968931 w 12192005"/>
              <a:gd name="connsiteY43" fmla="*/ 6417054 h 6858006"/>
              <a:gd name="connsiteX44" fmla="*/ 1095716 w 12192005"/>
              <a:gd name="connsiteY44" fmla="*/ 6417054 h 6858006"/>
              <a:gd name="connsiteX45" fmla="*/ 1120385 w 12192005"/>
              <a:gd name="connsiteY45" fmla="*/ 6478533 h 6858006"/>
              <a:gd name="connsiteX46" fmla="*/ 1151759 w 12192005"/>
              <a:gd name="connsiteY46" fmla="*/ 6478533 h 6858006"/>
              <a:gd name="connsiteX47" fmla="*/ 1058804 w 12192005"/>
              <a:gd name="connsiteY47" fmla="*/ 6249144 h 6858006"/>
              <a:gd name="connsiteX48" fmla="*/ 664192 w 12192005"/>
              <a:gd name="connsiteY48" fmla="*/ 6249144 h 6858006"/>
              <a:gd name="connsiteX49" fmla="*/ 664192 w 12192005"/>
              <a:gd name="connsiteY49" fmla="*/ 6478513 h 6858006"/>
              <a:gd name="connsiteX50" fmla="*/ 851551 w 12192005"/>
              <a:gd name="connsiteY50" fmla="*/ 6478513 h 6858006"/>
              <a:gd name="connsiteX51" fmla="*/ 851551 w 12192005"/>
              <a:gd name="connsiteY51" fmla="*/ 6451486 h 6858006"/>
              <a:gd name="connsiteX52" fmla="*/ 692264 w 12192005"/>
              <a:gd name="connsiteY52" fmla="*/ 6451486 h 6858006"/>
              <a:gd name="connsiteX53" fmla="*/ 692264 w 12192005"/>
              <a:gd name="connsiteY53" fmla="*/ 6377423 h 6858006"/>
              <a:gd name="connsiteX54" fmla="*/ 832561 w 12192005"/>
              <a:gd name="connsiteY54" fmla="*/ 6377423 h 6858006"/>
              <a:gd name="connsiteX55" fmla="*/ 832561 w 12192005"/>
              <a:gd name="connsiteY55" fmla="*/ 6350234 h 6858006"/>
              <a:gd name="connsiteX56" fmla="*/ 692264 w 12192005"/>
              <a:gd name="connsiteY56" fmla="*/ 6350234 h 6858006"/>
              <a:gd name="connsiteX57" fmla="*/ 692264 w 12192005"/>
              <a:gd name="connsiteY57" fmla="*/ 6276172 h 6858006"/>
              <a:gd name="connsiteX58" fmla="*/ 851551 w 12192005"/>
              <a:gd name="connsiteY58" fmla="*/ 6276172 h 6858006"/>
              <a:gd name="connsiteX59" fmla="*/ 851551 w 12192005"/>
              <a:gd name="connsiteY59" fmla="*/ 6249144 h 6858006"/>
              <a:gd name="connsiteX60" fmla="*/ 380999 w 12192005"/>
              <a:gd name="connsiteY60" fmla="*/ 6249144 h 6858006"/>
              <a:gd name="connsiteX61" fmla="*/ 380999 w 12192005"/>
              <a:gd name="connsiteY61" fmla="*/ 6478513 h 6858006"/>
              <a:gd name="connsiteX62" fmla="*/ 409836 w 12192005"/>
              <a:gd name="connsiteY62" fmla="*/ 6478513 h 6858006"/>
              <a:gd name="connsiteX63" fmla="*/ 409836 w 12192005"/>
              <a:gd name="connsiteY63" fmla="*/ 6378151 h 6858006"/>
              <a:gd name="connsiteX64" fmla="*/ 449044 w 12192005"/>
              <a:gd name="connsiteY64" fmla="*/ 6378151 h 6858006"/>
              <a:gd name="connsiteX65" fmla="*/ 548684 w 12192005"/>
              <a:gd name="connsiteY65" fmla="*/ 6478513 h 6858006"/>
              <a:gd name="connsiteX66" fmla="*/ 587831 w 12192005"/>
              <a:gd name="connsiteY66" fmla="*/ 6478513 h 6858006"/>
              <a:gd name="connsiteX67" fmla="*/ 475826 w 12192005"/>
              <a:gd name="connsiteY67" fmla="*/ 6363829 h 6858006"/>
              <a:gd name="connsiteX68" fmla="*/ 587831 w 12192005"/>
              <a:gd name="connsiteY68" fmla="*/ 6249144 h 6858006"/>
              <a:gd name="connsiteX69" fmla="*/ 548684 w 12192005"/>
              <a:gd name="connsiteY69" fmla="*/ 6249144 h 6858006"/>
              <a:gd name="connsiteX70" fmla="*/ 449164 w 12192005"/>
              <a:gd name="connsiteY70" fmla="*/ 6349506 h 6858006"/>
              <a:gd name="connsiteX71" fmla="*/ 409836 w 12192005"/>
              <a:gd name="connsiteY71" fmla="*/ 6349506 h 6858006"/>
              <a:gd name="connsiteX72" fmla="*/ 409836 w 12192005"/>
              <a:gd name="connsiteY72" fmla="*/ 6249144 h 6858006"/>
              <a:gd name="connsiteX73" fmla="*/ 1221011 w 12192005"/>
              <a:gd name="connsiteY73" fmla="*/ 6249124 h 6858006"/>
              <a:gd name="connsiteX74" fmla="*/ 1221011 w 12192005"/>
              <a:gd name="connsiteY74" fmla="*/ 6478513 h 6858006"/>
              <a:gd name="connsiteX75" fmla="*/ 1249707 w 12192005"/>
              <a:gd name="connsiteY75" fmla="*/ 6478513 h 6858006"/>
              <a:gd name="connsiteX76" fmla="*/ 1249707 w 12192005"/>
              <a:gd name="connsiteY76" fmla="*/ 6377424 h 6858006"/>
              <a:gd name="connsiteX77" fmla="*/ 1315355 w 12192005"/>
              <a:gd name="connsiteY77" fmla="*/ 6377424 h 6858006"/>
              <a:gd name="connsiteX78" fmla="*/ 1391414 w 12192005"/>
              <a:gd name="connsiteY78" fmla="*/ 6478513 h 6858006"/>
              <a:gd name="connsiteX79" fmla="*/ 1426756 w 12192005"/>
              <a:gd name="connsiteY79" fmla="*/ 6478513 h 6858006"/>
              <a:gd name="connsiteX80" fmla="*/ 1350616 w 12192005"/>
              <a:gd name="connsiteY80" fmla="*/ 6376978 h 6858006"/>
              <a:gd name="connsiteX81" fmla="*/ 1366846 w 12192005"/>
              <a:gd name="connsiteY81" fmla="*/ 6374794 h 6858006"/>
              <a:gd name="connsiteX82" fmla="*/ 1413102 w 12192005"/>
              <a:gd name="connsiteY82" fmla="*/ 6313193 h 6858006"/>
              <a:gd name="connsiteX83" fmla="*/ 1333197 w 12192005"/>
              <a:gd name="connsiteY83" fmla="*/ 6249124 h 6858006"/>
              <a:gd name="connsiteX84" fmla="*/ 8185926 w 12192005"/>
              <a:gd name="connsiteY84" fmla="*/ 3539505 h 6858006"/>
              <a:gd name="connsiteX85" fmla="*/ 11867083 w 12192005"/>
              <a:gd name="connsiteY85" fmla="*/ 6858006 h 6858006"/>
              <a:gd name="connsiteX86" fmla="*/ 6236781 w 12192005"/>
              <a:gd name="connsiteY86" fmla="*/ 6858006 h 6858006"/>
              <a:gd name="connsiteX87" fmla="*/ 6236781 w 12192005"/>
              <a:gd name="connsiteY87" fmla="*/ 3539625 h 6858006"/>
              <a:gd name="connsiteX88" fmla="*/ 12192000 w 12192005"/>
              <a:gd name="connsiteY88" fmla="*/ 5 h 6858006"/>
              <a:gd name="connsiteX89" fmla="*/ 12192000 w 12192005"/>
              <a:gd name="connsiteY89" fmla="*/ 6858006 h 6858006"/>
              <a:gd name="connsiteX90" fmla="*/ 12191519 w 12192005"/>
              <a:gd name="connsiteY90" fmla="*/ 6858006 h 6858006"/>
              <a:gd name="connsiteX91" fmla="*/ 8392904 w 12192005"/>
              <a:gd name="connsiteY91" fmla="*/ 3427733 h 6858006"/>
              <a:gd name="connsiteX92" fmla="*/ 12192000 w 12192005"/>
              <a:gd name="connsiteY92" fmla="*/ 0 h 6858006"/>
              <a:gd name="connsiteX93" fmla="*/ 12192005 w 12192005"/>
              <a:gd name="connsiteY93" fmla="*/ 0 h 6858006"/>
              <a:gd name="connsiteX94" fmla="*/ 12192000 w 12192005"/>
              <a:gd name="connsiteY94" fmla="*/ 5 h 6858006"/>
              <a:gd name="connsiteX95" fmla="*/ 6236781 w 12192005"/>
              <a:gd name="connsiteY95" fmla="*/ 0 h 6858006"/>
              <a:gd name="connsiteX96" fmla="*/ 11867569 w 12192005"/>
              <a:gd name="connsiteY96" fmla="*/ 0 h 6858006"/>
              <a:gd name="connsiteX97" fmla="*/ 8185926 w 12192005"/>
              <a:gd name="connsiteY97" fmla="*/ 3316082 h 6858006"/>
              <a:gd name="connsiteX98" fmla="*/ 6236781 w 12192005"/>
              <a:gd name="connsiteY98" fmla="*/ 3316082 h 6858006"/>
              <a:gd name="connsiteX99" fmla="*/ 0 w 12192005"/>
              <a:gd name="connsiteY99" fmla="*/ 0 h 6858006"/>
              <a:gd name="connsiteX100" fmla="*/ 6013353 w 12192005"/>
              <a:gd name="connsiteY100" fmla="*/ 0 h 6858006"/>
              <a:gd name="connsiteX101" fmla="*/ 6013353 w 12192005"/>
              <a:gd name="connsiteY101" fmla="*/ 6858006 h 6858006"/>
              <a:gd name="connsiteX102" fmla="*/ 0 w 12192005"/>
              <a:gd name="connsiteY102" fmla="*/ 6858006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12192005" h="6858006">
                <a:moveTo>
                  <a:pt x="1024752" y="6277851"/>
                </a:moveTo>
                <a:lnTo>
                  <a:pt x="1040077" y="6277851"/>
                </a:lnTo>
                <a:lnTo>
                  <a:pt x="1084822" y="6389764"/>
                </a:lnTo>
                <a:lnTo>
                  <a:pt x="979805" y="6389764"/>
                </a:lnTo>
                <a:close/>
                <a:moveTo>
                  <a:pt x="1249687" y="6276172"/>
                </a:moveTo>
                <a:lnTo>
                  <a:pt x="1332532" y="6276172"/>
                </a:lnTo>
                <a:cubicBezTo>
                  <a:pt x="1365638" y="6276172"/>
                  <a:pt x="1383259" y="6288795"/>
                  <a:pt x="1383259" y="6313193"/>
                </a:cubicBezTo>
                <a:cubicBezTo>
                  <a:pt x="1383259" y="6337570"/>
                  <a:pt x="1366142" y="6350214"/>
                  <a:pt x="1332532" y="6350214"/>
                </a:cubicBezTo>
                <a:lnTo>
                  <a:pt x="1249687" y="6350214"/>
                </a:lnTo>
                <a:close/>
                <a:moveTo>
                  <a:pt x="2057077" y="6249144"/>
                </a:moveTo>
                <a:lnTo>
                  <a:pt x="2157664" y="6382845"/>
                </a:lnTo>
                <a:lnTo>
                  <a:pt x="2157664" y="6478533"/>
                </a:lnTo>
                <a:lnTo>
                  <a:pt x="2187427" y="6478533"/>
                </a:lnTo>
                <a:lnTo>
                  <a:pt x="2187427" y="6383169"/>
                </a:lnTo>
                <a:lnTo>
                  <a:pt x="2287550" y="6249144"/>
                </a:lnTo>
                <a:lnTo>
                  <a:pt x="2252934" y="6249144"/>
                </a:lnTo>
                <a:lnTo>
                  <a:pt x="2172304" y="6355312"/>
                </a:lnTo>
                <a:lnTo>
                  <a:pt x="2092680" y="6249144"/>
                </a:lnTo>
                <a:close/>
                <a:moveTo>
                  <a:pt x="1811602" y="6249144"/>
                </a:moveTo>
                <a:lnTo>
                  <a:pt x="1811602" y="6478513"/>
                </a:lnTo>
                <a:lnTo>
                  <a:pt x="1998961" y="6478513"/>
                </a:lnTo>
                <a:lnTo>
                  <a:pt x="1998961" y="6451486"/>
                </a:lnTo>
                <a:lnTo>
                  <a:pt x="1839674" y="6451486"/>
                </a:lnTo>
                <a:lnTo>
                  <a:pt x="1839674" y="6377423"/>
                </a:lnTo>
                <a:lnTo>
                  <a:pt x="1979971" y="6377423"/>
                </a:lnTo>
                <a:lnTo>
                  <a:pt x="1979971" y="6350234"/>
                </a:lnTo>
                <a:lnTo>
                  <a:pt x="1839674" y="6350234"/>
                </a:lnTo>
                <a:lnTo>
                  <a:pt x="1839674" y="6276172"/>
                </a:lnTo>
                <a:lnTo>
                  <a:pt x="1998961" y="6276172"/>
                </a:lnTo>
                <a:lnTo>
                  <a:pt x="1998961" y="6249144"/>
                </a:lnTo>
                <a:close/>
                <a:moveTo>
                  <a:pt x="1504808" y="6249144"/>
                </a:moveTo>
                <a:lnTo>
                  <a:pt x="1504808" y="6478513"/>
                </a:lnTo>
                <a:lnTo>
                  <a:pt x="1533645" y="6478513"/>
                </a:lnTo>
                <a:lnTo>
                  <a:pt x="1533806" y="6300893"/>
                </a:lnTo>
                <a:lnTo>
                  <a:pt x="1685965" y="6478513"/>
                </a:lnTo>
                <a:lnTo>
                  <a:pt x="1711539" y="6478513"/>
                </a:lnTo>
                <a:lnTo>
                  <a:pt x="1711539" y="6249144"/>
                </a:lnTo>
                <a:lnTo>
                  <a:pt x="1682702" y="6249144"/>
                </a:lnTo>
                <a:lnTo>
                  <a:pt x="1682702" y="6427169"/>
                </a:lnTo>
                <a:lnTo>
                  <a:pt x="1530383" y="6249144"/>
                </a:lnTo>
                <a:close/>
                <a:moveTo>
                  <a:pt x="1006970" y="6249144"/>
                </a:moveTo>
                <a:lnTo>
                  <a:pt x="914177" y="6478533"/>
                </a:lnTo>
                <a:lnTo>
                  <a:pt x="944424" y="6478533"/>
                </a:lnTo>
                <a:lnTo>
                  <a:pt x="968931" y="6417054"/>
                </a:lnTo>
                <a:lnTo>
                  <a:pt x="1095716" y="6417054"/>
                </a:lnTo>
                <a:lnTo>
                  <a:pt x="1120385" y="6478533"/>
                </a:lnTo>
                <a:lnTo>
                  <a:pt x="1151759" y="6478533"/>
                </a:lnTo>
                <a:lnTo>
                  <a:pt x="1058804" y="6249144"/>
                </a:lnTo>
                <a:close/>
                <a:moveTo>
                  <a:pt x="664192" y="6249144"/>
                </a:moveTo>
                <a:lnTo>
                  <a:pt x="664192" y="6478513"/>
                </a:lnTo>
                <a:lnTo>
                  <a:pt x="851551" y="6478513"/>
                </a:lnTo>
                <a:lnTo>
                  <a:pt x="851551" y="6451486"/>
                </a:lnTo>
                <a:lnTo>
                  <a:pt x="692264" y="6451486"/>
                </a:lnTo>
                <a:lnTo>
                  <a:pt x="692264" y="6377423"/>
                </a:lnTo>
                <a:lnTo>
                  <a:pt x="832561" y="6377423"/>
                </a:lnTo>
                <a:lnTo>
                  <a:pt x="832561" y="6350234"/>
                </a:lnTo>
                <a:lnTo>
                  <a:pt x="692264" y="6350234"/>
                </a:lnTo>
                <a:lnTo>
                  <a:pt x="692264" y="6276172"/>
                </a:lnTo>
                <a:lnTo>
                  <a:pt x="851551" y="6276172"/>
                </a:lnTo>
                <a:lnTo>
                  <a:pt x="851551" y="6249144"/>
                </a:lnTo>
                <a:close/>
                <a:moveTo>
                  <a:pt x="380999" y="6249144"/>
                </a:moveTo>
                <a:lnTo>
                  <a:pt x="380999" y="6478513"/>
                </a:lnTo>
                <a:lnTo>
                  <a:pt x="409836" y="6478513"/>
                </a:lnTo>
                <a:lnTo>
                  <a:pt x="409836" y="6378151"/>
                </a:lnTo>
                <a:lnTo>
                  <a:pt x="449044" y="6378151"/>
                </a:lnTo>
                <a:lnTo>
                  <a:pt x="548684" y="6478513"/>
                </a:lnTo>
                <a:lnTo>
                  <a:pt x="587831" y="6478513"/>
                </a:lnTo>
                <a:lnTo>
                  <a:pt x="475826" y="6363829"/>
                </a:lnTo>
                <a:lnTo>
                  <a:pt x="587831" y="6249144"/>
                </a:lnTo>
                <a:lnTo>
                  <a:pt x="548684" y="6249144"/>
                </a:lnTo>
                <a:lnTo>
                  <a:pt x="449164" y="6349506"/>
                </a:lnTo>
                <a:lnTo>
                  <a:pt x="409836" y="6349506"/>
                </a:lnTo>
                <a:lnTo>
                  <a:pt x="409836" y="6249144"/>
                </a:lnTo>
                <a:close/>
                <a:moveTo>
                  <a:pt x="1221011" y="6249124"/>
                </a:moveTo>
                <a:lnTo>
                  <a:pt x="1221011" y="6478513"/>
                </a:lnTo>
                <a:lnTo>
                  <a:pt x="1249707" y="6478513"/>
                </a:lnTo>
                <a:lnTo>
                  <a:pt x="1249707" y="6377424"/>
                </a:lnTo>
                <a:lnTo>
                  <a:pt x="1315355" y="6377424"/>
                </a:lnTo>
                <a:lnTo>
                  <a:pt x="1391414" y="6478513"/>
                </a:lnTo>
                <a:lnTo>
                  <a:pt x="1426756" y="6478513"/>
                </a:lnTo>
                <a:lnTo>
                  <a:pt x="1350616" y="6376978"/>
                </a:lnTo>
                <a:cubicBezTo>
                  <a:pt x="1361450" y="6376230"/>
                  <a:pt x="1366846" y="6374794"/>
                  <a:pt x="1366846" y="6374794"/>
                </a:cubicBezTo>
                <a:cubicBezTo>
                  <a:pt x="1394918" y="6365872"/>
                  <a:pt x="1413102" y="6344246"/>
                  <a:pt x="1413102" y="6313193"/>
                </a:cubicBezTo>
                <a:cubicBezTo>
                  <a:pt x="1413102" y="6271418"/>
                  <a:pt x="1384548" y="6249124"/>
                  <a:pt x="1333197" y="6249124"/>
                </a:cubicBezTo>
                <a:close/>
                <a:moveTo>
                  <a:pt x="8185926" y="3539505"/>
                </a:moveTo>
                <a:lnTo>
                  <a:pt x="11867083" y="6858006"/>
                </a:lnTo>
                <a:lnTo>
                  <a:pt x="6236781" y="6858006"/>
                </a:lnTo>
                <a:lnTo>
                  <a:pt x="6236781" y="3539625"/>
                </a:lnTo>
                <a:close/>
                <a:moveTo>
                  <a:pt x="12192000" y="5"/>
                </a:moveTo>
                <a:lnTo>
                  <a:pt x="12192000" y="6858006"/>
                </a:lnTo>
                <a:lnTo>
                  <a:pt x="12191519" y="6858006"/>
                </a:lnTo>
                <a:lnTo>
                  <a:pt x="8392904" y="3427733"/>
                </a:lnTo>
                <a:close/>
                <a:moveTo>
                  <a:pt x="12192000" y="0"/>
                </a:moveTo>
                <a:lnTo>
                  <a:pt x="12192005" y="0"/>
                </a:lnTo>
                <a:lnTo>
                  <a:pt x="12192000" y="5"/>
                </a:lnTo>
                <a:close/>
                <a:moveTo>
                  <a:pt x="6236781" y="0"/>
                </a:moveTo>
                <a:lnTo>
                  <a:pt x="11867569" y="0"/>
                </a:lnTo>
                <a:lnTo>
                  <a:pt x="8185926" y="3316082"/>
                </a:lnTo>
                <a:lnTo>
                  <a:pt x="6236781" y="3316082"/>
                </a:lnTo>
                <a:close/>
                <a:moveTo>
                  <a:pt x="0" y="0"/>
                </a:moveTo>
                <a:lnTo>
                  <a:pt x="6013353" y="0"/>
                </a:lnTo>
                <a:lnTo>
                  <a:pt x="6013353" y="6858006"/>
                </a:lnTo>
                <a:lnTo>
                  <a:pt x="0" y="6858006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algn="l">
              <a:defRPr sz="11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2FACB92-DF5A-4400-AA4D-954830BAB29C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D4FE1-9E37-084D-B5CD-5C8B5F316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81001" y="381000"/>
            <a:ext cx="5334000" cy="1518442"/>
          </a:xfrm>
        </p:spPr>
        <p:txBody>
          <a:bodyPr vert="horz" lIns="0" rIns="0" anchor="t">
            <a:noAutofit/>
          </a:bodyPr>
          <a:lstStyle>
            <a:lvl1pPr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What are you here </a:t>
            </a:r>
            <a:br>
              <a:rPr lang="en-US"/>
            </a:br>
            <a:r>
              <a:rPr lang="en-US"/>
              <a:t>to say? Set the tone.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8B117B-053B-D74C-BAD6-ABB3754D81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81001" y="2667000"/>
            <a:ext cx="5334000" cy="1143000"/>
          </a:xfrm>
        </p:spPr>
        <p:txBody>
          <a:bodyPr lIns="0" rIns="0"/>
          <a:lstStyle>
            <a:lvl1pPr marL="0" indent="952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1">
                <a:solidFill>
                  <a:schemeClr val="bg1"/>
                </a:solidFill>
              </a:defRPr>
            </a:lvl1pPr>
            <a:lvl2pPr marL="0" marR="0" indent="95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stem Font Regular"/>
              <a:buNone/>
              <a:tabLst/>
              <a:defRPr sz="2000">
                <a:solidFill>
                  <a:schemeClr val="bg1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3pPr>
            <a:lvl4pPr marL="0" indent="9525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4pPr>
            <a:lvl5pPr marL="0" indent="-1819275" algn="l">
              <a:spcAft>
                <a:spcPts val="0"/>
              </a:spcAft>
              <a:buNone/>
              <a:tabLst/>
              <a:defRPr sz="1600"/>
            </a:lvl5pPr>
            <a:lvl6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/>
              <a:t>Add supporting detail</a:t>
            </a:r>
          </a:p>
          <a:p>
            <a:pPr lvl="1"/>
            <a:r>
              <a:rPr lang="en-US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390715091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cutive Summary"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3F9F64B-940B-43E0-8291-E8A36A1AE55A}"/>
              </a:ext>
            </a:extLst>
          </p:cNvPr>
          <p:cNvSpPr>
            <a:spLocks noGrp="1"/>
          </p:cNvSpPr>
          <p:nvPr>
            <p:ph sz="quarter" idx="10"/>
          </p:nvPr>
        </p:nvSpPr>
        <p:spPr bwMode="gray">
          <a:xfrm>
            <a:off x="3428999" y="381001"/>
            <a:ext cx="8382001" cy="5715000"/>
          </a:xfrm>
        </p:spPr>
        <p:txBody>
          <a:bodyPr/>
          <a:lstStyle>
            <a:lvl1pPr>
              <a:spcAft>
                <a:spcPts val="1800"/>
              </a:spcAft>
              <a:defRPr sz="1600" b="1">
                <a:solidFill>
                  <a:schemeClr val="accent5"/>
                </a:solidFill>
              </a:defRPr>
            </a:lvl1pPr>
            <a:lvl2pPr marL="0" indent="0"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2pPr>
            <a:lvl3pPr marL="177800" indent="-177800">
              <a:spcAft>
                <a:spcPts val="6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3pPr>
            <a:lvl4pPr marL="359156" indent="-177800">
              <a:spcAft>
                <a:spcPts val="6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4pPr>
            <a:lvl5pPr marL="538734" indent="-177800">
              <a:spcAft>
                <a:spcPts val="6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6F9B490-F790-4671-9748-99A165BDC8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US"/>
              <a:t>Key message. </a:t>
            </a:r>
            <a:br>
              <a:rPr lang="en-US"/>
            </a:br>
            <a:r>
              <a:rPr lang="en-US"/>
              <a:t>If the audience reads just this, it will be enough. Make every word count. Say it like you would in the room.</a:t>
            </a:r>
          </a:p>
        </p:txBody>
      </p:sp>
    </p:spTree>
    <p:extLst>
      <p:ext uri="{BB962C8B-B14F-4D97-AF65-F5344CB8AC3E}">
        <p14:creationId xmlns:p14="http://schemas.microsoft.com/office/powerpoint/2010/main" val="204207859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CAA8CDD-85D5-455D-B49F-664C574260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76237" y="381000"/>
            <a:ext cx="11434763" cy="5335587"/>
          </a:xfrm>
        </p:spPr>
        <p:txBody>
          <a:bodyPr/>
          <a:lstStyle>
            <a:lvl1pPr marL="723900" marR="0" indent="-723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3800" b="1">
                <a:solidFill>
                  <a:schemeClr val="bg1"/>
                </a:solidFill>
              </a:defRPr>
            </a:lvl1pPr>
            <a:lvl2pPr marL="1376363" indent="-62865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Font typeface="+mj-lt"/>
              <a:buAutoNum type="arabicPeriod"/>
              <a:tabLst/>
              <a:defRPr sz="3800" b="1">
                <a:solidFill>
                  <a:schemeClr val="bg1"/>
                </a:solidFill>
              </a:defRPr>
            </a:lvl2pPr>
            <a:lvl3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3pPr>
            <a:lvl4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4pPr>
            <a:lvl5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Chapter heading</a:t>
            </a:r>
          </a:p>
          <a:p>
            <a:pPr lvl="1"/>
            <a:r>
              <a:rPr lang="en-US"/>
              <a:t>xxx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67F189-BCBF-D189-FB7F-7A39519F37F0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US" sz="1000" b="0">
                <a:solidFill>
                  <a:schemeClr val="bg1"/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US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3" name="Graphic 8">
            <a:extLst>
              <a:ext uri="{FF2B5EF4-FFF2-40B4-BE49-F238E27FC236}">
                <a16:creationId xmlns:a16="http://schemas.microsoft.com/office/drawing/2014/main" id="{C29172EF-4ACC-2B14-F759-E4E7B5EB6181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D1550C8-08F1-3CE3-BA52-E0E0430A63B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F19DEE2-5D6D-9AF1-3CD1-A06DC58E65D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9697468-CBCB-BB8C-FABC-F915266C3507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2FD8FAD-2C46-4842-37E9-2C3CEFC3D1C2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F287269-E64F-9AD3-E0BD-05720051C3D1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1442308-DCE1-B2EE-2790-7C61DA91A6A5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B7F3AC-CF78-D903-950B-63324325F538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320070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vervie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47065A8-FE0C-4E45-8273-572C0E002B1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799728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47065A8-FE0C-4E45-8273-572C0E002B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3D906BB-B766-4A81-982C-FF509E5EC78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51A428E3-848B-4A4F-88B3-C1AC1514859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477001" y="0"/>
            <a:ext cx="5714999" cy="6858000"/>
          </a:xfrm>
          <a:custGeom>
            <a:avLst/>
            <a:gdLst>
              <a:gd name="connsiteX0" fmla="*/ 0 w 5629275"/>
              <a:gd name="connsiteY0" fmla="*/ 0 h 6858000"/>
              <a:gd name="connsiteX1" fmla="*/ 5629275 w 5629275"/>
              <a:gd name="connsiteY1" fmla="*/ 0 h 6858000"/>
              <a:gd name="connsiteX2" fmla="*/ 5629275 w 5629275"/>
              <a:gd name="connsiteY2" fmla="*/ 1423986 h 6858000"/>
              <a:gd name="connsiteX3" fmla="*/ 1566860 w 5629275"/>
              <a:gd name="connsiteY3" fmla="*/ 1423986 h 6858000"/>
              <a:gd name="connsiteX4" fmla="*/ 1566860 w 5629275"/>
              <a:gd name="connsiteY4" fmla="*/ 2709861 h 6858000"/>
              <a:gd name="connsiteX5" fmla="*/ 5072061 w 5629275"/>
              <a:gd name="connsiteY5" fmla="*/ 2709861 h 6858000"/>
              <a:gd name="connsiteX6" fmla="*/ 5072061 w 5629275"/>
              <a:gd name="connsiteY6" fmla="*/ 4204704 h 6858000"/>
              <a:gd name="connsiteX7" fmla="*/ 1566860 w 5629275"/>
              <a:gd name="connsiteY7" fmla="*/ 4204704 h 6858000"/>
              <a:gd name="connsiteX8" fmla="*/ 1566860 w 5629275"/>
              <a:gd name="connsiteY8" fmla="*/ 5386387 h 6858000"/>
              <a:gd name="connsiteX9" fmla="*/ 5629275 w 5629275"/>
              <a:gd name="connsiteY9" fmla="*/ 5386387 h 6858000"/>
              <a:gd name="connsiteX10" fmla="*/ 5629275 w 5629275"/>
              <a:gd name="connsiteY10" fmla="*/ 6858000 h 6858000"/>
              <a:gd name="connsiteX11" fmla="*/ 0 w 5629275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29275" h="6858000">
                <a:moveTo>
                  <a:pt x="0" y="0"/>
                </a:moveTo>
                <a:lnTo>
                  <a:pt x="5629275" y="0"/>
                </a:lnTo>
                <a:lnTo>
                  <a:pt x="5629275" y="1423986"/>
                </a:lnTo>
                <a:lnTo>
                  <a:pt x="1566860" y="1423986"/>
                </a:lnTo>
                <a:lnTo>
                  <a:pt x="1566860" y="2709861"/>
                </a:lnTo>
                <a:lnTo>
                  <a:pt x="5072061" y="2709861"/>
                </a:lnTo>
                <a:lnTo>
                  <a:pt x="5072061" y="4204704"/>
                </a:lnTo>
                <a:lnTo>
                  <a:pt x="1566860" y="4204704"/>
                </a:lnTo>
                <a:lnTo>
                  <a:pt x="1566860" y="5386387"/>
                </a:lnTo>
                <a:lnTo>
                  <a:pt x="5629275" y="5386387"/>
                </a:lnTo>
                <a:lnTo>
                  <a:pt x="562927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insert image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Set the scene.</a:t>
            </a:r>
            <a:br>
              <a:rPr lang="en-US"/>
            </a:br>
            <a:r>
              <a:rPr lang="en-US"/>
              <a:t>Cover the context.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E1206B-8429-4EF3-BAFD-1AE585D9C24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97FB76-D30E-71CA-D16F-23140246732A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US" sz="1000" b="0">
                <a:solidFill>
                  <a:schemeClr val="bg1"/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US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3B55875A-B356-5708-4D63-19BF4C7F29E3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839D2D4-A948-93FD-7250-85AECF9A29BC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FFCD28B-59FF-4DEE-4479-66B7A749FE52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50D89C4-B24D-8188-5842-F503A0E90C50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24343CA-8E9D-818E-393B-0EFAF7B6A5C9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592411-B8D5-925E-CFE4-F4A8384D113A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D4E3639-D996-A0BD-D2F0-872FD53B495F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69AB73D-DAF3-2DCB-D8C4-8A346DAFFFC0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5767462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sigh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1126D42-B0E9-499F-A915-8A39956BF8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251762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1126D42-B0E9-499F-A915-8A39956BF8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52BC96C-63C5-4844-96EE-D90D933B1DF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5334001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Make your case.</a:t>
            </a:r>
            <a:br>
              <a:rPr lang="en-US"/>
            </a:br>
            <a:r>
              <a:rPr lang="en-US"/>
              <a:t>Show the proof.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1FB390D-B9A1-4431-8429-E440C2BE686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5726131" y="0"/>
            <a:ext cx="6465869" cy="6856413"/>
          </a:xfrm>
          <a:custGeom>
            <a:avLst/>
            <a:gdLst>
              <a:gd name="connsiteX0" fmla="*/ 3570285 w 6465869"/>
              <a:gd name="connsiteY0" fmla="*/ 2074129 h 6856413"/>
              <a:gd name="connsiteX1" fmla="*/ 2780173 w 6465869"/>
              <a:gd name="connsiteY1" fmla="*/ 3992705 h 6856413"/>
              <a:gd name="connsiteX2" fmla="*/ 4357474 w 6465869"/>
              <a:gd name="connsiteY2" fmla="*/ 3992705 h 6856413"/>
              <a:gd name="connsiteX3" fmla="*/ 2786873 w 6465869"/>
              <a:gd name="connsiteY3" fmla="*/ 0 h 6856413"/>
              <a:gd name="connsiteX4" fmla="*/ 4349150 w 6465869"/>
              <a:gd name="connsiteY4" fmla="*/ 0 h 6856413"/>
              <a:gd name="connsiteX5" fmla="*/ 6465869 w 6465869"/>
              <a:gd name="connsiteY5" fmla="*/ 5210627 h 6856413"/>
              <a:gd name="connsiteX6" fmla="*/ 6465869 w 6465869"/>
              <a:gd name="connsiteY6" fmla="*/ 6856413 h 6856413"/>
              <a:gd name="connsiteX7" fmla="*/ 5487503 w 6465869"/>
              <a:gd name="connsiteY7" fmla="*/ 6856413 h 6856413"/>
              <a:gd name="connsiteX8" fmla="*/ 4896573 w 6465869"/>
              <a:gd name="connsiteY8" fmla="*/ 5390820 h 6856413"/>
              <a:gd name="connsiteX9" fmla="*/ 2199618 w 6465869"/>
              <a:gd name="connsiteY9" fmla="*/ 5390820 h 6856413"/>
              <a:gd name="connsiteX10" fmla="*/ 1612707 w 6465869"/>
              <a:gd name="connsiteY10" fmla="*/ 6856413 h 6856413"/>
              <a:gd name="connsiteX11" fmla="*/ 0 w 6465869"/>
              <a:gd name="connsiteY11" fmla="*/ 6856413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65869" h="6856413">
                <a:moveTo>
                  <a:pt x="3570285" y="2074129"/>
                </a:moveTo>
                <a:lnTo>
                  <a:pt x="2780173" y="3992705"/>
                </a:lnTo>
                <a:lnTo>
                  <a:pt x="4357474" y="3992705"/>
                </a:lnTo>
                <a:close/>
                <a:moveTo>
                  <a:pt x="2786873" y="0"/>
                </a:moveTo>
                <a:lnTo>
                  <a:pt x="4349150" y="0"/>
                </a:lnTo>
                <a:lnTo>
                  <a:pt x="6465869" y="5210627"/>
                </a:lnTo>
                <a:lnTo>
                  <a:pt x="6465869" y="6856413"/>
                </a:lnTo>
                <a:lnTo>
                  <a:pt x="5487503" y="6856413"/>
                </a:lnTo>
                <a:lnTo>
                  <a:pt x="4896573" y="5390820"/>
                </a:lnTo>
                <a:lnTo>
                  <a:pt x="2199618" y="5390820"/>
                </a:lnTo>
                <a:lnTo>
                  <a:pt x="1612707" y="6856413"/>
                </a:lnTo>
                <a:lnTo>
                  <a:pt x="0" y="6856413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insert image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BEAD478-665D-496C-B00E-61831230A9E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28815C-856C-66A7-E347-418876E39B9D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US" sz="1000" b="0">
                <a:solidFill>
                  <a:schemeClr val="bg1"/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US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9D916008-F150-1A28-303B-E0C7CC70BBC4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42487E7-8410-7FAE-496F-F054ED3C92D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948D7F4-82FA-DD43-5990-249319E9B0F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BB938CB-DFC6-09D3-81D7-8CE0D2D9ADEE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043298C-22C2-289C-659E-A58B9739BEF9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6E26C11-426F-0797-0B32-179469E6DCAD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2CC1728-A50D-6BE3-E48E-D0EF34889606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7156DE2-5AA1-5CD9-A345-7C69FA6B44E3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625999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ppendix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8C422FD-F8A6-468E-BE3F-631D75B0D1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6936404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8C422FD-F8A6-468E-BE3F-631D75B0D1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3B76641-2E82-4B63-93DA-5A86BD6B721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GB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1EA128-4E92-46A3-B8EE-474F087E3FF2}"/>
              </a:ext>
            </a:extLst>
          </p:cNvPr>
          <p:cNvSpPr/>
          <p:nvPr userDrawn="1"/>
        </p:nvSpPr>
        <p:spPr bwMode="gray">
          <a:xfrm>
            <a:off x="11064552" y="6536518"/>
            <a:ext cx="828092" cy="252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/>
            </a:lvl1pPr>
          </a:lstStyle>
          <a:p>
            <a:r>
              <a:rPr lang="en-GB"/>
              <a:t>For further reading.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9CAB22E-EAD9-4ABF-B95C-BC9F35E8C46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096000" y="2"/>
            <a:ext cx="6096000" cy="6857917"/>
          </a:xfrm>
          <a:custGeom>
            <a:avLst/>
            <a:gdLst>
              <a:gd name="connsiteX0" fmla="*/ 4601190 w 6096000"/>
              <a:gd name="connsiteY0" fmla="*/ 0 h 6857917"/>
              <a:gd name="connsiteX1" fmla="*/ 6096000 w 6096000"/>
              <a:gd name="connsiteY1" fmla="*/ 0 h 6857917"/>
              <a:gd name="connsiteX2" fmla="*/ 6096000 w 6096000"/>
              <a:gd name="connsiteY2" fmla="*/ 6857917 h 6857917"/>
              <a:gd name="connsiteX3" fmla="*/ 4618948 w 6096000"/>
              <a:gd name="connsiteY3" fmla="*/ 6857917 h 6857917"/>
              <a:gd name="connsiteX4" fmla="*/ 1584185 w 6096000"/>
              <a:gd name="connsiteY4" fmla="*/ 2803325 h 6857917"/>
              <a:gd name="connsiteX5" fmla="*/ 1580380 w 6096000"/>
              <a:gd name="connsiteY5" fmla="*/ 6857917 h 6857917"/>
              <a:gd name="connsiteX6" fmla="*/ 4651 w 6096000"/>
              <a:gd name="connsiteY6" fmla="*/ 6857917 h 6857917"/>
              <a:gd name="connsiteX7" fmla="*/ 0 w 6096000"/>
              <a:gd name="connsiteY7" fmla="*/ 2368 h 6857917"/>
              <a:gd name="connsiteX8" fmla="*/ 1551883 w 6096000"/>
              <a:gd name="connsiteY8" fmla="*/ 2368 h 6857917"/>
              <a:gd name="connsiteX9" fmla="*/ 4601190 w 6096000"/>
              <a:gd name="connsiteY9" fmla="*/ 4070490 h 6857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7917">
                <a:moveTo>
                  <a:pt x="4601190" y="0"/>
                </a:moveTo>
                <a:lnTo>
                  <a:pt x="6096000" y="0"/>
                </a:lnTo>
                <a:lnTo>
                  <a:pt x="6096000" y="6857917"/>
                </a:lnTo>
                <a:lnTo>
                  <a:pt x="4618948" y="6857917"/>
                </a:lnTo>
                <a:lnTo>
                  <a:pt x="1584185" y="2803325"/>
                </a:lnTo>
                <a:lnTo>
                  <a:pt x="1580380" y="6857917"/>
                </a:lnTo>
                <a:lnTo>
                  <a:pt x="4651" y="6857917"/>
                </a:lnTo>
                <a:lnTo>
                  <a:pt x="0" y="2368"/>
                </a:lnTo>
                <a:lnTo>
                  <a:pt x="1551883" y="2368"/>
                </a:lnTo>
                <a:lnTo>
                  <a:pt x="4601190" y="407049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3D351D1-FFB6-4227-9ADC-05525A9B855E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701067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c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76B111-B678-4C87-B9DB-258250659E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031390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76B111-B678-4C87-B9DB-258250659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D933C2C-4ED0-4B82-8997-E93AEB96EC5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75495C2-4728-204B-897F-ADE6303F8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The ‘so what?’.</a:t>
            </a:r>
            <a:br>
              <a:rPr lang="en-US"/>
            </a:br>
            <a:r>
              <a:rPr lang="en-US"/>
              <a:t>How to make a change.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F682349-BFFC-4F99-8587-BDD310D1943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096000" y="1"/>
            <a:ext cx="6096000" cy="6856412"/>
          </a:xfrm>
          <a:custGeom>
            <a:avLst/>
            <a:gdLst>
              <a:gd name="connsiteX0" fmla="*/ 1514163 w 6096000"/>
              <a:gd name="connsiteY0" fmla="*/ 1272567 h 6856412"/>
              <a:gd name="connsiteX1" fmla="*/ 1514163 w 6096000"/>
              <a:gd name="connsiteY1" fmla="*/ 2918854 h 6856412"/>
              <a:gd name="connsiteX2" fmla="*/ 3141813 w 6096000"/>
              <a:gd name="connsiteY2" fmla="*/ 2918854 h 6856412"/>
              <a:gd name="connsiteX3" fmla="*/ 4300976 w 6096000"/>
              <a:gd name="connsiteY3" fmla="*/ 2074657 h 6856412"/>
              <a:gd name="connsiteX4" fmla="*/ 3141813 w 6096000"/>
              <a:gd name="connsiteY4" fmla="*/ 1272648 h 6856412"/>
              <a:gd name="connsiteX5" fmla="*/ 0 w 6096000"/>
              <a:gd name="connsiteY5" fmla="*/ 0 h 6856412"/>
              <a:gd name="connsiteX6" fmla="*/ 3371063 w 6096000"/>
              <a:gd name="connsiteY6" fmla="*/ 0 h 6856412"/>
              <a:gd name="connsiteX7" fmla="*/ 5764098 w 6096000"/>
              <a:gd name="connsiteY7" fmla="*/ 1914880 h 6856412"/>
              <a:gd name="connsiteX8" fmla="*/ 4473298 w 6096000"/>
              <a:gd name="connsiteY8" fmla="*/ 3946539 h 6856412"/>
              <a:gd name="connsiteX9" fmla="*/ 4067868 w 6096000"/>
              <a:gd name="connsiteY9" fmla="*/ 4051622 h 6856412"/>
              <a:gd name="connsiteX10" fmla="*/ 6096000 w 6096000"/>
              <a:gd name="connsiteY10" fmla="*/ 6743454 h 6856412"/>
              <a:gd name="connsiteX11" fmla="*/ 6096000 w 6096000"/>
              <a:gd name="connsiteY11" fmla="*/ 6856412 h 6856412"/>
              <a:gd name="connsiteX12" fmla="*/ 4434202 w 6096000"/>
              <a:gd name="connsiteY12" fmla="*/ 6856412 h 6856412"/>
              <a:gd name="connsiteX13" fmla="*/ 2428564 w 6096000"/>
              <a:gd name="connsiteY13" fmla="*/ 4203318 h 6856412"/>
              <a:gd name="connsiteX14" fmla="*/ 1514081 w 6096000"/>
              <a:gd name="connsiteY14" fmla="*/ 4203318 h 6856412"/>
              <a:gd name="connsiteX15" fmla="*/ 1514163 w 6096000"/>
              <a:gd name="connsiteY15" fmla="*/ 6856412 h 6856412"/>
              <a:gd name="connsiteX16" fmla="*/ 0 w 6096000"/>
              <a:gd name="connsiteY16" fmla="*/ 6856412 h 685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6000" h="6856412">
                <a:moveTo>
                  <a:pt x="1514163" y="1272567"/>
                </a:moveTo>
                <a:lnTo>
                  <a:pt x="1514163" y="2918854"/>
                </a:lnTo>
                <a:lnTo>
                  <a:pt x="3141813" y="2918854"/>
                </a:lnTo>
                <a:cubicBezTo>
                  <a:pt x="4117526" y="2918854"/>
                  <a:pt x="4300976" y="2462344"/>
                  <a:pt x="4300976" y="2074657"/>
                </a:cubicBezTo>
                <a:cubicBezTo>
                  <a:pt x="4300976" y="1664111"/>
                  <a:pt x="4089550" y="1272648"/>
                  <a:pt x="3141813" y="1272648"/>
                </a:cubicBezTo>
                <a:close/>
                <a:moveTo>
                  <a:pt x="0" y="0"/>
                </a:moveTo>
                <a:lnTo>
                  <a:pt x="3371063" y="0"/>
                </a:lnTo>
                <a:cubicBezTo>
                  <a:pt x="5093320" y="0"/>
                  <a:pt x="5764098" y="808058"/>
                  <a:pt x="5764098" y="1914880"/>
                </a:cubicBezTo>
                <a:cubicBezTo>
                  <a:pt x="5764098" y="2958727"/>
                  <a:pt x="5303162" y="3570018"/>
                  <a:pt x="4473298" y="3946539"/>
                </a:cubicBezTo>
                <a:cubicBezTo>
                  <a:pt x="4473298" y="3946539"/>
                  <a:pt x="4340686" y="3999770"/>
                  <a:pt x="4067868" y="4051622"/>
                </a:cubicBezTo>
                <a:lnTo>
                  <a:pt x="6096000" y="6743454"/>
                </a:lnTo>
                <a:lnTo>
                  <a:pt x="6096000" y="6856412"/>
                </a:lnTo>
                <a:lnTo>
                  <a:pt x="4434202" y="6856412"/>
                </a:lnTo>
                <a:lnTo>
                  <a:pt x="2428564" y="4203318"/>
                </a:lnTo>
                <a:lnTo>
                  <a:pt x="1514081" y="4203318"/>
                </a:lnTo>
                <a:lnTo>
                  <a:pt x="1514163" y="6856412"/>
                </a:lnTo>
                <a:lnTo>
                  <a:pt x="0" y="6856412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insert image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ED46054-2F2F-486D-8E76-7CFB315D34E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E7B688-124D-93D9-57A3-5426862B5784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US" sz="1000" b="0">
                <a:solidFill>
                  <a:schemeClr val="bg1"/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US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aphic 8">
            <a:extLst>
              <a:ext uri="{FF2B5EF4-FFF2-40B4-BE49-F238E27FC236}">
                <a16:creationId xmlns:a16="http://schemas.microsoft.com/office/drawing/2014/main" id="{C87FC028-023D-7277-8C1C-9CE70B899962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852D884-D380-E2F9-F75F-2BDF0E1F50B8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1412690-A6F3-F8E7-83E1-22F0738F1617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1DCE225-0075-D40E-CB63-6EF7C7B944CA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60CA72D-307B-BB59-2CB6-544C1324BB8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D5E9015-68C3-96C7-79B2-75586CDC86D5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63B946-F861-17BC-71D2-D29844BDA0D1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CF76F8E-6C2B-A003-2080-F7CC2D98E127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921557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endix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8C422FD-F8A6-468E-BE3F-631D75B0D1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816082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8C422FD-F8A6-468E-BE3F-631D75B0D1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3B76641-2E82-4B63-93DA-5A86BD6B721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1EA128-4E92-46A3-B8EE-474F087E3FF2}"/>
              </a:ext>
            </a:extLst>
          </p:cNvPr>
          <p:cNvSpPr/>
          <p:nvPr userDrawn="1"/>
        </p:nvSpPr>
        <p:spPr bwMode="gray">
          <a:xfrm>
            <a:off x="11064552" y="6536518"/>
            <a:ext cx="828092" cy="252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For further reading.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9CAB22E-EAD9-4ABF-B95C-BC9F35E8C46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096000" y="2"/>
            <a:ext cx="6096000" cy="6857917"/>
          </a:xfrm>
          <a:custGeom>
            <a:avLst/>
            <a:gdLst>
              <a:gd name="connsiteX0" fmla="*/ 4601190 w 6096000"/>
              <a:gd name="connsiteY0" fmla="*/ 0 h 6857917"/>
              <a:gd name="connsiteX1" fmla="*/ 6096000 w 6096000"/>
              <a:gd name="connsiteY1" fmla="*/ 0 h 6857917"/>
              <a:gd name="connsiteX2" fmla="*/ 6096000 w 6096000"/>
              <a:gd name="connsiteY2" fmla="*/ 6857917 h 6857917"/>
              <a:gd name="connsiteX3" fmla="*/ 4618948 w 6096000"/>
              <a:gd name="connsiteY3" fmla="*/ 6857917 h 6857917"/>
              <a:gd name="connsiteX4" fmla="*/ 1584185 w 6096000"/>
              <a:gd name="connsiteY4" fmla="*/ 2803325 h 6857917"/>
              <a:gd name="connsiteX5" fmla="*/ 1580380 w 6096000"/>
              <a:gd name="connsiteY5" fmla="*/ 6857917 h 6857917"/>
              <a:gd name="connsiteX6" fmla="*/ 4651 w 6096000"/>
              <a:gd name="connsiteY6" fmla="*/ 6857917 h 6857917"/>
              <a:gd name="connsiteX7" fmla="*/ 0 w 6096000"/>
              <a:gd name="connsiteY7" fmla="*/ 2368 h 6857917"/>
              <a:gd name="connsiteX8" fmla="*/ 1551883 w 6096000"/>
              <a:gd name="connsiteY8" fmla="*/ 2368 h 6857917"/>
              <a:gd name="connsiteX9" fmla="*/ 4601190 w 6096000"/>
              <a:gd name="connsiteY9" fmla="*/ 4070490 h 6857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7917">
                <a:moveTo>
                  <a:pt x="4601190" y="0"/>
                </a:moveTo>
                <a:lnTo>
                  <a:pt x="6096000" y="0"/>
                </a:lnTo>
                <a:lnTo>
                  <a:pt x="6096000" y="6857917"/>
                </a:lnTo>
                <a:lnTo>
                  <a:pt x="4618948" y="6857917"/>
                </a:lnTo>
                <a:lnTo>
                  <a:pt x="1584185" y="2803325"/>
                </a:lnTo>
                <a:lnTo>
                  <a:pt x="1580380" y="6857917"/>
                </a:lnTo>
                <a:lnTo>
                  <a:pt x="4651" y="6857917"/>
                </a:lnTo>
                <a:lnTo>
                  <a:pt x="0" y="2368"/>
                </a:lnTo>
                <a:lnTo>
                  <a:pt x="1551883" y="2368"/>
                </a:lnTo>
                <a:lnTo>
                  <a:pt x="4601190" y="407049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insert image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3D351D1-FFB6-4227-9ADC-05525A9B855E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9DE75B-CDDC-C778-0204-CF8257028D43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US" sz="1000" b="0">
                <a:solidFill>
                  <a:schemeClr val="bg1"/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US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339E6273-DFEE-A7C7-2EE6-7E3C7395035B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CDB5AD5-4877-D540-E9A7-0762AA656778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98315DB-0ED9-79B2-A975-4B3CA18C815B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D052652-B19C-4EA0-6C2D-C1DCCA411C69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3C7DEA9-9C94-E332-810C-1D4694A61C07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1A3378A-BFAA-FD42-141C-5CFBB851C508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C4469E0-1136-8B9F-7E64-A7CFCF5BC37D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7150FC-6200-5303-8352-35D0C53EC565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662634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verview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47065A8-FE0C-4E45-8273-572C0E002B19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799728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47065A8-FE0C-4E45-8273-572C0E002B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3D906BB-B766-4A81-982C-FF509E5EC78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DA7415E-72C8-F08F-95A0-923B820FCDA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1" y="0"/>
            <a:ext cx="12192005" cy="6858000"/>
          </a:xfrm>
          <a:custGeom>
            <a:avLst/>
            <a:gdLst>
              <a:gd name="connsiteX0" fmla="*/ 12192000 w 12192005"/>
              <a:gd name="connsiteY0" fmla="*/ 6631308 h 6858000"/>
              <a:gd name="connsiteX1" fmla="*/ 12192005 w 12192005"/>
              <a:gd name="connsiteY1" fmla="*/ 6631308 h 6858000"/>
              <a:gd name="connsiteX2" fmla="*/ 12192005 w 12192005"/>
              <a:gd name="connsiteY2" fmla="*/ 6858000 h 6858000"/>
              <a:gd name="connsiteX3" fmla="*/ 12192000 w 12192005"/>
              <a:gd name="connsiteY3" fmla="*/ 6858000 h 6858000"/>
              <a:gd name="connsiteX4" fmla="*/ 1024752 w 12192005"/>
              <a:gd name="connsiteY4" fmla="*/ 6277851 h 6858000"/>
              <a:gd name="connsiteX5" fmla="*/ 1040077 w 12192005"/>
              <a:gd name="connsiteY5" fmla="*/ 6277851 h 6858000"/>
              <a:gd name="connsiteX6" fmla="*/ 1084822 w 12192005"/>
              <a:gd name="connsiteY6" fmla="*/ 6389764 h 6858000"/>
              <a:gd name="connsiteX7" fmla="*/ 979805 w 12192005"/>
              <a:gd name="connsiteY7" fmla="*/ 6389764 h 6858000"/>
              <a:gd name="connsiteX8" fmla="*/ 1249687 w 12192005"/>
              <a:gd name="connsiteY8" fmla="*/ 6276172 h 6858000"/>
              <a:gd name="connsiteX9" fmla="*/ 1332532 w 12192005"/>
              <a:gd name="connsiteY9" fmla="*/ 6276172 h 6858000"/>
              <a:gd name="connsiteX10" fmla="*/ 1383259 w 12192005"/>
              <a:gd name="connsiteY10" fmla="*/ 6313193 h 6858000"/>
              <a:gd name="connsiteX11" fmla="*/ 1332532 w 12192005"/>
              <a:gd name="connsiteY11" fmla="*/ 6350214 h 6858000"/>
              <a:gd name="connsiteX12" fmla="*/ 1249687 w 12192005"/>
              <a:gd name="connsiteY12" fmla="*/ 6350214 h 6858000"/>
              <a:gd name="connsiteX13" fmla="*/ 2057077 w 12192005"/>
              <a:gd name="connsiteY13" fmla="*/ 6249144 h 6858000"/>
              <a:gd name="connsiteX14" fmla="*/ 2157664 w 12192005"/>
              <a:gd name="connsiteY14" fmla="*/ 6382845 h 6858000"/>
              <a:gd name="connsiteX15" fmla="*/ 2157664 w 12192005"/>
              <a:gd name="connsiteY15" fmla="*/ 6478533 h 6858000"/>
              <a:gd name="connsiteX16" fmla="*/ 2187427 w 12192005"/>
              <a:gd name="connsiteY16" fmla="*/ 6478533 h 6858000"/>
              <a:gd name="connsiteX17" fmla="*/ 2187427 w 12192005"/>
              <a:gd name="connsiteY17" fmla="*/ 6383169 h 6858000"/>
              <a:gd name="connsiteX18" fmla="*/ 2287550 w 12192005"/>
              <a:gd name="connsiteY18" fmla="*/ 6249144 h 6858000"/>
              <a:gd name="connsiteX19" fmla="*/ 2252934 w 12192005"/>
              <a:gd name="connsiteY19" fmla="*/ 6249144 h 6858000"/>
              <a:gd name="connsiteX20" fmla="*/ 2172304 w 12192005"/>
              <a:gd name="connsiteY20" fmla="*/ 6355312 h 6858000"/>
              <a:gd name="connsiteX21" fmla="*/ 2092680 w 12192005"/>
              <a:gd name="connsiteY21" fmla="*/ 6249144 h 6858000"/>
              <a:gd name="connsiteX22" fmla="*/ 1811602 w 12192005"/>
              <a:gd name="connsiteY22" fmla="*/ 6249144 h 6858000"/>
              <a:gd name="connsiteX23" fmla="*/ 1811602 w 12192005"/>
              <a:gd name="connsiteY23" fmla="*/ 6478513 h 6858000"/>
              <a:gd name="connsiteX24" fmla="*/ 1998961 w 12192005"/>
              <a:gd name="connsiteY24" fmla="*/ 6478513 h 6858000"/>
              <a:gd name="connsiteX25" fmla="*/ 1998961 w 12192005"/>
              <a:gd name="connsiteY25" fmla="*/ 6451486 h 6858000"/>
              <a:gd name="connsiteX26" fmla="*/ 1839674 w 12192005"/>
              <a:gd name="connsiteY26" fmla="*/ 6451486 h 6858000"/>
              <a:gd name="connsiteX27" fmla="*/ 1839674 w 12192005"/>
              <a:gd name="connsiteY27" fmla="*/ 6377423 h 6858000"/>
              <a:gd name="connsiteX28" fmla="*/ 1979971 w 12192005"/>
              <a:gd name="connsiteY28" fmla="*/ 6377423 h 6858000"/>
              <a:gd name="connsiteX29" fmla="*/ 1979971 w 12192005"/>
              <a:gd name="connsiteY29" fmla="*/ 6350234 h 6858000"/>
              <a:gd name="connsiteX30" fmla="*/ 1839674 w 12192005"/>
              <a:gd name="connsiteY30" fmla="*/ 6350234 h 6858000"/>
              <a:gd name="connsiteX31" fmla="*/ 1839674 w 12192005"/>
              <a:gd name="connsiteY31" fmla="*/ 6276172 h 6858000"/>
              <a:gd name="connsiteX32" fmla="*/ 1998961 w 12192005"/>
              <a:gd name="connsiteY32" fmla="*/ 6276172 h 6858000"/>
              <a:gd name="connsiteX33" fmla="*/ 1998961 w 12192005"/>
              <a:gd name="connsiteY33" fmla="*/ 6249144 h 6858000"/>
              <a:gd name="connsiteX34" fmla="*/ 1504808 w 12192005"/>
              <a:gd name="connsiteY34" fmla="*/ 6249144 h 6858000"/>
              <a:gd name="connsiteX35" fmla="*/ 1504808 w 12192005"/>
              <a:gd name="connsiteY35" fmla="*/ 6478513 h 6858000"/>
              <a:gd name="connsiteX36" fmla="*/ 1533645 w 12192005"/>
              <a:gd name="connsiteY36" fmla="*/ 6478513 h 6858000"/>
              <a:gd name="connsiteX37" fmla="*/ 1533806 w 12192005"/>
              <a:gd name="connsiteY37" fmla="*/ 6300893 h 6858000"/>
              <a:gd name="connsiteX38" fmla="*/ 1685965 w 12192005"/>
              <a:gd name="connsiteY38" fmla="*/ 6478513 h 6858000"/>
              <a:gd name="connsiteX39" fmla="*/ 1711539 w 12192005"/>
              <a:gd name="connsiteY39" fmla="*/ 6478513 h 6858000"/>
              <a:gd name="connsiteX40" fmla="*/ 1711539 w 12192005"/>
              <a:gd name="connsiteY40" fmla="*/ 6249144 h 6858000"/>
              <a:gd name="connsiteX41" fmla="*/ 1682702 w 12192005"/>
              <a:gd name="connsiteY41" fmla="*/ 6249144 h 6858000"/>
              <a:gd name="connsiteX42" fmla="*/ 1682702 w 12192005"/>
              <a:gd name="connsiteY42" fmla="*/ 6427169 h 6858000"/>
              <a:gd name="connsiteX43" fmla="*/ 1530383 w 12192005"/>
              <a:gd name="connsiteY43" fmla="*/ 6249144 h 6858000"/>
              <a:gd name="connsiteX44" fmla="*/ 1006970 w 12192005"/>
              <a:gd name="connsiteY44" fmla="*/ 6249144 h 6858000"/>
              <a:gd name="connsiteX45" fmla="*/ 914177 w 12192005"/>
              <a:gd name="connsiteY45" fmla="*/ 6478533 h 6858000"/>
              <a:gd name="connsiteX46" fmla="*/ 944424 w 12192005"/>
              <a:gd name="connsiteY46" fmla="*/ 6478533 h 6858000"/>
              <a:gd name="connsiteX47" fmla="*/ 968931 w 12192005"/>
              <a:gd name="connsiteY47" fmla="*/ 6417054 h 6858000"/>
              <a:gd name="connsiteX48" fmla="*/ 1095716 w 12192005"/>
              <a:gd name="connsiteY48" fmla="*/ 6417054 h 6858000"/>
              <a:gd name="connsiteX49" fmla="*/ 1120385 w 12192005"/>
              <a:gd name="connsiteY49" fmla="*/ 6478533 h 6858000"/>
              <a:gd name="connsiteX50" fmla="*/ 1151759 w 12192005"/>
              <a:gd name="connsiteY50" fmla="*/ 6478533 h 6858000"/>
              <a:gd name="connsiteX51" fmla="*/ 1058804 w 12192005"/>
              <a:gd name="connsiteY51" fmla="*/ 6249144 h 6858000"/>
              <a:gd name="connsiteX52" fmla="*/ 664192 w 12192005"/>
              <a:gd name="connsiteY52" fmla="*/ 6249144 h 6858000"/>
              <a:gd name="connsiteX53" fmla="*/ 664192 w 12192005"/>
              <a:gd name="connsiteY53" fmla="*/ 6478513 h 6858000"/>
              <a:gd name="connsiteX54" fmla="*/ 851551 w 12192005"/>
              <a:gd name="connsiteY54" fmla="*/ 6478513 h 6858000"/>
              <a:gd name="connsiteX55" fmla="*/ 851551 w 12192005"/>
              <a:gd name="connsiteY55" fmla="*/ 6451486 h 6858000"/>
              <a:gd name="connsiteX56" fmla="*/ 692264 w 12192005"/>
              <a:gd name="connsiteY56" fmla="*/ 6451486 h 6858000"/>
              <a:gd name="connsiteX57" fmla="*/ 692264 w 12192005"/>
              <a:gd name="connsiteY57" fmla="*/ 6377423 h 6858000"/>
              <a:gd name="connsiteX58" fmla="*/ 832561 w 12192005"/>
              <a:gd name="connsiteY58" fmla="*/ 6377423 h 6858000"/>
              <a:gd name="connsiteX59" fmla="*/ 832561 w 12192005"/>
              <a:gd name="connsiteY59" fmla="*/ 6350234 h 6858000"/>
              <a:gd name="connsiteX60" fmla="*/ 692264 w 12192005"/>
              <a:gd name="connsiteY60" fmla="*/ 6350234 h 6858000"/>
              <a:gd name="connsiteX61" fmla="*/ 692264 w 12192005"/>
              <a:gd name="connsiteY61" fmla="*/ 6276172 h 6858000"/>
              <a:gd name="connsiteX62" fmla="*/ 851551 w 12192005"/>
              <a:gd name="connsiteY62" fmla="*/ 6276172 h 6858000"/>
              <a:gd name="connsiteX63" fmla="*/ 851551 w 12192005"/>
              <a:gd name="connsiteY63" fmla="*/ 6249144 h 6858000"/>
              <a:gd name="connsiteX64" fmla="*/ 380999 w 12192005"/>
              <a:gd name="connsiteY64" fmla="*/ 6249144 h 6858000"/>
              <a:gd name="connsiteX65" fmla="*/ 380999 w 12192005"/>
              <a:gd name="connsiteY65" fmla="*/ 6478513 h 6858000"/>
              <a:gd name="connsiteX66" fmla="*/ 409836 w 12192005"/>
              <a:gd name="connsiteY66" fmla="*/ 6478513 h 6858000"/>
              <a:gd name="connsiteX67" fmla="*/ 409836 w 12192005"/>
              <a:gd name="connsiteY67" fmla="*/ 6378151 h 6858000"/>
              <a:gd name="connsiteX68" fmla="*/ 449044 w 12192005"/>
              <a:gd name="connsiteY68" fmla="*/ 6378151 h 6858000"/>
              <a:gd name="connsiteX69" fmla="*/ 548684 w 12192005"/>
              <a:gd name="connsiteY69" fmla="*/ 6478513 h 6858000"/>
              <a:gd name="connsiteX70" fmla="*/ 587831 w 12192005"/>
              <a:gd name="connsiteY70" fmla="*/ 6478513 h 6858000"/>
              <a:gd name="connsiteX71" fmla="*/ 475826 w 12192005"/>
              <a:gd name="connsiteY71" fmla="*/ 6363829 h 6858000"/>
              <a:gd name="connsiteX72" fmla="*/ 587831 w 12192005"/>
              <a:gd name="connsiteY72" fmla="*/ 6249144 h 6858000"/>
              <a:gd name="connsiteX73" fmla="*/ 548684 w 12192005"/>
              <a:gd name="connsiteY73" fmla="*/ 6249144 h 6858000"/>
              <a:gd name="connsiteX74" fmla="*/ 449164 w 12192005"/>
              <a:gd name="connsiteY74" fmla="*/ 6349506 h 6858000"/>
              <a:gd name="connsiteX75" fmla="*/ 409836 w 12192005"/>
              <a:gd name="connsiteY75" fmla="*/ 6349506 h 6858000"/>
              <a:gd name="connsiteX76" fmla="*/ 409836 w 12192005"/>
              <a:gd name="connsiteY76" fmla="*/ 6249144 h 6858000"/>
              <a:gd name="connsiteX77" fmla="*/ 1221011 w 12192005"/>
              <a:gd name="connsiteY77" fmla="*/ 6249124 h 6858000"/>
              <a:gd name="connsiteX78" fmla="*/ 1221011 w 12192005"/>
              <a:gd name="connsiteY78" fmla="*/ 6478513 h 6858000"/>
              <a:gd name="connsiteX79" fmla="*/ 1249707 w 12192005"/>
              <a:gd name="connsiteY79" fmla="*/ 6478513 h 6858000"/>
              <a:gd name="connsiteX80" fmla="*/ 1249707 w 12192005"/>
              <a:gd name="connsiteY80" fmla="*/ 6377424 h 6858000"/>
              <a:gd name="connsiteX81" fmla="*/ 1315355 w 12192005"/>
              <a:gd name="connsiteY81" fmla="*/ 6377424 h 6858000"/>
              <a:gd name="connsiteX82" fmla="*/ 1391414 w 12192005"/>
              <a:gd name="connsiteY82" fmla="*/ 6478513 h 6858000"/>
              <a:gd name="connsiteX83" fmla="*/ 1426756 w 12192005"/>
              <a:gd name="connsiteY83" fmla="*/ 6478513 h 6858000"/>
              <a:gd name="connsiteX84" fmla="*/ 1350616 w 12192005"/>
              <a:gd name="connsiteY84" fmla="*/ 6376978 h 6858000"/>
              <a:gd name="connsiteX85" fmla="*/ 1366846 w 12192005"/>
              <a:gd name="connsiteY85" fmla="*/ 6374794 h 6858000"/>
              <a:gd name="connsiteX86" fmla="*/ 1413102 w 12192005"/>
              <a:gd name="connsiteY86" fmla="*/ 6313193 h 6858000"/>
              <a:gd name="connsiteX87" fmla="*/ 1333197 w 12192005"/>
              <a:gd name="connsiteY87" fmla="*/ 6249124 h 6858000"/>
              <a:gd name="connsiteX88" fmla="*/ 6791535 w 12192005"/>
              <a:gd name="connsiteY88" fmla="*/ 221733 h 6858000"/>
              <a:gd name="connsiteX89" fmla="*/ 12192000 w 12192005"/>
              <a:gd name="connsiteY89" fmla="*/ 221733 h 6858000"/>
              <a:gd name="connsiteX90" fmla="*/ 12192000 w 12192005"/>
              <a:gd name="connsiteY90" fmla="*/ 6631308 h 6858000"/>
              <a:gd name="connsiteX91" fmla="*/ 6791535 w 12192005"/>
              <a:gd name="connsiteY91" fmla="*/ 6631308 h 6858000"/>
              <a:gd name="connsiteX92" fmla="*/ 6791535 w 12192005"/>
              <a:gd name="connsiteY92" fmla="*/ 3542289 h 6858000"/>
              <a:gd name="connsiteX93" fmla="*/ 11621520 w 12192005"/>
              <a:gd name="connsiteY93" fmla="*/ 3542289 h 6858000"/>
              <a:gd name="connsiteX94" fmla="*/ 11621520 w 12192005"/>
              <a:gd name="connsiteY94" fmla="*/ 3315596 h 6858000"/>
              <a:gd name="connsiteX95" fmla="*/ 6791535 w 12192005"/>
              <a:gd name="connsiteY95" fmla="*/ 3315596 h 6858000"/>
              <a:gd name="connsiteX96" fmla="*/ 12192000 w 12192005"/>
              <a:gd name="connsiteY96" fmla="*/ 0 h 6858000"/>
              <a:gd name="connsiteX97" fmla="*/ 12192005 w 12192005"/>
              <a:gd name="connsiteY97" fmla="*/ 0 h 6858000"/>
              <a:gd name="connsiteX98" fmla="*/ 12192005 w 12192005"/>
              <a:gd name="connsiteY98" fmla="*/ 221733 h 6858000"/>
              <a:gd name="connsiteX99" fmla="*/ 12192000 w 12192005"/>
              <a:gd name="connsiteY99" fmla="*/ 221733 h 6858000"/>
              <a:gd name="connsiteX100" fmla="*/ 0 w 12192005"/>
              <a:gd name="connsiteY100" fmla="*/ 0 h 6858000"/>
              <a:gd name="connsiteX101" fmla="*/ 6564843 w 12192005"/>
              <a:gd name="connsiteY101" fmla="*/ 0 h 6858000"/>
              <a:gd name="connsiteX102" fmla="*/ 6564843 w 12192005"/>
              <a:gd name="connsiteY102" fmla="*/ 6858000 h 6858000"/>
              <a:gd name="connsiteX103" fmla="*/ 0 w 12192005"/>
              <a:gd name="connsiteY10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12192005" h="6858000">
                <a:moveTo>
                  <a:pt x="12192000" y="6631308"/>
                </a:moveTo>
                <a:lnTo>
                  <a:pt x="12192005" y="6631308"/>
                </a:lnTo>
                <a:lnTo>
                  <a:pt x="12192005" y="6858000"/>
                </a:lnTo>
                <a:lnTo>
                  <a:pt x="12192000" y="6858000"/>
                </a:lnTo>
                <a:close/>
                <a:moveTo>
                  <a:pt x="1024752" y="6277851"/>
                </a:moveTo>
                <a:lnTo>
                  <a:pt x="1040077" y="6277851"/>
                </a:lnTo>
                <a:lnTo>
                  <a:pt x="1084822" y="6389764"/>
                </a:lnTo>
                <a:lnTo>
                  <a:pt x="979805" y="6389764"/>
                </a:lnTo>
                <a:close/>
                <a:moveTo>
                  <a:pt x="1249687" y="6276172"/>
                </a:moveTo>
                <a:lnTo>
                  <a:pt x="1332532" y="6276172"/>
                </a:lnTo>
                <a:cubicBezTo>
                  <a:pt x="1365638" y="6276172"/>
                  <a:pt x="1383259" y="6288795"/>
                  <a:pt x="1383259" y="6313193"/>
                </a:cubicBezTo>
                <a:cubicBezTo>
                  <a:pt x="1383259" y="6337570"/>
                  <a:pt x="1366142" y="6350214"/>
                  <a:pt x="1332532" y="6350214"/>
                </a:cubicBezTo>
                <a:lnTo>
                  <a:pt x="1249687" y="6350214"/>
                </a:lnTo>
                <a:close/>
                <a:moveTo>
                  <a:pt x="2057077" y="6249144"/>
                </a:moveTo>
                <a:lnTo>
                  <a:pt x="2157664" y="6382845"/>
                </a:lnTo>
                <a:lnTo>
                  <a:pt x="2157664" y="6478533"/>
                </a:lnTo>
                <a:lnTo>
                  <a:pt x="2187427" y="6478533"/>
                </a:lnTo>
                <a:lnTo>
                  <a:pt x="2187427" y="6383169"/>
                </a:lnTo>
                <a:lnTo>
                  <a:pt x="2287550" y="6249144"/>
                </a:lnTo>
                <a:lnTo>
                  <a:pt x="2252934" y="6249144"/>
                </a:lnTo>
                <a:lnTo>
                  <a:pt x="2172304" y="6355312"/>
                </a:lnTo>
                <a:lnTo>
                  <a:pt x="2092680" y="6249144"/>
                </a:lnTo>
                <a:close/>
                <a:moveTo>
                  <a:pt x="1811602" y="6249144"/>
                </a:moveTo>
                <a:lnTo>
                  <a:pt x="1811602" y="6478513"/>
                </a:lnTo>
                <a:lnTo>
                  <a:pt x="1998961" y="6478513"/>
                </a:lnTo>
                <a:lnTo>
                  <a:pt x="1998961" y="6451486"/>
                </a:lnTo>
                <a:lnTo>
                  <a:pt x="1839674" y="6451486"/>
                </a:lnTo>
                <a:lnTo>
                  <a:pt x="1839674" y="6377423"/>
                </a:lnTo>
                <a:lnTo>
                  <a:pt x="1979971" y="6377423"/>
                </a:lnTo>
                <a:lnTo>
                  <a:pt x="1979971" y="6350234"/>
                </a:lnTo>
                <a:lnTo>
                  <a:pt x="1839674" y="6350234"/>
                </a:lnTo>
                <a:lnTo>
                  <a:pt x="1839674" y="6276172"/>
                </a:lnTo>
                <a:lnTo>
                  <a:pt x="1998961" y="6276172"/>
                </a:lnTo>
                <a:lnTo>
                  <a:pt x="1998961" y="6249144"/>
                </a:lnTo>
                <a:close/>
                <a:moveTo>
                  <a:pt x="1504808" y="6249144"/>
                </a:moveTo>
                <a:lnTo>
                  <a:pt x="1504808" y="6478513"/>
                </a:lnTo>
                <a:lnTo>
                  <a:pt x="1533645" y="6478513"/>
                </a:lnTo>
                <a:lnTo>
                  <a:pt x="1533806" y="6300893"/>
                </a:lnTo>
                <a:lnTo>
                  <a:pt x="1685965" y="6478513"/>
                </a:lnTo>
                <a:lnTo>
                  <a:pt x="1711539" y="6478513"/>
                </a:lnTo>
                <a:lnTo>
                  <a:pt x="1711539" y="6249144"/>
                </a:lnTo>
                <a:lnTo>
                  <a:pt x="1682702" y="6249144"/>
                </a:lnTo>
                <a:lnTo>
                  <a:pt x="1682702" y="6427169"/>
                </a:lnTo>
                <a:lnTo>
                  <a:pt x="1530383" y="6249144"/>
                </a:lnTo>
                <a:close/>
                <a:moveTo>
                  <a:pt x="1006970" y="6249144"/>
                </a:moveTo>
                <a:lnTo>
                  <a:pt x="914177" y="6478533"/>
                </a:lnTo>
                <a:lnTo>
                  <a:pt x="944424" y="6478533"/>
                </a:lnTo>
                <a:lnTo>
                  <a:pt x="968931" y="6417054"/>
                </a:lnTo>
                <a:lnTo>
                  <a:pt x="1095716" y="6417054"/>
                </a:lnTo>
                <a:lnTo>
                  <a:pt x="1120385" y="6478533"/>
                </a:lnTo>
                <a:lnTo>
                  <a:pt x="1151759" y="6478533"/>
                </a:lnTo>
                <a:lnTo>
                  <a:pt x="1058804" y="6249144"/>
                </a:lnTo>
                <a:close/>
                <a:moveTo>
                  <a:pt x="664192" y="6249144"/>
                </a:moveTo>
                <a:lnTo>
                  <a:pt x="664192" y="6478513"/>
                </a:lnTo>
                <a:lnTo>
                  <a:pt x="851551" y="6478513"/>
                </a:lnTo>
                <a:lnTo>
                  <a:pt x="851551" y="6451486"/>
                </a:lnTo>
                <a:lnTo>
                  <a:pt x="692264" y="6451486"/>
                </a:lnTo>
                <a:lnTo>
                  <a:pt x="692264" y="6377423"/>
                </a:lnTo>
                <a:lnTo>
                  <a:pt x="832561" y="6377423"/>
                </a:lnTo>
                <a:lnTo>
                  <a:pt x="832561" y="6350234"/>
                </a:lnTo>
                <a:lnTo>
                  <a:pt x="692264" y="6350234"/>
                </a:lnTo>
                <a:lnTo>
                  <a:pt x="692264" y="6276172"/>
                </a:lnTo>
                <a:lnTo>
                  <a:pt x="851551" y="6276172"/>
                </a:lnTo>
                <a:lnTo>
                  <a:pt x="851551" y="6249144"/>
                </a:lnTo>
                <a:close/>
                <a:moveTo>
                  <a:pt x="380999" y="6249144"/>
                </a:moveTo>
                <a:lnTo>
                  <a:pt x="380999" y="6478513"/>
                </a:lnTo>
                <a:lnTo>
                  <a:pt x="409836" y="6478513"/>
                </a:lnTo>
                <a:lnTo>
                  <a:pt x="409836" y="6378151"/>
                </a:lnTo>
                <a:lnTo>
                  <a:pt x="449044" y="6378151"/>
                </a:lnTo>
                <a:lnTo>
                  <a:pt x="548684" y="6478513"/>
                </a:lnTo>
                <a:lnTo>
                  <a:pt x="587831" y="6478513"/>
                </a:lnTo>
                <a:lnTo>
                  <a:pt x="475826" y="6363829"/>
                </a:lnTo>
                <a:lnTo>
                  <a:pt x="587831" y="6249144"/>
                </a:lnTo>
                <a:lnTo>
                  <a:pt x="548684" y="6249144"/>
                </a:lnTo>
                <a:lnTo>
                  <a:pt x="449164" y="6349506"/>
                </a:lnTo>
                <a:lnTo>
                  <a:pt x="409836" y="6349506"/>
                </a:lnTo>
                <a:lnTo>
                  <a:pt x="409836" y="6249144"/>
                </a:lnTo>
                <a:close/>
                <a:moveTo>
                  <a:pt x="1221011" y="6249124"/>
                </a:moveTo>
                <a:lnTo>
                  <a:pt x="1221011" y="6478513"/>
                </a:lnTo>
                <a:lnTo>
                  <a:pt x="1249707" y="6478513"/>
                </a:lnTo>
                <a:lnTo>
                  <a:pt x="1249707" y="6377424"/>
                </a:lnTo>
                <a:lnTo>
                  <a:pt x="1315355" y="6377424"/>
                </a:lnTo>
                <a:lnTo>
                  <a:pt x="1391414" y="6478513"/>
                </a:lnTo>
                <a:lnTo>
                  <a:pt x="1426756" y="6478513"/>
                </a:lnTo>
                <a:lnTo>
                  <a:pt x="1350616" y="6376978"/>
                </a:lnTo>
                <a:cubicBezTo>
                  <a:pt x="1361450" y="6376230"/>
                  <a:pt x="1366846" y="6374794"/>
                  <a:pt x="1366846" y="6374794"/>
                </a:cubicBezTo>
                <a:cubicBezTo>
                  <a:pt x="1394918" y="6365872"/>
                  <a:pt x="1413102" y="6344246"/>
                  <a:pt x="1413102" y="6313193"/>
                </a:cubicBezTo>
                <a:cubicBezTo>
                  <a:pt x="1413102" y="6271418"/>
                  <a:pt x="1384548" y="6249124"/>
                  <a:pt x="1333197" y="6249124"/>
                </a:cubicBezTo>
                <a:close/>
                <a:moveTo>
                  <a:pt x="6791535" y="221733"/>
                </a:moveTo>
                <a:lnTo>
                  <a:pt x="12192000" y="221733"/>
                </a:lnTo>
                <a:lnTo>
                  <a:pt x="12192000" y="6631308"/>
                </a:lnTo>
                <a:lnTo>
                  <a:pt x="6791535" y="6631308"/>
                </a:lnTo>
                <a:lnTo>
                  <a:pt x="6791535" y="3542289"/>
                </a:lnTo>
                <a:lnTo>
                  <a:pt x="11621520" y="3542289"/>
                </a:lnTo>
                <a:lnTo>
                  <a:pt x="11621520" y="3315596"/>
                </a:lnTo>
                <a:lnTo>
                  <a:pt x="6791535" y="3315596"/>
                </a:lnTo>
                <a:close/>
                <a:moveTo>
                  <a:pt x="12192000" y="0"/>
                </a:moveTo>
                <a:lnTo>
                  <a:pt x="12192005" y="0"/>
                </a:lnTo>
                <a:lnTo>
                  <a:pt x="12192005" y="221733"/>
                </a:lnTo>
                <a:lnTo>
                  <a:pt x="12192000" y="221733"/>
                </a:lnTo>
                <a:close/>
                <a:moveTo>
                  <a:pt x="0" y="0"/>
                </a:moveTo>
                <a:lnTo>
                  <a:pt x="6564843" y="0"/>
                </a:lnTo>
                <a:lnTo>
                  <a:pt x="656484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insert image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Set the scene.</a:t>
            </a:r>
            <a:br>
              <a:rPr lang="en-US"/>
            </a:br>
            <a:r>
              <a:rPr lang="en-US"/>
              <a:t>Cover the context.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E1206B-8429-4EF3-BAFD-1AE585D9C24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883221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sight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1126D42-B0E9-499F-A915-8A39956BF85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39637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1126D42-B0E9-499F-A915-8A39956BF8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1EFD87A5-4A95-FCC4-A073-090CA78AB5C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1" y="-1"/>
            <a:ext cx="12192005" cy="6858006"/>
          </a:xfrm>
          <a:custGeom>
            <a:avLst/>
            <a:gdLst>
              <a:gd name="connsiteX0" fmla="*/ 11946694 w 12192005"/>
              <a:gd name="connsiteY0" fmla="*/ 6856413 h 6858006"/>
              <a:gd name="connsiteX1" fmla="*/ 12191357 w 12192005"/>
              <a:gd name="connsiteY1" fmla="*/ 6856413 h 6858006"/>
              <a:gd name="connsiteX2" fmla="*/ 12192005 w 12192005"/>
              <a:gd name="connsiteY2" fmla="*/ 6858006 h 6858006"/>
              <a:gd name="connsiteX3" fmla="*/ 11947344 w 12192005"/>
              <a:gd name="connsiteY3" fmla="*/ 6858006 h 6858006"/>
              <a:gd name="connsiteX4" fmla="*/ 5058316 w 12192005"/>
              <a:gd name="connsiteY4" fmla="*/ 6856413 h 6858006"/>
              <a:gd name="connsiteX5" fmla="*/ 5302853 w 12192005"/>
              <a:gd name="connsiteY5" fmla="*/ 6856413 h 6858006"/>
              <a:gd name="connsiteX6" fmla="*/ 5302208 w 12192005"/>
              <a:gd name="connsiteY6" fmla="*/ 6858006 h 6858006"/>
              <a:gd name="connsiteX7" fmla="*/ 5057668 w 12192005"/>
              <a:gd name="connsiteY7" fmla="*/ 6858006 h 6858006"/>
              <a:gd name="connsiteX8" fmla="*/ 1024752 w 12192005"/>
              <a:gd name="connsiteY8" fmla="*/ 6277851 h 6858006"/>
              <a:gd name="connsiteX9" fmla="*/ 1040077 w 12192005"/>
              <a:gd name="connsiteY9" fmla="*/ 6277851 h 6858006"/>
              <a:gd name="connsiteX10" fmla="*/ 1084822 w 12192005"/>
              <a:gd name="connsiteY10" fmla="*/ 6389764 h 6858006"/>
              <a:gd name="connsiteX11" fmla="*/ 979805 w 12192005"/>
              <a:gd name="connsiteY11" fmla="*/ 6389764 h 6858006"/>
              <a:gd name="connsiteX12" fmla="*/ 1249687 w 12192005"/>
              <a:gd name="connsiteY12" fmla="*/ 6276172 h 6858006"/>
              <a:gd name="connsiteX13" fmla="*/ 1332532 w 12192005"/>
              <a:gd name="connsiteY13" fmla="*/ 6276172 h 6858006"/>
              <a:gd name="connsiteX14" fmla="*/ 1383259 w 12192005"/>
              <a:gd name="connsiteY14" fmla="*/ 6313193 h 6858006"/>
              <a:gd name="connsiteX15" fmla="*/ 1332532 w 12192005"/>
              <a:gd name="connsiteY15" fmla="*/ 6350214 h 6858006"/>
              <a:gd name="connsiteX16" fmla="*/ 1249687 w 12192005"/>
              <a:gd name="connsiteY16" fmla="*/ 6350214 h 6858006"/>
              <a:gd name="connsiteX17" fmla="*/ 2057077 w 12192005"/>
              <a:gd name="connsiteY17" fmla="*/ 6249144 h 6858006"/>
              <a:gd name="connsiteX18" fmla="*/ 2157664 w 12192005"/>
              <a:gd name="connsiteY18" fmla="*/ 6382845 h 6858006"/>
              <a:gd name="connsiteX19" fmla="*/ 2157664 w 12192005"/>
              <a:gd name="connsiteY19" fmla="*/ 6478533 h 6858006"/>
              <a:gd name="connsiteX20" fmla="*/ 2187427 w 12192005"/>
              <a:gd name="connsiteY20" fmla="*/ 6478533 h 6858006"/>
              <a:gd name="connsiteX21" fmla="*/ 2187427 w 12192005"/>
              <a:gd name="connsiteY21" fmla="*/ 6383169 h 6858006"/>
              <a:gd name="connsiteX22" fmla="*/ 2287550 w 12192005"/>
              <a:gd name="connsiteY22" fmla="*/ 6249144 h 6858006"/>
              <a:gd name="connsiteX23" fmla="*/ 2252934 w 12192005"/>
              <a:gd name="connsiteY23" fmla="*/ 6249144 h 6858006"/>
              <a:gd name="connsiteX24" fmla="*/ 2172304 w 12192005"/>
              <a:gd name="connsiteY24" fmla="*/ 6355312 h 6858006"/>
              <a:gd name="connsiteX25" fmla="*/ 2092680 w 12192005"/>
              <a:gd name="connsiteY25" fmla="*/ 6249144 h 6858006"/>
              <a:gd name="connsiteX26" fmla="*/ 1811602 w 12192005"/>
              <a:gd name="connsiteY26" fmla="*/ 6249144 h 6858006"/>
              <a:gd name="connsiteX27" fmla="*/ 1811602 w 12192005"/>
              <a:gd name="connsiteY27" fmla="*/ 6478513 h 6858006"/>
              <a:gd name="connsiteX28" fmla="*/ 1998961 w 12192005"/>
              <a:gd name="connsiteY28" fmla="*/ 6478513 h 6858006"/>
              <a:gd name="connsiteX29" fmla="*/ 1998961 w 12192005"/>
              <a:gd name="connsiteY29" fmla="*/ 6451486 h 6858006"/>
              <a:gd name="connsiteX30" fmla="*/ 1839674 w 12192005"/>
              <a:gd name="connsiteY30" fmla="*/ 6451486 h 6858006"/>
              <a:gd name="connsiteX31" fmla="*/ 1839674 w 12192005"/>
              <a:gd name="connsiteY31" fmla="*/ 6377423 h 6858006"/>
              <a:gd name="connsiteX32" fmla="*/ 1979971 w 12192005"/>
              <a:gd name="connsiteY32" fmla="*/ 6377423 h 6858006"/>
              <a:gd name="connsiteX33" fmla="*/ 1979971 w 12192005"/>
              <a:gd name="connsiteY33" fmla="*/ 6350234 h 6858006"/>
              <a:gd name="connsiteX34" fmla="*/ 1839674 w 12192005"/>
              <a:gd name="connsiteY34" fmla="*/ 6350234 h 6858006"/>
              <a:gd name="connsiteX35" fmla="*/ 1839674 w 12192005"/>
              <a:gd name="connsiteY35" fmla="*/ 6276172 h 6858006"/>
              <a:gd name="connsiteX36" fmla="*/ 1998961 w 12192005"/>
              <a:gd name="connsiteY36" fmla="*/ 6276172 h 6858006"/>
              <a:gd name="connsiteX37" fmla="*/ 1998961 w 12192005"/>
              <a:gd name="connsiteY37" fmla="*/ 6249144 h 6858006"/>
              <a:gd name="connsiteX38" fmla="*/ 1504808 w 12192005"/>
              <a:gd name="connsiteY38" fmla="*/ 6249144 h 6858006"/>
              <a:gd name="connsiteX39" fmla="*/ 1504808 w 12192005"/>
              <a:gd name="connsiteY39" fmla="*/ 6478513 h 6858006"/>
              <a:gd name="connsiteX40" fmla="*/ 1533645 w 12192005"/>
              <a:gd name="connsiteY40" fmla="*/ 6478513 h 6858006"/>
              <a:gd name="connsiteX41" fmla="*/ 1533806 w 12192005"/>
              <a:gd name="connsiteY41" fmla="*/ 6300893 h 6858006"/>
              <a:gd name="connsiteX42" fmla="*/ 1685965 w 12192005"/>
              <a:gd name="connsiteY42" fmla="*/ 6478513 h 6858006"/>
              <a:gd name="connsiteX43" fmla="*/ 1711539 w 12192005"/>
              <a:gd name="connsiteY43" fmla="*/ 6478513 h 6858006"/>
              <a:gd name="connsiteX44" fmla="*/ 1711539 w 12192005"/>
              <a:gd name="connsiteY44" fmla="*/ 6249144 h 6858006"/>
              <a:gd name="connsiteX45" fmla="*/ 1682702 w 12192005"/>
              <a:gd name="connsiteY45" fmla="*/ 6249144 h 6858006"/>
              <a:gd name="connsiteX46" fmla="*/ 1682702 w 12192005"/>
              <a:gd name="connsiteY46" fmla="*/ 6427169 h 6858006"/>
              <a:gd name="connsiteX47" fmla="*/ 1530383 w 12192005"/>
              <a:gd name="connsiteY47" fmla="*/ 6249144 h 6858006"/>
              <a:gd name="connsiteX48" fmla="*/ 1006970 w 12192005"/>
              <a:gd name="connsiteY48" fmla="*/ 6249144 h 6858006"/>
              <a:gd name="connsiteX49" fmla="*/ 914177 w 12192005"/>
              <a:gd name="connsiteY49" fmla="*/ 6478533 h 6858006"/>
              <a:gd name="connsiteX50" fmla="*/ 944424 w 12192005"/>
              <a:gd name="connsiteY50" fmla="*/ 6478533 h 6858006"/>
              <a:gd name="connsiteX51" fmla="*/ 968931 w 12192005"/>
              <a:gd name="connsiteY51" fmla="*/ 6417054 h 6858006"/>
              <a:gd name="connsiteX52" fmla="*/ 1095716 w 12192005"/>
              <a:gd name="connsiteY52" fmla="*/ 6417054 h 6858006"/>
              <a:gd name="connsiteX53" fmla="*/ 1120385 w 12192005"/>
              <a:gd name="connsiteY53" fmla="*/ 6478533 h 6858006"/>
              <a:gd name="connsiteX54" fmla="*/ 1151759 w 12192005"/>
              <a:gd name="connsiteY54" fmla="*/ 6478533 h 6858006"/>
              <a:gd name="connsiteX55" fmla="*/ 1058804 w 12192005"/>
              <a:gd name="connsiteY55" fmla="*/ 6249144 h 6858006"/>
              <a:gd name="connsiteX56" fmla="*/ 664192 w 12192005"/>
              <a:gd name="connsiteY56" fmla="*/ 6249144 h 6858006"/>
              <a:gd name="connsiteX57" fmla="*/ 664192 w 12192005"/>
              <a:gd name="connsiteY57" fmla="*/ 6478513 h 6858006"/>
              <a:gd name="connsiteX58" fmla="*/ 851551 w 12192005"/>
              <a:gd name="connsiteY58" fmla="*/ 6478513 h 6858006"/>
              <a:gd name="connsiteX59" fmla="*/ 851551 w 12192005"/>
              <a:gd name="connsiteY59" fmla="*/ 6451486 h 6858006"/>
              <a:gd name="connsiteX60" fmla="*/ 692264 w 12192005"/>
              <a:gd name="connsiteY60" fmla="*/ 6451486 h 6858006"/>
              <a:gd name="connsiteX61" fmla="*/ 692264 w 12192005"/>
              <a:gd name="connsiteY61" fmla="*/ 6377423 h 6858006"/>
              <a:gd name="connsiteX62" fmla="*/ 832561 w 12192005"/>
              <a:gd name="connsiteY62" fmla="*/ 6377423 h 6858006"/>
              <a:gd name="connsiteX63" fmla="*/ 832561 w 12192005"/>
              <a:gd name="connsiteY63" fmla="*/ 6350234 h 6858006"/>
              <a:gd name="connsiteX64" fmla="*/ 692264 w 12192005"/>
              <a:gd name="connsiteY64" fmla="*/ 6350234 h 6858006"/>
              <a:gd name="connsiteX65" fmla="*/ 692264 w 12192005"/>
              <a:gd name="connsiteY65" fmla="*/ 6276172 h 6858006"/>
              <a:gd name="connsiteX66" fmla="*/ 851551 w 12192005"/>
              <a:gd name="connsiteY66" fmla="*/ 6276172 h 6858006"/>
              <a:gd name="connsiteX67" fmla="*/ 851551 w 12192005"/>
              <a:gd name="connsiteY67" fmla="*/ 6249144 h 6858006"/>
              <a:gd name="connsiteX68" fmla="*/ 380999 w 12192005"/>
              <a:gd name="connsiteY68" fmla="*/ 6249144 h 6858006"/>
              <a:gd name="connsiteX69" fmla="*/ 380999 w 12192005"/>
              <a:gd name="connsiteY69" fmla="*/ 6478513 h 6858006"/>
              <a:gd name="connsiteX70" fmla="*/ 409836 w 12192005"/>
              <a:gd name="connsiteY70" fmla="*/ 6478513 h 6858006"/>
              <a:gd name="connsiteX71" fmla="*/ 409836 w 12192005"/>
              <a:gd name="connsiteY71" fmla="*/ 6378151 h 6858006"/>
              <a:gd name="connsiteX72" fmla="*/ 449044 w 12192005"/>
              <a:gd name="connsiteY72" fmla="*/ 6378151 h 6858006"/>
              <a:gd name="connsiteX73" fmla="*/ 548684 w 12192005"/>
              <a:gd name="connsiteY73" fmla="*/ 6478513 h 6858006"/>
              <a:gd name="connsiteX74" fmla="*/ 587831 w 12192005"/>
              <a:gd name="connsiteY74" fmla="*/ 6478513 h 6858006"/>
              <a:gd name="connsiteX75" fmla="*/ 475826 w 12192005"/>
              <a:gd name="connsiteY75" fmla="*/ 6363829 h 6858006"/>
              <a:gd name="connsiteX76" fmla="*/ 587831 w 12192005"/>
              <a:gd name="connsiteY76" fmla="*/ 6249144 h 6858006"/>
              <a:gd name="connsiteX77" fmla="*/ 548684 w 12192005"/>
              <a:gd name="connsiteY77" fmla="*/ 6249144 h 6858006"/>
              <a:gd name="connsiteX78" fmla="*/ 449164 w 12192005"/>
              <a:gd name="connsiteY78" fmla="*/ 6349506 h 6858006"/>
              <a:gd name="connsiteX79" fmla="*/ 409836 w 12192005"/>
              <a:gd name="connsiteY79" fmla="*/ 6349506 h 6858006"/>
              <a:gd name="connsiteX80" fmla="*/ 409836 w 12192005"/>
              <a:gd name="connsiteY80" fmla="*/ 6249144 h 6858006"/>
              <a:gd name="connsiteX81" fmla="*/ 1221011 w 12192005"/>
              <a:gd name="connsiteY81" fmla="*/ 6249124 h 6858006"/>
              <a:gd name="connsiteX82" fmla="*/ 1221011 w 12192005"/>
              <a:gd name="connsiteY82" fmla="*/ 6478513 h 6858006"/>
              <a:gd name="connsiteX83" fmla="*/ 1249707 w 12192005"/>
              <a:gd name="connsiteY83" fmla="*/ 6478513 h 6858006"/>
              <a:gd name="connsiteX84" fmla="*/ 1249707 w 12192005"/>
              <a:gd name="connsiteY84" fmla="*/ 6377424 h 6858006"/>
              <a:gd name="connsiteX85" fmla="*/ 1315355 w 12192005"/>
              <a:gd name="connsiteY85" fmla="*/ 6377424 h 6858006"/>
              <a:gd name="connsiteX86" fmla="*/ 1391414 w 12192005"/>
              <a:gd name="connsiteY86" fmla="*/ 6478513 h 6858006"/>
              <a:gd name="connsiteX87" fmla="*/ 1426756 w 12192005"/>
              <a:gd name="connsiteY87" fmla="*/ 6478513 h 6858006"/>
              <a:gd name="connsiteX88" fmla="*/ 1350616 w 12192005"/>
              <a:gd name="connsiteY88" fmla="*/ 6376978 h 6858006"/>
              <a:gd name="connsiteX89" fmla="*/ 1366846 w 12192005"/>
              <a:gd name="connsiteY89" fmla="*/ 6374794 h 6858006"/>
              <a:gd name="connsiteX90" fmla="*/ 1413102 w 12192005"/>
              <a:gd name="connsiteY90" fmla="*/ 6313193 h 6858006"/>
              <a:gd name="connsiteX91" fmla="*/ 1333197 w 12192005"/>
              <a:gd name="connsiteY91" fmla="*/ 6249124 h 6858006"/>
              <a:gd name="connsiteX92" fmla="*/ 6185548 w 12192005"/>
              <a:gd name="connsiteY92" fmla="*/ 4673357 h 6858006"/>
              <a:gd name="connsiteX93" fmla="*/ 11056139 w 12192005"/>
              <a:gd name="connsiteY93" fmla="*/ 4673357 h 6858006"/>
              <a:gd name="connsiteX94" fmla="*/ 11946694 w 12192005"/>
              <a:gd name="connsiteY94" fmla="*/ 6856413 h 6858006"/>
              <a:gd name="connsiteX95" fmla="*/ 5302853 w 12192005"/>
              <a:gd name="connsiteY95" fmla="*/ 6856413 h 6858006"/>
              <a:gd name="connsiteX96" fmla="*/ 7997223 w 12192005"/>
              <a:gd name="connsiteY96" fmla="*/ 227865 h 6858006"/>
              <a:gd name="connsiteX97" fmla="*/ 9248339 w 12192005"/>
              <a:gd name="connsiteY97" fmla="*/ 227865 h 6858006"/>
              <a:gd name="connsiteX98" fmla="*/ 10963865 w 12192005"/>
              <a:gd name="connsiteY98" fmla="*/ 4446715 h 6858006"/>
              <a:gd name="connsiteX99" fmla="*/ 6277823 w 12192005"/>
              <a:gd name="connsiteY99" fmla="*/ 4446715 h 6858006"/>
              <a:gd name="connsiteX100" fmla="*/ 0 w 12192005"/>
              <a:gd name="connsiteY100" fmla="*/ 0 h 6858006"/>
              <a:gd name="connsiteX101" fmla="*/ 12192000 w 12192005"/>
              <a:gd name="connsiteY101" fmla="*/ 0 h 6858006"/>
              <a:gd name="connsiteX102" fmla="*/ 12192000 w 12192005"/>
              <a:gd name="connsiteY102" fmla="*/ 6856413 h 6858006"/>
              <a:gd name="connsiteX103" fmla="*/ 12191357 w 12192005"/>
              <a:gd name="connsiteY103" fmla="*/ 6856413 h 6858006"/>
              <a:gd name="connsiteX104" fmla="*/ 9400603 w 12192005"/>
              <a:gd name="connsiteY104" fmla="*/ 1587 h 6858006"/>
              <a:gd name="connsiteX105" fmla="*/ 7844472 w 12192005"/>
              <a:gd name="connsiteY105" fmla="*/ 1587 h 6858006"/>
              <a:gd name="connsiteX106" fmla="*/ 5058316 w 12192005"/>
              <a:gd name="connsiteY106" fmla="*/ 6856413 h 6858006"/>
              <a:gd name="connsiteX107" fmla="*/ 0 w 12192005"/>
              <a:gd name="connsiteY107" fmla="*/ 6856413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12192005" h="6858006">
                <a:moveTo>
                  <a:pt x="11946694" y="6856413"/>
                </a:moveTo>
                <a:lnTo>
                  <a:pt x="12191357" y="6856413"/>
                </a:lnTo>
                <a:lnTo>
                  <a:pt x="12192005" y="6858006"/>
                </a:lnTo>
                <a:lnTo>
                  <a:pt x="11947344" y="6858006"/>
                </a:lnTo>
                <a:close/>
                <a:moveTo>
                  <a:pt x="5058316" y="6856413"/>
                </a:moveTo>
                <a:lnTo>
                  <a:pt x="5302853" y="6856413"/>
                </a:lnTo>
                <a:lnTo>
                  <a:pt x="5302208" y="6858006"/>
                </a:lnTo>
                <a:lnTo>
                  <a:pt x="5057668" y="6858006"/>
                </a:lnTo>
                <a:close/>
                <a:moveTo>
                  <a:pt x="1024752" y="6277851"/>
                </a:moveTo>
                <a:lnTo>
                  <a:pt x="1040077" y="6277851"/>
                </a:lnTo>
                <a:lnTo>
                  <a:pt x="1084822" y="6389764"/>
                </a:lnTo>
                <a:lnTo>
                  <a:pt x="979805" y="6389764"/>
                </a:lnTo>
                <a:close/>
                <a:moveTo>
                  <a:pt x="1249687" y="6276172"/>
                </a:moveTo>
                <a:lnTo>
                  <a:pt x="1332532" y="6276172"/>
                </a:lnTo>
                <a:cubicBezTo>
                  <a:pt x="1365638" y="6276172"/>
                  <a:pt x="1383259" y="6288795"/>
                  <a:pt x="1383259" y="6313193"/>
                </a:cubicBezTo>
                <a:cubicBezTo>
                  <a:pt x="1383259" y="6337570"/>
                  <a:pt x="1366142" y="6350214"/>
                  <a:pt x="1332532" y="6350214"/>
                </a:cubicBezTo>
                <a:lnTo>
                  <a:pt x="1249687" y="6350214"/>
                </a:lnTo>
                <a:close/>
                <a:moveTo>
                  <a:pt x="2057077" y="6249144"/>
                </a:moveTo>
                <a:lnTo>
                  <a:pt x="2157664" y="6382845"/>
                </a:lnTo>
                <a:lnTo>
                  <a:pt x="2157664" y="6478533"/>
                </a:lnTo>
                <a:lnTo>
                  <a:pt x="2187427" y="6478533"/>
                </a:lnTo>
                <a:lnTo>
                  <a:pt x="2187427" y="6383169"/>
                </a:lnTo>
                <a:lnTo>
                  <a:pt x="2287550" y="6249144"/>
                </a:lnTo>
                <a:lnTo>
                  <a:pt x="2252934" y="6249144"/>
                </a:lnTo>
                <a:lnTo>
                  <a:pt x="2172304" y="6355312"/>
                </a:lnTo>
                <a:lnTo>
                  <a:pt x="2092680" y="6249144"/>
                </a:lnTo>
                <a:close/>
                <a:moveTo>
                  <a:pt x="1811602" y="6249144"/>
                </a:moveTo>
                <a:lnTo>
                  <a:pt x="1811602" y="6478513"/>
                </a:lnTo>
                <a:lnTo>
                  <a:pt x="1998961" y="6478513"/>
                </a:lnTo>
                <a:lnTo>
                  <a:pt x="1998961" y="6451486"/>
                </a:lnTo>
                <a:lnTo>
                  <a:pt x="1839674" y="6451486"/>
                </a:lnTo>
                <a:lnTo>
                  <a:pt x="1839674" y="6377423"/>
                </a:lnTo>
                <a:lnTo>
                  <a:pt x="1979971" y="6377423"/>
                </a:lnTo>
                <a:lnTo>
                  <a:pt x="1979971" y="6350234"/>
                </a:lnTo>
                <a:lnTo>
                  <a:pt x="1839674" y="6350234"/>
                </a:lnTo>
                <a:lnTo>
                  <a:pt x="1839674" y="6276172"/>
                </a:lnTo>
                <a:lnTo>
                  <a:pt x="1998961" y="6276172"/>
                </a:lnTo>
                <a:lnTo>
                  <a:pt x="1998961" y="6249144"/>
                </a:lnTo>
                <a:close/>
                <a:moveTo>
                  <a:pt x="1504808" y="6249144"/>
                </a:moveTo>
                <a:lnTo>
                  <a:pt x="1504808" y="6478513"/>
                </a:lnTo>
                <a:lnTo>
                  <a:pt x="1533645" y="6478513"/>
                </a:lnTo>
                <a:lnTo>
                  <a:pt x="1533806" y="6300893"/>
                </a:lnTo>
                <a:lnTo>
                  <a:pt x="1685965" y="6478513"/>
                </a:lnTo>
                <a:lnTo>
                  <a:pt x="1711539" y="6478513"/>
                </a:lnTo>
                <a:lnTo>
                  <a:pt x="1711539" y="6249144"/>
                </a:lnTo>
                <a:lnTo>
                  <a:pt x="1682702" y="6249144"/>
                </a:lnTo>
                <a:lnTo>
                  <a:pt x="1682702" y="6427169"/>
                </a:lnTo>
                <a:lnTo>
                  <a:pt x="1530383" y="6249144"/>
                </a:lnTo>
                <a:close/>
                <a:moveTo>
                  <a:pt x="1006970" y="6249144"/>
                </a:moveTo>
                <a:lnTo>
                  <a:pt x="914177" y="6478533"/>
                </a:lnTo>
                <a:lnTo>
                  <a:pt x="944424" y="6478533"/>
                </a:lnTo>
                <a:lnTo>
                  <a:pt x="968931" y="6417054"/>
                </a:lnTo>
                <a:lnTo>
                  <a:pt x="1095716" y="6417054"/>
                </a:lnTo>
                <a:lnTo>
                  <a:pt x="1120385" y="6478533"/>
                </a:lnTo>
                <a:lnTo>
                  <a:pt x="1151759" y="6478533"/>
                </a:lnTo>
                <a:lnTo>
                  <a:pt x="1058804" y="6249144"/>
                </a:lnTo>
                <a:close/>
                <a:moveTo>
                  <a:pt x="664192" y="6249144"/>
                </a:moveTo>
                <a:lnTo>
                  <a:pt x="664192" y="6478513"/>
                </a:lnTo>
                <a:lnTo>
                  <a:pt x="851551" y="6478513"/>
                </a:lnTo>
                <a:lnTo>
                  <a:pt x="851551" y="6451486"/>
                </a:lnTo>
                <a:lnTo>
                  <a:pt x="692264" y="6451486"/>
                </a:lnTo>
                <a:lnTo>
                  <a:pt x="692264" y="6377423"/>
                </a:lnTo>
                <a:lnTo>
                  <a:pt x="832561" y="6377423"/>
                </a:lnTo>
                <a:lnTo>
                  <a:pt x="832561" y="6350234"/>
                </a:lnTo>
                <a:lnTo>
                  <a:pt x="692264" y="6350234"/>
                </a:lnTo>
                <a:lnTo>
                  <a:pt x="692264" y="6276172"/>
                </a:lnTo>
                <a:lnTo>
                  <a:pt x="851551" y="6276172"/>
                </a:lnTo>
                <a:lnTo>
                  <a:pt x="851551" y="6249144"/>
                </a:lnTo>
                <a:close/>
                <a:moveTo>
                  <a:pt x="380999" y="6249144"/>
                </a:moveTo>
                <a:lnTo>
                  <a:pt x="380999" y="6478513"/>
                </a:lnTo>
                <a:lnTo>
                  <a:pt x="409836" y="6478513"/>
                </a:lnTo>
                <a:lnTo>
                  <a:pt x="409836" y="6378151"/>
                </a:lnTo>
                <a:lnTo>
                  <a:pt x="449044" y="6378151"/>
                </a:lnTo>
                <a:lnTo>
                  <a:pt x="548684" y="6478513"/>
                </a:lnTo>
                <a:lnTo>
                  <a:pt x="587831" y="6478513"/>
                </a:lnTo>
                <a:lnTo>
                  <a:pt x="475826" y="6363829"/>
                </a:lnTo>
                <a:lnTo>
                  <a:pt x="587831" y="6249144"/>
                </a:lnTo>
                <a:lnTo>
                  <a:pt x="548684" y="6249144"/>
                </a:lnTo>
                <a:lnTo>
                  <a:pt x="449164" y="6349506"/>
                </a:lnTo>
                <a:lnTo>
                  <a:pt x="409836" y="6349506"/>
                </a:lnTo>
                <a:lnTo>
                  <a:pt x="409836" y="6249144"/>
                </a:lnTo>
                <a:close/>
                <a:moveTo>
                  <a:pt x="1221011" y="6249124"/>
                </a:moveTo>
                <a:lnTo>
                  <a:pt x="1221011" y="6478513"/>
                </a:lnTo>
                <a:lnTo>
                  <a:pt x="1249707" y="6478513"/>
                </a:lnTo>
                <a:lnTo>
                  <a:pt x="1249707" y="6377424"/>
                </a:lnTo>
                <a:lnTo>
                  <a:pt x="1315355" y="6377424"/>
                </a:lnTo>
                <a:lnTo>
                  <a:pt x="1391414" y="6478513"/>
                </a:lnTo>
                <a:lnTo>
                  <a:pt x="1426756" y="6478513"/>
                </a:lnTo>
                <a:lnTo>
                  <a:pt x="1350616" y="6376978"/>
                </a:lnTo>
                <a:cubicBezTo>
                  <a:pt x="1361450" y="6376230"/>
                  <a:pt x="1366846" y="6374794"/>
                  <a:pt x="1366846" y="6374794"/>
                </a:cubicBezTo>
                <a:cubicBezTo>
                  <a:pt x="1394918" y="6365872"/>
                  <a:pt x="1413102" y="6344246"/>
                  <a:pt x="1413102" y="6313193"/>
                </a:cubicBezTo>
                <a:cubicBezTo>
                  <a:pt x="1413102" y="6271418"/>
                  <a:pt x="1384548" y="6249124"/>
                  <a:pt x="1333197" y="6249124"/>
                </a:cubicBezTo>
                <a:close/>
                <a:moveTo>
                  <a:pt x="6185548" y="4673357"/>
                </a:moveTo>
                <a:lnTo>
                  <a:pt x="11056139" y="4673357"/>
                </a:lnTo>
                <a:lnTo>
                  <a:pt x="11946694" y="6856413"/>
                </a:lnTo>
                <a:lnTo>
                  <a:pt x="5302853" y="6856413"/>
                </a:lnTo>
                <a:close/>
                <a:moveTo>
                  <a:pt x="7997223" y="227865"/>
                </a:moveTo>
                <a:lnTo>
                  <a:pt x="9248339" y="227865"/>
                </a:lnTo>
                <a:lnTo>
                  <a:pt x="10963865" y="4446715"/>
                </a:lnTo>
                <a:lnTo>
                  <a:pt x="6277823" y="444671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6413"/>
                </a:lnTo>
                <a:lnTo>
                  <a:pt x="12191357" y="6856413"/>
                </a:lnTo>
                <a:lnTo>
                  <a:pt x="9400603" y="1587"/>
                </a:lnTo>
                <a:lnTo>
                  <a:pt x="7844472" y="1587"/>
                </a:lnTo>
                <a:lnTo>
                  <a:pt x="5058316" y="6856413"/>
                </a:lnTo>
                <a:lnTo>
                  <a:pt x="0" y="6856413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insert image</a:t>
            </a:r>
          </a:p>
        </p:txBody>
      </p:sp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52BC96C-63C5-4844-96EE-D90D933B1DF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5334001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Make your case.</a:t>
            </a:r>
            <a:br>
              <a:rPr lang="en-US"/>
            </a:br>
            <a:r>
              <a:rPr lang="en-US"/>
              <a:t>Show the proof.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BEAD478-665D-496C-B00E-61831230A9E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301177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ction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76B111-B678-4C87-B9DB-258250659E9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3848951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76B111-B678-4C87-B9DB-258250659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37D7EE0F-1790-E0EE-72B4-9081756A097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0" y="0"/>
            <a:ext cx="12192001" cy="6858006"/>
          </a:xfrm>
          <a:custGeom>
            <a:avLst/>
            <a:gdLst>
              <a:gd name="connsiteX0" fmla="*/ 11909073 w 12192001"/>
              <a:gd name="connsiteY0" fmla="*/ 6856413 h 6858006"/>
              <a:gd name="connsiteX1" fmla="*/ 12190801 w 12192001"/>
              <a:gd name="connsiteY1" fmla="*/ 6856413 h 6858006"/>
              <a:gd name="connsiteX2" fmla="*/ 12192001 w 12192001"/>
              <a:gd name="connsiteY2" fmla="*/ 6858006 h 6858006"/>
              <a:gd name="connsiteX3" fmla="*/ 11910273 w 12192001"/>
              <a:gd name="connsiteY3" fmla="*/ 6858006 h 6858006"/>
              <a:gd name="connsiteX4" fmla="*/ 1024753 w 12192001"/>
              <a:gd name="connsiteY4" fmla="*/ 6277851 h 6858006"/>
              <a:gd name="connsiteX5" fmla="*/ 1040078 w 12192001"/>
              <a:gd name="connsiteY5" fmla="*/ 6277851 h 6858006"/>
              <a:gd name="connsiteX6" fmla="*/ 1084823 w 12192001"/>
              <a:gd name="connsiteY6" fmla="*/ 6389764 h 6858006"/>
              <a:gd name="connsiteX7" fmla="*/ 979806 w 12192001"/>
              <a:gd name="connsiteY7" fmla="*/ 6389764 h 6858006"/>
              <a:gd name="connsiteX8" fmla="*/ 1249688 w 12192001"/>
              <a:gd name="connsiteY8" fmla="*/ 6276172 h 6858006"/>
              <a:gd name="connsiteX9" fmla="*/ 1332533 w 12192001"/>
              <a:gd name="connsiteY9" fmla="*/ 6276172 h 6858006"/>
              <a:gd name="connsiteX10" fmla="*/ 1383260 w 12192001"/>
              <a:gd name="connsiteY10" fmla="*/ 6313193 h 6858006"/>
              <a:gd name="connsiteX11" fmla="*/ 1332533 w 12192001"/>
              <a:gd name="connsiteY11" fmla="*/ 6350214 h 6858006"/>
              <a:gd name="connsiteX12" fmla="*/ 1249688 w 12192001"/>
              <a:gd name="connsiteY12" fmla="*/ 6350214 h 6858006"/>
              <a:gd name="connsiteX13" fmla="*/ 2057078 w 12192001"/>
              <a:gd name="connsiteY13" fmla="*/ 6249144 h 6858006"/>
              <a:gd name="connsiteX14" fmla="*/ 2157665 w 12192001"/>
              <a:gd name="connsiteY14" fmla="*/ 6382845 h 6858006"/>
              <a:gd name="connsiteX15" fmla="*/ 2157665 w 12192001"/>
              <a:gd name="connsiteY15" fmla="*/ 6478533 h 6858006"/>
              <a:gd name="connsiteX16" fmla="*/ 2187428 w 12192001"/>
              <a:gd name="connsiteY16" fmla="*/ 6478533 h 6858006"/>
              <a:gd name="connsiteX17" fmla="*/ 2187428 w 12192001"/>
              <a:gd name="connsiteY17" fmla="*/ 6383169 h 6858006"/>
              <a:gd name="connsiteX18" fmla="*/ 2287551 w 12192001"/>
              <a:gd name="connsiteY18" fmla="*/ 6249144 h 6858006"/>
              <a:gd name="connsiteX19" fmla="*/ 2252935 w 12192001"/>
              <a:gd name="connsiteY19" fmla="*/ 6249144 h 6858006"/>
              <a:gd name="connsiteX20" fmla="*/ 2172305 w 12192001"/>
              <a:gd name="connsiteY20" fmla="*/ 6355312 h 6858006"/>
              <a:gd name="connsiteX21" fmla="*/ 2092681 w 12192001"/>
              <a:gd name="connsiteY21" fmla="*/ 6249144 h 6858006"/>
              <a:gd name="connsiteX22" fmla="*/ 1811603 w 12192001"/>
              <a:gd name="connsiteY22" fmla="*/ 6249144 h 6858006"/>
              <a:gd name="connsiteX23" fmla="*/ 1811603 w 12192001"/>
              <a:gd name="connsiteY23" fmla="*/ 6478513 h 6858006"/>
              <a:gd name="connsiteX24" fmla="*/ 1998962 w 12192001"/>
              <a:gd name="connsiteY24" fmla="*/ 6478513 h 6858006"/>
              <a:gd name="connsiteX25" fmla="*/ 1998962 w 12192001"/>
              <a:gd name="connsiteY25" fmla="*/ 6451486 h 6858006"/>
              <a:gd name="connsiteX26" fmla="*/ 1839675 w 12192001"/>
              <a:gd name="connsiteY26" fmla="*/ 6451486 h 6858006"/>
              <a:gd name="connsiteX27" fmla="*/ 1839675 w 12192001"/>
              <a:gd name="connsiteY27" fmla="*/ 6377423 h 6858006"/>
              <a:gd name="connsiteX28" fmla="*/ 1979972 w 12192001"/>
              <a:gd name="connsiteY28" fmla="*/ 6377423 h 6858006"/>
              <a:gd name="connsiteX29" fmla="*/ 1979972 w 12192001"/>
              <a:gd name="connsiteY29" fmla="*/ 6350234 h 6858006"/>
              <a:gd name="connsiteX30" fmla="*/ 1839675 w 12192001"/>
              <a:gd name="connsiteY30" fmla="*/ 6350234 h 6858006"/>
              <a:gd name="connsiteX31" fmla="*/ 1839675 w 12192001"/>
              <a:gd name="connsiteY31" fmla="*/ 6276172 h 6858006"/>
              <a:gd name="connsiteX32" fmla="*/ 1998962 w 12192001"/>
              <a:gd name="connsiteY32" fmla="*/ 6276172 h 6858006"/>
              <a:gd name="connsiteX33" fmla="*/ 1998962 w 12192001"/>
              <a:gd name="connsiteY33" fmla="*/ 6249144 h 6858006"/>
              <a:gd name="connsiteX34" fmla="*/ 1504809 w 12192001"/>
              <a:gd name="connsiteY34" fmla="*/ 6249144 h 6858006"/>
              <a:gd name="connsiteX35" fmla="*/ 1504809 w 12192001"/>
              <a:gd name="connsiteY35" fmla="*/ 6478513 h 6858006"/>
              <a:gd name="connsiteX36" fmla="*/ 1533646 w 12192001"/>
              <a:gd name="connsiteY36" fmla="*/ 6478513 h 6858006"/>
              <a:gd name="connsiteX37" fmla="*/ 1533807 w 12192001"/>
              <a:gd name="connsiteY37" fmla="*/ 6300893 h 6858006"/>
              <a:gd name="connsiteX38" fmla="*/ 1685966 w 12192001"/>
              <a:gd name="connsiteY38" fmla="*/ 6478513 h 6858006"/>
              <a:gd name="connsiteX39" fmla="*/ 1711540 w 12192001"/>
              <a:gd name="connsiteY39" fmla="*/ 6478513 h 6858006"/>
              <a:gd name="connsiteX40" fmla="*/ 1711540 w 12192001"/>
              <a:gd name="connsiteY40" fmla="*/ 6249144 h 6858006"/>
              <a:gd name="connsiteX41" fmla="*/ 1682703 w 12192001"/>
              <a:gd name="connsiteY41" fmla="*/ 6249144 h 6858006"/>
              <a:gd name="connsiteX42" fmla="*/ 1682703 w 12192001"/>
              <a:gd name="connsiteY42" fmla="*/ 6427169 h 6858006"/>
              <a:gd name="connsiteX43" fmla="*/ 1530384 w 12192001"/>
              <a:gd name="connsiteY43" fmla="*/ 6249144 h 6858006"/>
              <a:gd name="connsiteX44" fmla="*/ 1006971 w 12192001"/>
              <a:gd name="connsiteY44" fmla="*/ 6249144 h 6858006"/>
              <a:gd name="connsiteX45" fmla="*/ 914178 w 12192001"/>
              <a:gd name="connsiteY45" fmla="*/ 6478533 h 6858006"/>
              <a:gd name="connsiteX46" fmla="*/ 944425 w 12192001"/>
              <a:gd name="connsiteY46" fmla="*/ 6478533 h 6858006"/>
              <a:gd name="connsiteX47" fmla="*/ 968932 w 12192001"/>
              <a:gd name="connsiteY47" fmla="*/ 6417054 h 6858006"/>
              <a:gd name="connsiteX48" fmla="*/ 1095717 w 12192001"/>
              <a:gd name="connsiteY48" fmla="*/ 6417054 h 6858006"/>
              <a:gd name="connsiteX49" fmla="*/ 1120386 w 12192001"/>
              <a:gd name="connsiteY49" fmla="*/ 6478533 h 6858006"/>
              <a:gd name="connsiteX50" fmla="*/ 1151760 w 12192001"/>
              <a:gd name="connsiteY50" fmla="*/ 6478533 h 6858006"/>
              <a:gd name="connsiteX51" fmla="*/ 1058805 w 12192001"/>
              <a:gd name="connsiteY51" fmla="*/ 6249144 h 6858006"/>
              <a:gd name="connsiteX52" fmla="*/ 664193 w 12192001"/>
              <a:gd name="connsiteY52" fmla="*/ 6249144 h 6858006"/>
              <a:gd name="connsiteX53" fmla="*/ 664193 w 12192001"/>
              <a:gd name="connsiteY53" fmla="*/ 6478513 h 6858006"/>
              <a:gd name="connsiteX54" fmla="*/ 851552 w 12192001"/>
              <a:gd name="connsiteY54" fmla="*/ 6478513 h 6858006"/>
              <a:gd name="connsiteX55" fmla="*/ 851552 w 12192001"/>
              <a:gd name="connsiteY55" fmla="*/ 6451486 h 6858006"/>
              <a:gd name="connsiteX56" fmla="*/ 692265 w 12192001"/>
              <a:gd name="connsiteY56" fmla="*/ 6451486 h 6858006"/>
              <a:gd name="connsiteX57" fmla="*/ 692265 w 12192001"/>
              <a:gd name="connsiteY57" fmla="*/ 6377423 h 6858006"/>
              <a:gd name="connsiteX58" fmla="*/ 832562 w 12192001"/>
              <a:gd name="connsiteY58" fmla="*/ 6377423 h 6858006"/>
              <a:gd name="connsiteX59" fmla="*/ 832562 w 12192001"/>
              <a:gd name="connsiteY59" fmla="*/ 6350234 h 6858006"/>
              <a:gd name="connsiteX60" fmla="*/ 692265 w 12192001"/>
              <a:gd name="connsiteY60" fmla="*/ 6350234 h 6858006"/>
              <a:gd name="connsiteX61" fmla="*/ 692265 w 12192001"/>
              <a:gd name="connsiteY61" fmla="*/ 6276172 h 6858006"/>
              <a:gd name="connsiteX62" fmla="*/ 851552 w 12192001"/>
              <a:gd name="connsiteY62" fmla="*/ 6276172 h 6858006"/>
              <a:gd name="connsiteX63" fmla="*/ 851552 w 12192001"/>
              <a:gd name="connsiteY63" fmla="*/ 6249144 h 6858006"/>
              <a:gd name="connsiteX64" fmla="*/ 381000 w 12192001"/>
              <a:gd name="connsiteY64" fmla="*/ 6249144 h 6858006"/>
              <a:gd name="connsiteX65" fmla="*/ 381000 w 12192001"/>
              <a:gd name="connsiteY65" fmla="*/ 6478513 h 6858006"/>
              <a:gd name="connsiteX66" fmla="*/ 409837 w 12192001"/>
              <a:gd name="connsiteY66" fmla="*/ 6478513 h 6858006"/>
              <a:gd name="connsiteX67" fmla="*/ 409837 w 12192001"/>
              <a:gd name="connsiteY67" fmla="*/ 6378151 h 6858006"/>
              <a:gd name="connsiteX68" fmla="*/ 449045 w 12192001"/>
              <a:gd name="connsiteY68" fmla="*/ 6378151 h 6858006"/>
              <a:gd name="connsiteX69" fmla="*/ 548685 w 12192001"/>
              <a:gd name="connsiteY69" fmla="*/ 6478513 h 6858006"/>
              <a:gd name="connsiteX70" fmla="*/ 587832 w 12192001"/>
              <a:gd name="connsiteY70" fmla="*/ 6478513 h 6858006"/>
              <a:gd name="connsiteX71" fmla="*/ 475827 w 12192001"/>
              <a:gd name="connsiteY71" fmla="*/ 6363829 h 6858006"/>
              <a:gd name="connsiteX72" fmla="*/ 587832 w 12192001"/>
              <a:gd name="connsiteY72" fmla="*/ 6249144 h 6858006"/>
              <a:gd name="connsiteX73" fmla="*/ 548685 w 12192001"/>
              <a:gd name="connsiteY73" fmla="*/ 6249144 h 6858006"/>
              <a:gd name="connsiteX74" fmla="*/ 449165 w 12192001"/>
              <a:gd name="connsiteY74" fmla="*/ 6349506 h 6858006"/>
              <a:gd name="connsiteX75" fmla="*/ 409837 w 12192001"/>
              <a:gd name="connsiteY75" fmla="*/ 6349506 h 6858006"/>
              <a:gd name="connsiteX76" fmla="*/ 409837 w 12192001"/>
              <a:gd name="connsiteY76" fmla="*/ 6249144 h 6858006"/>
              <a:gd name="connsiteX77" fmla="*/ 1221012 w 12192001"/>
              <a:gd name="connsiteY77" fmla="*/ 6249124 h 6858006"/>
              <a:gd name="connsiteX78" fmla="*/ 1221012 w 12192001"/>
              <a:gd name="connsiteY78" fmla="*/ 6478513 h 6858006"/>
              <a:gd name="connsiteX79" fmla="*/ 1249708 w 12192001"/>
              <a:gd name="connsiteY79" fmla="*/ 6478513 h 6858006"/>
              <a:gd name="connsiteX80" fmla="*/ 1249708 w 12192001"/>
              <a:gd name="connsiteY80" fmla="*/ 6377424 h 6858006"/>
              <a:gd name="connsiteX81" fmla="*/ 1315356 w 12192001"/>
              <a:gd name="connsiteY81" fmla="*/ 6377424 h 6858006"/>
              <a:gd name="connsiteX82" fmla="*/ 1391415 w 12192001"/>
              <a:gd name="connsiteY82" fmla="*/ 6478513 h 6858006"/>
              <a:gd name="connsiteX83" fmla="*/ 1426757 w 12192001"/>
              <a:gd name="connsiteY83" fmla="*/ 6478513 h 6858006"/>
              <a:gd name="connsiteX84" fmla="*/ 1350617 w 12192001"/>
              <a:gd name="connsiteY84" fmla="*/ 6376978 h 6858006"/>
              <a:gd name="connsiteX85" fmla="*/ 1366847 w 12192001"/>
              <a:gd name="connsiteY85" fmla="*/ 6374794 h 6858006"/>
              <a:gd name="connsiteX86" fmla="*/ 1413103 w 12192001"/>
              <a:gd name="connsiteY86" fmla="*/ 6313193 h 6858006"/>
              <a:gd name="connsiteX87" fmla="*/ 1333198 w 12192001"/>
              <a:gd name="connsiteY87" fmla="*/ 6249124 h 6858006"/>
              <a:gd name="connsiteX88" fmla="*/ 6243072 w 12192001"/>
              <a:gd name="connsiteY88" fmla="*/ 224999 h 6858006"/>
              <a:gd name="connsiteX89" fmla="*/ 9342257 w 12192001"/>
              <a:gd name="connsiteY89" fmla="*/ 224999 h 6858006"/>
              <a:gd name="connsiteX90" fmla="*/ 11492209 w 12192001"/>
              <a:gd name="connsiteY90" fmla="*/ 1885034 h 6858006"/>
              <a:gd name="connsiteX91" fmla="*/ 10329108 w 12192001"/>
              <a:gd name="connsiteY91" fmla="*/ 3226928 h 6858006"/>
              <a:gd name="connsiteX92" fmla="*/ 9769754 w 12192001"/>
              <a:gd name="connsiteY92" fmla="*/ 3291039 h 6858006"/>
              <a:gd name="connsiteX93" fmla="*/ 6243072 w 12192001"/>
              <a:gd name="connsiteY93" fmla="*/ 3291039 h 6858006"/>
              <a:gd name="connsiteX94" fmla="*/ 9363941 w 12192001"/>
              <a:gd name="connsiteY94" fmla="*/ 1 h 6858006"/>
              <a:gd name="connsiteX95" fmla="*/ 12192000 w 12192001"/>
              <a:gd name="connsiteY95" fmla="*/ 1 h 6858006"/>
              <a:gd name="connsiteX96" fmla="*/ 12192000 w 12192001"/>
              <a:gd name="connsiteY96" fmla="*/ 6856413 h 6858006"/>
              <a:gd name="connsiteX97" fmla="*/ 12190801 w 12192001"/>
              <a:gd name="connsiteY97" fmla="*/ 6856413 h 6858006"/>
              <a:gd name="connsiteX98" fmla="*/ 9673703 w 12192001"/>
              <a:gd name="connsiteY98" fmla="*/ 3516038 h 6858006"/>
              <a:gd name="connsiteX99" fmla="*/ 9896766 w 12192001"/>
              <a:gd name="connsiteY99" fmla="*/ 3516038 h 6858006"/>
              <a:gd name="connsiteX100" fmla="*/ 10445232 w 12192001"/>
              <a:gd name="connsiteY100" fmla="*/ 3433175 h 6858006"/>
              <a:gd name="connsiteX101" fmla="*/ 11746604 w 12192001"/>
              <a:gd name="connsiteY101" fmla="*/ 1885034 h 6858006"/>
              <a:gd name="connsiteX102" fmla="*/ 9655061 w 12192001"/>
              <a:gd name="connsiteY102" fmla="*/ 8445 h 6858006"/>
              <a:gd name="connsiteX103" fmla="*/ 0 w 12192001"/>
              <a:gd name="connsiteY103" fmla="*/ 1 h 6858006"/>
              <a:gd name="connsiteX104" fmla="*/ 6018073 w 12192001"/>
              <a:gd name="connsiteY104" fmla="*/ 1 h 6858006"/>
              <a:gd name="connsiteX105" fmla="*/ 6018073 w 12192001"/>
              <a:gd name="connsiteY105" fmla="*/ 6809378 h 6858006"/>
              <a:gd name="connsiteX106" fmla="*/ 6243072 w 12192001"/>
              <a:gd name="connsiteY106" fmla="*/ 6809378 h 6858006"/>
              <a:gd name="connsiteX107" fmla="*/ 6243072 w 12192001"/>
              <a:gd name="connsiteY107" fmla="*/ 3516038 h 6858006"/>
              <a:gd name="connsiteX108" fmla="*/ 9391975 w 12192001"/>
              <a:gd name="connsiteY108" fmla="*/ 3516038 h 6858006"/>
              <a:gd name="connsiteX109" fmla="*/ 11909073 w 12192001"/>
              <a:gd name="connsiteY109" fmla="*/ 6856413 h 6858006"/>
              <a:gd name="connsiteX110" fmla="*/ 0 w 12192001"/>
              <a:gd name="connsiteY110" fmla="*/ 6856413 h 6858006"/>
              <a:gd name="connsiteX111" fmla="*/ 6018073 w 12192001"/>
              <a:gd name="connsiteY111" fmla="*/ 0 h 6858006"/>
              <a:gd name="connsiteX112" fmla="*/ 9363906 w 12192001"/>
              <a:gd name="connsiteY112" fmla="*/ 0 h 6858006"/>
              <a:gd name="connsiteX113" fmla="*/ 9363941 w 12192001"/>
              <a:gd name="connsiteY113" fmla="*/ 1 h 6858006"/>
              <a:gd name="connsiteX114" fmla="*/ 6018073 w 12192001"/>
              <a:gd name="connsiteY114" fmla="*/ 1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2192001" h="6858006">
                <a:moveTo>
                  <a:pt x="11909073" y="6856413"/>
                </a:moveTo>
                <a:lnTo>
                  <a:pt x="12190801" y="6856413"/>
                </a:lnTo>
                <a:lnTo>
                  <a:pt x="12192001" y="6858006"/>
                </a:lnTo>
                <a:lnTo>
                  <a:pt x="11910273" y="6858006"/>
                </a:lnTo>
                <a:close/>
                <a:moveTo>
                  <a:pt x="1024753" y="6277851"/>
                </a:moveTo>
                <a:lnTo>
                  <a:pt x="1040078" y="6277851"/>
                </a:lnTo>
                <a:lnTo>
                  <a:pt x="1084823" y="6389764"/>
                </a:lnTo>
                <a:lnTo>
                  <a:pt x="979806" y="6389764"/>
                </a:lnTo>
                <a:close/>
                <a:moveTo>
                  <a:pt x="1249688" y="6276172"/>
                </a:moveTo>
                <a:lnTo>
                  <a:pt x="1332533" y="6276172"/>
                </a:lnTo>
                <a:cubicBezTo>
                  <a:pt x="1365639" y="6276172"/>
                  <a:pt x="1383260" y="6288795"/>
                  <a:pt x="1383260" y="6313193"/>
                </a:cubicBezTo>
                <a:cubicBezTo>
                  <a:pt x="1383260" y="6337570"/>
                  <a:pt x="1366143" y="6350214"/>
                  <a:pt x="1332533" y="6350214"/>
                </a:cubicBezTo>
                <a:lnTo>
                  <a:pt x="1249688" y="6350214"/>
                </a:lnTo>
                <a:close/>
                <a:moveTo>
                  <a:pt x="2057078" y="6249144"/>
                </a:moveTo>
                <a:lnTo>
                  <a:pt x="2157665" y="6382845"/>
                </a:lnTo>
                <a:lnTo>
                  <a:pt x="2157665" y="6478533"/>
                </a:lnTo>
                <a:lnTo>
                  <a:pt x="2187428" y="6478533"/>
                </a:lnTo>
                <a:lnTo>
                  <a:pt x="2187428" y="6383169"/>
                </a:lnTo>
                <a:lnTo>
                  <a:pt x="2287551" y="6249144"/>
                </a:lnTo>
                <a:lnTo>
                  <a:pt x="2252935" y="6249144"/>
                </a:lnTo>
                <a:lnTo>
                  <a:pt x="2172305" y="6355312"/>
                </a:lnTo>
                <a:lnTo>
                  <a:pt x="2092681" y="6249144"/>
                </a:lnTo>
                <a:close/>
                <a:moveTo>
                  <a:pt x="1811603" y="6249144"/>
                </a:moveTo>
                <a:lnTo>
                  <a:pt x="1811603" y="6478513"/>
                </a:lnTo>
                <a:lnTo>
                  <a:pt x="1998962" y="6478513"/>
                </a:lnTo>
                <a:lnTo>
                  <a:pt x="1998962" y="6451486"/>
                </a:lnTo>
                <a:lnTo>
                  <a:pt x="1839675" y="6451486"/>
                </a:lnTo>
                <a:lnTo>
                  <a:pt x="1839675" y="6377423"/>
                </a:lnTo>
                <a:lnTo>
                  <a:pt x="1979972" y="6377423"/>
                </a:lnTo>
                <a:lnTo>
                  <a:pt x="1979972" y="6350234"/>
                </a:lnTo>
                <a:lnTo>
                  <a:pt x="1839675" y="6350234"/>
                </a:lnTo>
                <a:lnTo>
                  <a:pt x="1839675" y="6276172"/>
                </a:lnTo>
                <a:lnTo>
                  <a:pt x="1998962" y="6276172"/>
                </a:lnTo>
                <a:lnTo>
                  <a:pt x="1998962" y="6249144"/>
                </a:lnTo>
                <a:close/>
                <a:moveTo>
                  <a:pt x="1504809" y="6249144"/>
                </a:moveTo>
                <a:lnTo>
                  <a:pt x="1504809" y="6478513"/>
                </a:lnTo>
                <a:lnTo>
                  <a:pt x="1533646" y="6478513"/>
                </a:lnTo>
                <a:lnTo>
                  <a:pt x="1533807" y="6300893"/>
                </a:lnTo>
                <a:lnTo>
                  <a:pt x="1685966" y="6478513"/>
                </a:lnTo>
                <a:lnTo>
                  <a:pt x="1711540" y="6478513"/>
                </a:lnTo>
                <a:lnTo>
                  <a:pt x="1711540" y="6249144"/>
                </a:lnTo>
                <a:lnTo>
                  <a:pt x="1682703" y="6249144"/>
                </a:lnTo>
                <a:lnTo>
                  <a:pt x="1682703" y="6427169"/>
                </a:lnTo>
                <a:lnTo>
                  <a:pt x="1530384" y="6249144"/>
                </a:lnTo>
                <a:close/>
                <a:moveTo>
                  <a:pt x="1006971" y="6249144"/>
                </a:moveTo>
                <a:lnTo>
                  <a:pt x="914178" y="6478533"/>
                </a:lnTo>
                <a:lnTo>
                  <a:pt x="944425" y="6478533"/>
                </a:lnTo>
                <a:lnTo>
                  <a:pt x="968932" y="6417054"/>
                </a:lnTo>
                <a:lnTo>
                  <a:pt x="1095717" y="6417054"/>
                </a:lnTo>
                <a:lnTo>
                  <a:pt x="1120386" y="6478533"/>
                </a:lnTo>
                <a:lnTo>
                  <a:pt x="1151760" y="6478533"/>
                </a:lnTo>
                <a:lnTo>
                  <a:pt x="1058805" y="6249144"/>
                </a:lnTo>
                <a:close/>
                <a:moveTo>
                  <a:pt x="664193" y="6249144"/>
                </a:moveTo>
                <a:lnTo>
                  <a:pt x="664193" y="6478513"/>
                </a:lnTo>
                <a:lnTo>
                  <a:pt x="851552" y="6478513"/>
                </a:lnTo>
                <a:lnTo>
                  <a:pt x="851552" y="6451486"/>
                </a:lnTo>
                <a:lnTo>
                  <a:pt x="692265" y="6451486"/>
                </a:lnTo>
                <a:lnTo>
                  <a:pt x="692265" y="6377423"/>
                </a:lnTo>
                <a:lnTo>
                  <a:pt x="832562" y="6377423"/>
                </a:lnTo>
                <a:lnTo>
                  <a:pt x="832562" y="6350234"/>
                </a:lnTo>
                <a:lnTo>
                  <a:pt x="692265" y="6350234"/>
                </a:lnTo>
                <a:lnTo>
                  <a:pt x="692265" y="6276172"/>
                </a:lnTo>
                <a:lnTo>
                  <a:pt x="851552" y="6276172"/>
                </a:lnTo>
                <a:lnTo>
                  <a:pt x="851552" y="6249144"/>
                </a:lnTo>
                <a:close/>
                <a:moveTo>
                  <a:pt x="381000" y="6249144"/>
                </a:moveTo>
                <a:lnTo>
                  <a:pt x="381000" y="6478513"/>
                </a:lnTo>
                <a:lnTo>
                  <a:pt x="409837" y="6478513"/>
                </a:lnTo>
                <a:lnTo>
                  <a:pt x="409837" y="6378151"/>
                </a:lnTo>
                <a:lnTo>
                  <a:pt x="449045" y="6378151"/>
                </a:lnTo>
                <a:lnTo>
                  <a:pt x="548685" y="6478513"/>
                </a:lnTo>
                <a:lnTo>
                  <a:pt x="587832" y="6478513"/>
                </a:lnTo>
                <a:lnTo>
                  <a:pt x="475827" y="6363829"/>
                </a:lnTo>
                <a:lnTo>
                  <a:pt x="587832" y="6249144"/>
                </a:lnTo>
                <a:lnTo>
                  <a:pt x="548685" y="6249144"/>
                </a:lnTo>
                <a:lnTo>
                  <a:pt x="449165" y="6349506"/>
                </a:lnTo>
                <a:lnTo>
                  <a:pt x="409837" y="6349506"/>
                </a:lnTo>
                <a:lnTo>
                  <a:pt x="409837" y="6249144"/>
                </a:lnTo>
                <a:close/>
                <a:moveTo>
                  <a:pt x="1221012" y="6249124"/>
                </a:moveTo>
                <a:lnTo>
                  <a:pt x="1221012" y="6478513"/>
                </a:lnTo>
                <a:lnTo>
                  <a:pt x="1249708" y="6478513"/>
                </a:lnTo>
                <a:lnTo>
                  <a:pt x="1249708" y="6377424"/>
                </a:lnTo>
                <a:lnTo>
                  <a:pt x="1315356" y="6377424"/>
                </a:lnTo>
                <a:lnTo>
                  <a:pt x="1391415" y="6478513"/>
                </a:lnTo>
                <a:lnTo>
                  <a:pt x="1426757" y="6478513"/>
                </a:lnTo>
                <a:lnTo>
                  <a:pt x="1350617" y="6376978"/>
                </a:lnTo>
                <a:cubicBezTo>
                  <a:pt x="1361451" y="6376230"/>
                  <a:pt x="1366847" y="6374794"/>
                  <a:pt x="1366847" y="6374794"/>
                </a:cubicBezTo>
                <a:cubicBezTo>
                  <a:pt x="1394919" y="6365872"/>
                  <a:pt x="1413103" y="6344246"/>
                  <a:pt x="1413103" y="6313193"/>
                </a:cubicBezTo>
                <a:cubicBezTo>
                  <a:pt x="1413103" y="6271418"/>
                  <a:pt x="1384549" y="6249124"/>
                  <a:pt x="1333198" y="6249124"/>
                </a:cubicBezTo>
                <a:close/>
                <a:moveTo>
                  <a:pt x="6243072" y="224999"/>
                </a:moveTo>
                <a:lnTo>
                  <a:pt x="9342257" y="224999"/>
                </a:lnTo>
                <a:cubicBezTo>
                  <a:pt x="10751044" y="224999"/>
                  <a:pt x="11492209" y="809392"/>
                  <a:pt x="11492209" y="1885034"/>
                </a:cubicBezTo>
                <a:cubicBezTo>
                  <a:pt x="11492209" y="2700475"/>
                  <a:pt x="10873338" y="3076204"/>
                  <a:pt x="10329108" y="3226928"/>
                </a:cubicBezTo>
                <a:cubicBezTo>
                  <a:pt x="10161204" y="3272288"/>
                  <a:pt x="9866044" y="3291039"/>
                  <a:pt x="9769754" y="3291039"/>
                </a:cubicBezTo>
                <a:lnTo>
                  <a:pt x="6243072" y="3291039"/>
                </a:lnTo>
                <a:close/>
                <a:moveTo>
                  <a:pt x="9363941" y="1"/>
                </a:moveTo>
                <a:lnTo>
                  <a:pt x="12192000" y="1"/>
                </a:lnTo>
                <a:lnTo>
                  <a:pt x="12192000" y="6856413"/>
                </a:lnTo>
                <a:lnTo>
                  <a:pt x="12190801" y="6856413"/>
                </a:lnTo>
                <a:lnTo>
                  <a:pt x="9673703" y="3516038"/>
                </a:lnTo>
                <a:lnTo>
                  <a:pt x="9896766" y="3516038"/>
                </a:lnTo>
                <a:cubicBezTo>
                  <a:pt x="10044593" y="3516038"/>
                  <a:pt x="10309390" y="3472127"/>
                  <a:pt x="10445232" y="3433175"/>
                </a:cubicBezTo>
                <a:cubicBezTo>
                  <a:pt x="11330598" y="3179024"/>
                  <a:pt x="11746604" y="2572496"/>
                  <a:pt x="11746604" y="1885034"/>
                </a:cubicBezTo>
                <a:cubicBezTo>
                  <a:pt x="11746713" y="799163"/>
                  <a:pt x="11062556" y="92532"/>
                  <a:pt x="9655061" y="8445"/>
                </a:cubicBezTo>
                <a:close/>
                <a:moveTo>
                  <a:pt x="0" y="1"/>
                </a:moveTo>
                <a:lnTo>
                  <a:pt x="6018073" y="1"/>
                </a:lnTo>
                <a:lnTo>
                  <a:pt x="6018073" y="6809378"/>
                </a:lnTo>
                <a:lnTo>
                  <a:pt x="6243072" y="6809378"/>
                </a:lnTo>
                <a:lnTo>
                  <a:pt x="6243072" y="3516038"/>
                </a:lnTo>
                <a:lnTo>
                  <a:pt x="9391975" y="3516038"/>
                </a:lnTo>
                <a:lnTo>
                  <a:pt x="11909073" y="6856413"/>
                </a:lnTo>
                <a:lnTo>
                  <a:pt x="0" y="6856413"/>
                </a:lnTo>
                <a:close/>
                <a:moveTo>
                  <a:pt x="6018073" y="0"/>
                </a:moveTo>
                <a:lnTo>
                  <a:pt x="9363906" y="0"/>
                </a:lnTo>
                <a:lnTo>
                  <a:pt x="9363941" y="1"/>
                </a:lnTo>
                <a:lnTo>
                  <a:pt x="6018073" y="1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insert image</a:t>
            </a: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D933C2C-4ED0-4B82-8997-E93AEB96EC55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75495C2-4728-204B-897F-ADE6303F8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The ‘so what?’.</a:t>
            </a:r>
            <a:br>
              <a:rPr lang="en-US"/>
            </a:br>
            <a:r>
              <a:rPr lang="en-US"/>
              <a:t>How to make a change.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ED46054-2F2F-486D-8E76-7CFB315D34E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916885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endix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8C422FD-F8A6-468E-BE3F-631D75B0D14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7183309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8C422FD-F8A6-468E-BE3F-631D75B0D1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21DD6E96-07E0-5A83-364F-B0DE8B66BEA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0" y="-1"/>
            <a:ext cx="12192006" cy="6858006"/>
          </a:xfrm>
          <a:custGeom>
            <a:avLst/>
            <a:gdLst>
              <a:gd name="connsiteX0" fmla="*/ 5983111 w 12192006"/>
              <a:gd name="connsiteY0" fmla="*/ 6857919 h 6858006"/>
              <a:gd name="connsiteX1" fmla="*/ 6209807 w 12192006"/>
              <a:gd name="connsiteY1" fmla="*/ 6857919 h 6858006"/>
              <a:gd name="connsiteX2" fmla="*/ 6209807 w 12192006"/>
              <a:gd name="connsiteY2" fmla="*/ 6858006 h 6858006"/>
              <a:gd name="connsiteX3" fmla="*/ 5983111 w 12192006"/>
              <a:gd name="connsiteY3" fmla="*/ 6858006 h 6858006"/>
              <a:gd name="connsiteX4" fmla="*/ 1024753 w 12192006"/>
              <a:gd name="connsiteY4" fmla="*/ 6277851 h 6858006"/>
              <a:gd name="connsiteX5" fmla="*/ 1040078 w 12192006"/>
              <a:gd name="connsiteY5" fmla="*/ 6277851 h 6858006"/>
              <a:gd name="connsiteX6" fmla="*/ 1084823 w 12192006"/>
              <a:gd name="connsiteY6" fmla="*/ 6389764 h 6858006"/>
              <a:gd name="connsiteX7" fmla="*/ 979806 w 12192006"/>
              <a:gd name="connsiteY7" fmla="*/ 6389764 h 6858006"/>
              <a:gd name="connsiteX8" fmla="*/ 1249688 w 12192006"/>
              <a:gd name="connsiteY8" fmla="*/ 6276172 h 6858006"/>
              <a:gd name="connsiteX9" fmla="*/ 1332533 w 12192006"/>
              <a:gd name="connsiteY9" fmla="*/ 6276172 h 6858006"/>
              <a:gd name="connsiteX10" fmla="*/ 1383260 w 12192006"/>
              <a:gd name="connsiteY10" fmla="*/ 6313193 h 6858006"/>
              <a:gd name="connsiteX11" fmla="*/ 1332533 w 12192006"/>
              <a:gd name="connsiteY11" fmla="*/ 6350214 h 6858006"/>
              <a:gd name="connsiteX12" fmla="*/ 1249688 w 12192006"/>
              <a:gd name="connsiteY12" fmla="*/ 6350214 h 6858006"/>
              <a:gd name="connsiteX13" fmla="*/ 2057078 w 12192006"/>
              <a:gd name="connsiteY13" fmla="*/ 6249144 h 6858006"/>
              <a:gd name="connsiteX14" fmla="*/ 2157665 w 12192006"/>
              <a:gd name="connsiteY14" fmla="*/ 6382845 h 6858006"/>
              <a:gd name="connsiteX15" fmla="*/ 2157665 w 12192006"/>
              <a:gd name="connsiteY15" fmla="*/ 6478533 h 6858006"/>
              <a:gd name="connsiteX16" fmla="*/ 2187428 w 12192006"/>
              <a:gd name="connsiteY16" fmla="*/ 6478533 h 6858006"/>
              <a:gd name="connsiteX17" fmla="*/ 2187428 w 12192006"/>
              <a:gd name="connsiteY17" fmla="*/ 6383169 h 6858006"/>
              <a:gd name="connsiteX18" fmla="*/ 2287551 w 12192006"/>
              <a:gd name="connsiteY18" fmla="*/ 6249144 h 6858006"/>
              <a:gd name="connsiteX19" fmla="*/ 2252935 w 12192006"/>
              <a:gd name="connsiteY19" fmla="*/ 6249144 h 6858006"/>
              <a:gd name="connsiteX20" fmla="*/ 2172305 w 12192006"/>
              <a:gd name="connsiteY20" fmla="*/ 6355312 h 6858006"/>
              <a:gd name="connsiteX21" fmla="*/ 2092681 w 12192006"/>
              <a:gd name="connsiteY21" fmla="*/ 6249144 h 6858006"/>
              <a:gd name="connsiteX22" fmla="*/ 1811603 w 12192006"/>
              <a:gd name="connsiteY22" fmla="*/ 6249144 h 6858006"/>
              <a:gd name="connsiteX23" fmla="*/ 1811603 w 12192006"/>
              <a:gd name="connsiteY23" fmla="*/ 6478513 h 6858006"/>
              <a:gd name="connsiteX24" fmla="*/ 1998962 w 12192006"/>
              <a:gd name="connsiteY24" fmla="*/ 6478513 h 6858006"/>
              <a:gd name="connsiteX25" fmla="*/ 1998962 w 12192006"/>
              <a:gd name="connsiteY25" fmla="*/ 6451486 h 6858006"/>
              <a:gd name="connsiteX26" fmla="*/ 1839675 w 12192006"/>
              <a:gd name="connsiteY26" fmla="*/ 6451486 h 6858006"/>
              <a:gd name="connsiteX27" fmla="*/ 1839675 w 12192006"/>
              <a:gd name="connsiteY27" fmla="*/ 6377423 h 6858006"/>
              <a:gd name="connsiteX28" fmla="*/ 1979972 w 12192006"/>
              <a:gd name="connsiteY28" fmla="*/ 6377423 h 6858006"/>
              <a:gd name="connsiteX29" fmla="*/ 1979972 w 12192006"/>
              <a:gd name="connsiteY29" fmla="*/ 6350234 h 6858006"/>
              <a:gd name="connsiteX30" fmla="*/ 1839675 w 12192006"/>
              <a:gd name="connsiteY30" fmla="*/ 6350234 h 6858006"/>
              <a:gd name="connsiteX31" fmla="*/ 1839675 w 12192006"/>
              <a:gd name="connsiteY31" fmla="*/ 6276172 h 6858006"/>
              <a:gd name="connsiteX32" fmla="*/ 1998962 w 12192006"/>
              <a:gd name="connsiteY32" fmla="*/ 6276172 h 6858006"/>
              <a:gd name="connsiteX33" fmla="*/ 1998962 w 12192006"/>
              <a:gd name="connsiteY33" fmla="*/ 6249144 h 6858006"/>
              <a:gd name="connsiteX34" fmla="*/ 1504809 w 12192006"/>
              <a:gd name="connsiteY34" fmla="*/ 6249144 h 6858006"/>
              <a:gd name="connsiteX35" fmla="*/ 1504809 w 12192006"/>
              <a:gd name="connsiteY35" fmla="*/ 6478513 h 6858006"/>
              <a:gd name="connsiteX36" fmla="*/ 1533646 w 12192006"/>
              <a:gd name="connsiteY36" fmla="*/ 6478513 h 6858006"/>
              <a:gd name="connsiteX37" fmla="*/ 1533807 w 12192006"/>
              <a:gd name="connsiteY37" fmla="*/ 6300893 h 6858006"/>
              <a:gd name="connsiteX38" fmla="*/ 1685966 w 12192006"/>
              <a:gd name="connsiteY38" fmla="*/ 6478513 h 6858006"/>
              <a:gd name="connsiteX39" fmla="*/ 1711540 w 12192006"/>
              <a:gd name="connsiteY39" fmla="*/ 6478513 h 6858006"/>
              <a:gd name="connsiteX40" fmla="*/ 1711540 w 12192006"/>
              <a:gd name="connsiteY40" fmla="*/ 6249144 h 6858006"/>
              <a:gd name="connsiteX41" fmla="*/ 1682703 w 12192006"/>
              <a:gd name="connsiteY41" fmla="*/ 6249144 h 6858006"/>
              <a:gd name="connsiteX42" fmla="*/ 1682703 w 12192006"/>
              <a:gd name="connsiteY42" fmla="*/ 6427169 h 6858006"/>
              <a:gd name="connsiteX43" fmla="*/ 1530384 w 12192006"/>
              <a:gd name="connsiteY43" fmla="*/ 6249144 h 6858006"/>
              <a:gd name="connsiteX44" fmla="*/ 1006971 w 12192006"/>
              <a:gd name="connsiteY44" fmla="*/ 6249144 h 6858006"/>
              <a:gd name="connsiteX45" fmla="*/ 914178 w 12192006"/>
              <a:gd name="connsiteY45" fmla="*/ 6478533 h 6858006"/>
              <a:gd name="connsiteX46" fmla="*/ 944425 w 12192006"/>
              <a:gd name="connsiteY46" fmla="*/ 6478533 h 6858006"/>
              <a:gd name="connsiteX47" fmla="*/ 968932 w 12192006"/>
              <a:gd name="connsiteY47" fmla="*/ 6417054 h 6858006"/>
              <a:gd name="connsiteX48" fmla="*/ 1095717 w 12192006"/>
              <a:gd name="connsiteY48" fmla="*/ 6417054 h 6858006"/>
              <a:gd name="connsiteX49" fmla="*/ 1120386 w 12192006"/>
              <a:gd name="connsiteY49" fmla="*/ 6478533 h 6858006"/>
              <a:gd name="connsiteX50" fmla="*/ 1151760 w 12192006"/>
              <a:gd name="connsiteY50" fmla="*/ 6478533 h 6858006"/>
              <a:gd name="connsiteX51" fmla="*/ 1058805 w 12192006"/>
              <a:gd name="connsiteY51" fmla="*/ 6249144 h 6858006"/>
              <a:gd name="connsiteX52" fmla="*/ 664193 w 12192006"/>
              <a:gd name="connsiteY52" fmla="*/ 6249144 h 6858006"/>
              <a:gd name="connsiteX53" fmla="*/ 664193 w 12192006"/>
              <a:gd name="connsiteY53" fmla="*/ 6478513 h 6858006"/>
              <a:gd name="connsiteX54" fmla="*/ 851552 w 12192006"/>
              <a:gd name="connsiteY54" fmla="*/ 6478513 h 6858006"/>
              <a:gd name="connsiteX55" fmla="*/ 851552 w 12192006"/>
              <a:gd name="connsiteY55" fmla="*/ 6451486 h 6858006"/>
              <a:gd name="connsiteX56" fmla="*/ 692265 w 12192006"/>
              <a:gd name="connsiteY56" fmla="*/ 6451486 h 6858006"/>
              <a:gd name="connsiteX57" fmla="*/ 692265 w 12192006"/>
              <a:gd name="connsiteY57" fmla="*/ 6377423 h 6858006"/>
              <a:gd name="connsiteX58" fmla="*/ 832562 w 12192006"/>
              <a:gd name="connsiteY58" fmla="*/ 6377423 h 6858006"/>
              <a:gd name="connsiteX59" fmla="*/ 832562 w 12192006"/>
              <a:gd name="connsiteY59" fmla="*/ 6350234 h 6858006"/>
              <a:gd name="connsiteX60" fmla="*/ 692265 w 12192006"/>
              <a:gd name="connsiteY60" fmla="*/ 6350234 h 6858006"/>
              <a:gd name="connsiteX61" fmla="*/ 692265 w 12192006"/>
              <a:gd name="connsiteY61" fmla="*/ 6276172 h 6858006"/>
              <a:gd name="connsiteX62" fmla="*/ 851552 w 12192006"/>
              <a:gd name="connsiteY62" fmla="*/ 6276172 h 6858006"/>
              <a:gd name="connsiteX63" fmla="*/ 851552 w 12192006"/>
              <a:gd name="connsiteY63" fmla="*/ 6249144 h 6858006"/>
              <a:gd name="connsiteX64" fmla="*/ 381000 w 12192006"/>
              <a:gd name="connsiteY64" fmla="*/ 6249144 h 6858006"/>
              <a:gd name="connsiteX65" fmla="*/ 381000 w 12192006"/>
              <a:gd name="connsiteY65" fmla="*/ 6478513 h 6858006"/>
              <a:gd name="connsiteX66" fmla="*/ 409837 w 12192006"/>
              <a:gd name="connsiteY66" fmla="*/ 6478513 h 6858006"/>
              <a:gd name="connsiteX67" fmla="*/ 409837 w 12192006"/>
              <a:gd name="connsiteY67" fmla="*/ 6378151 h 6858006"/>
              <a:gd name="connsiteX68" fmla="*/ 449045 w 12192006"/>
              <a:gd name="connsiteY68" fmla="*/ 6378151 h 6858006"/>
              <a:gd name="connsiteX69" fmla="*/ 548685 w 12192006"/>
              <a:gd name="connsiteY69" fmla="*/ 6478513 h 6858006"/>
              <a:gd name="connsiteX70" fmla="*/ 587832 w 12192006"/>
              <a:gd name="connsiteY70" fmla="*/ 6478513 h 6858006"/>
              <a:gd name="connsiteX71" fmla="*/ 475827 w 12192006"/>
              <a:gd name="connsiteY71" fmla="*/ 6363829 h 6858006"/>
              <a:gd name="connsiteX72" fmla="*/ 587832 w 12192006"/>
              <a:gd name="connsiteY72" fmla="*/ 6249144 h 6858006"/>
              <a:gd name="connsiteX73" fmla="*/ 548685 w 12192006"/>
              <a:gd name="connsiteY73" fmla="*/ 6249144 h 6858006"/>
              <a:gd name="connsiteX74" fmla="*/ 449165 w 12192006"/>
              <a:gd name="connsiteY74" fmla="*/ 6349506 h 6858006"/>
              <a:gd name="connsiteX75" fmla="*/ 409837 w 12192006"/>
              <a:gd name="connsiteY75" fmla="*/ 6349506 h 6858006"/>
              <a:gd name="connsiteX76" fmla="*/ 409837 w 12192006"/>
              <a:gd name="connsiteY76" fmla="*/ 6249144 h 6858006"/>
              <a:gd name="connsiteX77" fmla="*/ 1221012 w 12192006"/>
              <a:gd name="connsiteY77" fmla="*/ 6249124 h 6858006"/>
              <a:gd name="connsiteX78" fmla="*/ 1221012 w 12192006"/>
              <a:gd name="connsiteY78" fmla="*/ 6478513 h 6858006"/>
              <a:gd name="connsiteX79" fmla="*/ 1249708 w 12192006"/>
              <a:gd name="connsiteY79" fmla="*/ 6478513 h 6858006"/>
              <a:gd name="connsiteX80" fmla="*/ 1249708 w 12192006"/>
              <a:gd name="connsiteY80" fmla="*/ 6377424 h 6858006"/>
              <a:gd name="connsiteX81" fmla="*/ 1315356 w 12192006"/>
              <a:gd name="connsiteY81" fmla="*/ 6377424 h 6858006"/>
              <a:gd name="connsiteX82" fmla="*/ 1391415 w 12192006"/>
              <a:gd name="connsiteY82" fmla="*/ 6478513 h 6858006"/>
              <a:gd name="connsiteX83" fmla="*/ 1426757 w 12192006"/>
              <a:gd name="connsiteY83" fmla="*/ 6478513 h 6858006"/>
              <a:gd name="connsiteX84" fmla="*/ 1350617 w 12192006"/>
              <a:gd name="connsiteY84" fmla="*/ 6376978 h 6858006"/>
              <a:gd name="connsiteX85" fmla="*/ 1366847 w 12192006"/>
              <a:gd name="connsiteY85" fmla="*/ 6374794 h 6858006"/>
              <a:gd name="connsiteX86" fmla="*/ 1413103 w 12192006"/>
              <a:gd name="connsiteY86" fmla="*/ 6313193 h 6858006"/>
              <a:gd name="connsiteX87" fmla="*/ 1333198 w 12192006"/>
              <a:gd name="connsiteY87" fmla="*/ 6249124 h 6858006"/>
              <a:gd name="connsiteX88" fmla="*/ 6209807 w 12192006"/>
              <a:gd name="connsiteY88" fmla="*/ 226451 h 6858006"/>
              <a:gd name="connsiteX89" fmla="*/ 11849832 w 12192006"/>
              <a:gd name="connsiteY89" fmla="*/ 6857919 h 6858006"/>
              <a:gd name="connsiteX90" fmla="*/ 6209807 w 12192006"/>
              <a:gd name="connsiteY90" fmla="*/ 6857919 h 6858006"/>
              <a:gd name="connsiteX91" fmla="*/ 6312143 w 12192006"/>
              <a:gd name="connsiteY91" fmla="*/ 2 h 6858006"/>
              <a:gd name="connsiteX92" fmla="*/ 11965432 w 12192006"/>
              <a:gd name="connsiteY92" fmla="*/ 2 h 6858006"/>
              <a:gd name="connsiteX93" fmla="*/ 11965432 w 12192006"/>
              <a:gd name="connsiteY93" fmla="*/ 6631311 h 6858006"/>
              <a:gd name="connsiteX94" fmla="*/ 0 w 12192006"/>
              <a:gd name="connsiteY94" fmla="*/ 2 h 6858006"/>
              <a:gd name="connsiteX95" fmla="*/ 5983111 w 12192006"/>
              <a:gd name="connsiteY95" fmla="*/ 2 h 6858006"/>
              <a:gd name="connsiteX96" fmla="*/ 5983111 w 12192006"/>
              <a:gd name="connsiteY96" fmla="*/ 6857919 h 6858006"/>
              <a:gd name="connsiteX97" fmla="*/ 0 w 12192006"/>
              <a:gd name="connsiteY97" fmla="*/ 6857919 h 6858006"/>
              <a:gd name="connsiteX98" fmla="*/ 11965432 w 12192006"/>
              <a:gd name="connsiteY98" fmla="*/ 0 h 6858006"/>
              <a:gd name="connsiteX99" fmla="*/ 12192006 w 12192006"/>
              <a:gd name="connsiteY99" fmla="*/ 0 h 6858006"/>
              <a:gd name="connsiteX100" fmla="*/ 12192006 w 12192006"/>
              <a:gd name="connsiteY100" fmla="*/ 6858006 h 6858006"/>
              <a:gd name="connsiteX101" fmla="*/ 11849906 w 12192006"/>
              <a:gd name="connsiteY101" fmla="*/ 6858006 h 6858006"/>
              <a:gd name="connsiteX102" fmla="*/ 11849832 w 12192006"/>
              <a:gd name="connsiteY102" fmla="*/ 6857919 h 6858006"/>
              <a:gd name="connsiteX103" fmla="*/ 12192000 w 12192006"/>
              <a:gd name="connsiteY103" fmla="*/ 6857919 h 6858006"/>
              <a:gd name="connsiteX104" fmla="*/ 12192000 w 12192006"/>
              <a:gd name="connsiteY104" fmla="*/ 2 h 6858006"/>
              <a:gd name="connsiteX105" fmla="*/ 11965432 w 12192006"/>
              <a:gd name="connsiteY105" fmla="*/ 2 h 6858006"/>
              <a:gd name="connsiteX106" fmla="*/ 5983111 w 12192006"/>
              <a:gd name="connsiteY106" fmla="*/ 0 h 6858006"/>
              <a:gd name="connsiteX107" fmla="*/ 6312142 w 12192006"/>
              <a:gd name="connsiteY107" fmla="*/ 0 h 6858006"/>
              <a:gd name="connsiteX108" fmla="*/ 6312143 w 12192006"/>
              <a:gd name="connsiteY108" fmla="*/ 2 h 6858006"/>
              <a:gd name="connsiteX109" fmla="*/ 5983111 w 12192006"/>
              <a:gd name="connsiteY109" fmla="*/ 2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2192006" h="6858006">
                <a:moveTo>
                  <a:pt x="5983111" y="6857919"/>
                </a:moveTo>
                <a:lnTo>
                  <a:pt x="6209807" y="6857919"/>
                </a:lnTo>
                <a:lnTo>
                  <a:pt x="6209807" y="6858006"/>
                </a:lnTo>
                <a:lnTo>
                  <a:pt x="5983111" y="6858006"/>
                </a:lnTo>
                <a:close/>
                <a:moveTo>
                  <a:pt x="1024753" y="6277851"/>
                </a:moveTo>
                <a:lnTo>
                  <a:pt x="1040078" y="6277851"/>
                </a:lnTo>
                <a:lnTo>
                  <a:pt x="1084823" y="6389764"/>
                </a:lnTo>
                <a:lnTo>
                  <a:pt x="979806" y="6389764"/>
                </a:lnTo>
                <a:close/>
                <a:moveTo>
                  <a:pt x="1249688" y="6276172"/>
                </a:moveTo>
                <a:lnTo>
                  <a:pt x="1332533" y="6276172"/>
                </a:lnTo>
                <a:cubicBezTo>
                  <a:pt x="1365639" y="6276172"/>
                  <a:pt x="1383260" y="6288795"/>
                  <a:pt x="1383260" y="6313193"/>
                </a:cubicBezTo>
                <a:cubicBezTo>
                  <a:pt x="1383260" y="6337570"/>
                  <a:pt x="1366143" y="6350214"/>
                  <a:pt x="1332533" y="6350214"/>
                </a:cubicBezTo>
                <a:lnTo>
                  <a:pt x="1249688" y="6350214"/>
                </a:lnTo>
                <a:close/>
                <a:moveTo>
                  <a:pt x="2057078" y="6249144"/>
                </a:moveTo>
                <a:lnTo>
                  <a:pt x="2157665" y="6382845"/>
                </a:lnTo>
                <a:lnTo>
                  <a:pt x="2157665" y="6478533"/>
                </a:lnTo>
                <a:lnTo>
                  <a:pt x="2187428" y="6478533"/>
                </a:lnTo>
                <a:lnTo>
                  <a:pt x="2187428" y="6383169"/>
                </a:lnTo>
                <a:lnTo>
                  <a:pt x="2287551" y="6249144"/>
                </a:lnTo>
                <a:lnTo>
                  <a:pt x="2252935" y="6249144"/>
                </a:lnTo>
                <a:lnTo>
                  <a:pt x="2172305" y="6355312"/>
                </a:lnTo>
                <a:lnTo>
                  <a:pt x="2092681" y="6249144"/>
                </a:lnTo>
                <a:close/>
                <a:moveTo>
                  <a:pt x="1811603" y="6249144"/>
                </a:moveTo>
                <a:lnTo>
                  <a:pt x="1811603" y="6478513"/>
                </a:lnTo>
                <a:lnTo>
                  <a:pt x="1998962" y="6478513"/>
                </a:lnTo>
                <a:lnTo>
                  <a:pt x="1998962" y="6451486"/>
                </a:lnTo>
                <a:lnTo>
                  <a:pt x="1839675" y="6451486"/>
                </a:lnTo>
                <a:lnTo>
                  <a:pt x="1839675" y="6377423"/>
                </a:lnTo>
                <a:lnTo>
                  <a:pt x="1979972" y="6377423"/>
                </a:lnTo>
                <a:lnTo>
                  <a:pt x="1979972" y="6350234"/>
                </a:lnTo>
                <a:lnTo>
                  <a:pt x="1839675" y="6350234"/>
                </a:lnTo>
                <a:lnTo>
                  <a:pt x="1839675" y="6276172"/>
                </a:lnTo>
                <a:lnTo>
                  <a:pt x="1998962" y="6276172"/>
                </a:lnTo>
                <a:lnTo>
                  <a:pt x="1998962" y="6249144"/>
                </a:lnTo>
                <a:close/>
                <a:moveTo>
                  <a:pt x="1504809" y="6249144"/>
                </a:moveTo>
                <a:lnTo>
                  <a:pt x="1504809" y="6478513"/>
                </a:lnTo>
                <a:lnTo>
                  <a:pt x="1533646" y="6478513"/>
                </a:lnTo>
                <a:lnTo>
                  <a:pt x="1533807" y="6300893"/>
                </a:lnTo>
                <a:lnTo>
                  <a:pt x="1685966" y="6478513"/>
                </a:lnTo>
                <a:lnTo>
                  <a:pt x="1711540" y="6478513"/>
                </a:lnTo>
                <a:lnTo>
                  <a:pt x="1711540" y="6249144"/>
                </a:lnTo>
                <a:lnTo>
                  <a:pt x="1682703" y="6249144"/>
                </a:lnTo>
                <a:lnTo>
                  <a:pt x="1682703" y="6427169"/>
                </a:lnTo>
                <a:lnTo>
                  <a:pt x="1530384" y="6249144"/>
                </a:lnTo>
                <a:close/>
                <a:moveTo>
                  <a:pt x="1006971" y="6249144"/>
                </a:moveTo>
                <a:lnTo>
                  <a:pt x="914178" y="6478533"/>
                </a:lnTo>
                <a:lnTo>
                  <a:pt x="944425" y="6478533"/>
                </a:lnTo>
                <a:lnTo>
                  <a:pt x="968932" y="6417054"/>
                </a:lnTo>
                <a:lnTo>
                  <a:pt x="1095717" y="6417054"/>
                </a:lnTo>
                <a:lnTo>
                  <a:pt x="1120386" y="6478533"/>
                </a:lnTo>
                <a:lnTo>
                  <a:pt x="1151760" y="6478533"/>
                </a:lnTo>
                <a:lnTo>
                  <a:pt x="1058805" y="6249144"/>
                </a:lnTo>
                <a:close/>
                <a:moveTo>
                  <a:pt x="664193" y="6249144"/>
                </a:moveTo>
                <a:lnTo>
                  <a:pt x="664193" y="6478513"/>
                </a:lnTo>
                <a:lnTo>
                  <a:pt x="851552" y="6478513"/>
                </a:lnTo>
                <a:lnTo>
                  <a:pt x="851552" y="6451486"/>
                </a:lnTo>
                <a:lnTo>
                  <a:pt x="692265" y="6451486"/>
                </a:lnTo>
                <a:lnTo>
                  <a:pt x="692265" y="6377423"/>
                </a:lnTo>
                <a:lnTo>
                  <a:pt x="832562" y="6377423"/>
                </a:lnTo>
                <a:lnTo>
                  <a:pt x="832562" y="6350234"/>
                </a:lnTo>
                <a:lnTo>
                  <a:pt x="692265" y="6350234"/>
                </a:lnTo>
                <a:lnTo>
                  <a:pt x="692265" y="6276172"/>
                </a:lnTo>
                <a:lnTo>
                  <a:pt x="851552" y="6276172"/>
                </a:lnTo>
                <a:lnTo>
                  <a:pt x="851552" y="6249144"/>
                </a:lnTo>
                <a:close/>
                <a:moveTo>
                  <a:pt x="381000" y="6249144"/>
                </a:moveTo>
                <a:lnTo>
                  <a:pt x="381000" y="6478513"/>
                </a:lnTo>
                <a:lnTo>
                  <a:pt x="409837" y="6478513"/>
                </a:lnTo>
                <a:lnTo>
                  <a:pt x="409837" y="6378151"/>
                </a:lnTo>
                <a:lnTo>
                  <a:pt x="449045" y="6378151"/>
                </a:lnTo>
                <a:lnTo>
                  <a:pt x="548685" y="6478513"/>
                </a:lnTo>
                <a:lnTo>
                  <a:pt x="587832" y="6478513"/>
                </a:lnTo>
                <a:lnTo>
                  <a:pt x="475827" y="6363829"/>
                </a:lnTo>
                <a:lnTo>
                  <a:pt x="587832" y="6249144"/>
                </a:lnTo>
                <a:lnTo>
                  <a:pt x="548685" y="6249144"/>
                </a:lnTo>
                <a:lnTo>
                  <a:pt x="449165" y="6349506"/>
                </a:lnTo>
                <a:lnTo>
                  <a:pt x="409837" y="6349506"/>
                </a:lnTo>
                <a:lnTo>
                  <a:pt x="409837" y="6249144"/>
                </a:lnTo>
                <a:close/>
                <a:moveTo>
                  <a:pt x="1221012" y="6249124"/>
                </a:moveTo>
                <a:lnTo>
                  <a:pt x="1221012" y="6478513"/>
                </a:lnTo>
                <a:lnTo>
                  <a:pt x="1249708" y="6478513"/>
                </a:lnTo>
                <a:lnTo>
                  <a:pt x="1249708" y="6377424"/>
                </a:lnTo>
                <a:lnTo>
                  <a:pt x="1315356" y="6377424"/>
                </a:lnTo>
                <a:lnTo>
                  <a:pt x="1391415" y="6478513"/>
                </a:lnTo>
                <a:lnTo>
                  <a:pt x="1426757" y="6478513"/>
                </a:lnTo>
                <a:lnTo>
                  <a:pt x="1350617" y="6376978"/>
                </a:lnTo>
                <a:cubicBezTo>
                  <a:pt x="1361451" y="6376230"/>
                  <a:pt x="1366847" y="6374794"/>
                  <a:pt x="1366847" y="6374794"/>
                </a:cubicBezTo>
                <a:cubicBezTo>
                  <a:pt x="1394919" y="6365872"/>
                  <a:pt x="1413103" y="6344246"/>
                  <a:pt x="1413103" y="6313193"/>
                </a:cubicBezTo>
                <a:cubicBezTo>
                  <a:pt x="1413103" y="6271418"/>
                  <a:pt x="1384549" y="6249124"/>
                  <a:pt x="1333198" y="6249124"/>
                </a:cubicBezTo>
                <a:close/>
                <a:moveTo>
                  <a:pt x="6209807" y="226451"/>
                </a:moveTo>
                <a:lnTo>
                  <a:pt x="11849832" y="6857919"/>
                </a:lnTo>
                <a:lnTo>
                  <a:pt x="6209807" y="6857919"/>
                </a:lnTo>
                <a:close/>
                <a:moveTo>
                  <a:pt x="6312143" y="2"/>
                </a:moveTo>
                <a:lnTo>
                  <a:pt x="11965432" y="2"/>
                </a:lnTo>
                <a:lnTo>
                  <a:pt x="11965432" y="6631311"/>
                </a:lnTo>
                <a:close/>
                <a:moveTo>
                  <a:pt x="0" y="2"/>
                </a:moveTo>
                <a:lnTo>
                  <a:pt x="5983111" y="2"/>
                </a:lnTo>
                <a:lnTo>
                  <a:pt x="5983111" y="6857919"/>
                </a:lnTo>
                <a:lnTo>
                  <a:pt x="0" y="6857919"/>
                </a:lnTo>
                <a:close/>
                <a:moveTo>
                  <a:pt x="11965432" y="0"/>
                </a:moveTo>
                <a:lnTo>
                  <a:pt x="12192006" y="0"/>
                </a:lnTo>
                <a:lnTo>
                  <a:pt x="12192006" y="6858006"/>
                </a:lnTo>
                <a:lnTo>
                  <a:pt x="11849906" y="6858006"/>
                </a:lnTo>
                <a:lnTo>
                  <a:pt x="11849832" y="6857919"/>
                </a:lnTo>
                <a:lnTo>
                  <a:pt x="12192000" y="6857919"/>
                </a:lnTo>
                <a:lnTo>
                  <a:pt x="12192000" y="2"/>
                </a:lnTo>
                <a:lnTo>
                  <a:pt x="11965432" y="2"/>
                </a:lnTo>
                <a:close/>
                <a:moveTo>
                  <a:pt x="5983111" y="0"/>
                </a:moveTo>
                <a:lnTo>
                  <a:pt x="6312142" y="0"/>
                </a:lnTo>
                <a:lnTo>
                  <a:pt x="6312143" y="2"/>
                </a:lnTo>
                <a:lnTo>
                  <a:pt x="5983111" y="2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insert image</a:t>
            </a: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3B76641-2E82-4B63-93DA-5A86BD6B7214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US"/>
              <a:t>For further reading.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3D351D1-FFB6-4227-9ADC-05525A9B855E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2053216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-Chap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8A7080B1-814D-4356-94DB-71BD7ED1BF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513817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8A7080B1-814D-4356-94DB-71BD7ED1BF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6BD8039-0BD3-4061-81FD-CF887F58DFE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2670175"/>
          </a:xfrm>
        </p:spPr>
        <p:txBody>
          <a:bodyPr vert="horz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lang="en-GB" sz="38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b="1">
                <a:effectLst/>
                <a:latin typeface="Arial" panose="020B0604020202020204" pitchFamily="34" charset="0"/>
              </a:rPr>
              <a:t>Add an optional sub-chapter that supports the narrative</a:t>
            </a:r>
            <a:endParaRPr lang="en-US"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0BD1D4-1493-E141-8DCB-CA15388C5F69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US" sz="1000" b="0">
                <a:solidFill>
                  <a:schemeClr val="bg1"/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US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D9C0B8EA-162C-A414-2298-8235C9E73FFB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D8FA67A-3A20-53A4-66E8-A63F4102E853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080DF2-A1B9-581E-3B88-D4E1CEBE29E9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4A3D6E7-9BAC-99DB-5546-8199151BF4F9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78D5C9D-8FA1-17F1-7516-5B207EC890EB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82ECAB4-DD08-74BA-8D5E-575A1AEDA0DA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81E39EC-97DF-E034-A4F8-7E899380B610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2701C3F-218C-EFCC-9DA9-60A78F906ABF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049659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8446ED1-B935-40E1-9636-4DD03C1D7CE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640629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8446ED1-B935-40E1-9636-4DD03C1D7C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324F1CC-BBCD-4AD6-9A7C-137FEFA779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20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127F0985-9C68-493C-C6D6-719100011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4959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White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8446ED1-B935-40E1-9636-4DD03C1D7CE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8642528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8446ED1-B935-40E1-9636-4DD03C1D7C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CE924FA3-ABA0-BD30-8E21-C78FDE8D3B39}"/>
              </a:ext>
            </a:extLst>
          </p:cNvPr>
          <p:cNvSpPr/>
          <p:nvPr userDrawn="1"/>
        </p:nvSpPr>
        <p:spPr>
          <a:xfrm>
            <a:off x="0" y="0"/>
            <a:ext cx="3048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>
              <a:lnSpc>
                <a:spcPct val="90000"/>
              </a:lnSpc>
            </a:pPr>
            <a:endParaRPr lang="en-US" sz="1400" err="1">
              <a:solidFill>
                <a:schemeClr val="tx1"/>
              </a:solidFill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324F1CC-BBCD-4AD6-9A7C-137FEFA779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20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AE1E5AF-43EF-49CD-A70B-FBA2BCAA3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6000" cy="2215991"/>
          </a:xfrm>
        </p:spPr>
        <p:txBody>
          <a:bodyPr vert="horz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Key message. </a:t>
            </a:r>
            <a:br>
              <a:rPr lang="en-US"/>
            </a:br>
            <a:r>
              <a:rPr lang="en-US"/>
              <a:t>If the audience reads just this, it will be enough. Make every word count. Say it like you would in the room.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68E1CE-91C0-239F-F3EC-9EFB23B4EFB2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US" sz="1000" b="0">
                <a:solidFill>
                  <a:schemeClr val="tx1">
                    <a:lumMod val="100000"/>
                  </a:schemeClr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US" sz="1000" b="0">
              <a:solidFill>
                <a:schemeClr val="tx1">
                  <a:lumMod val="10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DF251B6-D379-BC27-34EF-A7880103170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762000" y="6384543"/>
            <a:ext cx="765175" cy="9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1064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plit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6E982632-A7A1-D164-EEE9-FCC0E2E03B74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828111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E982632-A7A1-D164-EEE9-FCC0E2E03B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B04481D7-BB2D-6A03-BFAE-45C21CE1071E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>
              <a:lnSpc>
                <a:spcPct val="90000"/>
              </a:lnSpc>
            </a:pPr>
            <a:endParaRPr lang="de-DE" sz="1400" err="1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8B7CCCB-F6CD-F24D-9CF5-FE9F81B12F9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830997"/>
          </a:xfrm>
        </p:spPr>
        <p:txBody>
          <a:bodyPr vert="horz" wrap="square" lIns="0" tIns="0" rIns="0" bIns="0" anchorCtr="0">
            <a:sp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Key message. If the audience reads just this, it will be enough. Make every word count. Say it like you would in the room.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E36347D-265C-E156-320C-F38B91B8D3D6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US" sz="1000" b="0">
                <a:solidFill>
                  <a:schemeClr val="bg1"/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US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Graphic 8">
            <a:extLst>
              <a:ext uri="{FF2B5EF4-FFF2-40B4-BE49-F238E27FC236}">
                <a16:creationId xmlns:a16="http://schemas.microsoft.com/office/drawing/2014/main" id="{979BAFEF-69A4-99C1-B306-EEB8AEC4B604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E4674D7-5418-9ECB-19D2-A60F52BF9398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B130821-5C36-D0FE-8353-538727A095DC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71E82424-D54F-4827-5D99-196A08597FA3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121F0F3-D4E9-D487-F98C-D7174E4C1F8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E73C44B7-24F6-0BBB-3ED8-A0B561768697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D302538-A9D0-63BD-7389-9B54875B9B5B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8CB84BA-EB3E-3426-B58C-BB91A492E15B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10412530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Chapt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8A7080B1-814D-4356-94DB-71BD7ED1BF88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2803887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8A7080B1-814D-4356-94DB-71BD7ED1BF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6BD8039-0BD3-4061-81FD-CF887F58DFE1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GB" sz="38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2670175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lang="en-GB" sz="3800" b="1" smtClean="0">
                <a:solidFill>
                  <a:schemeClr val="tx2"/>
                </a:solidFill>
                <a:effectLst/>
              </a:defRPr>
            </a:lvl1pPr>
          </a:lstStyle>
          <a:p>
            <a:r>
              <a:rPr lang="en-GB" b="1">
                <a:effectLst/>
                <a:latin typeface="Arial" panose="020B0604020202020204" pitchFamily="34" charset="0"/>
              </a:rPr>
              <a:t>Add an optional sub-chapter that supports the narrative</a:t>
            </a:r>
            <a:endParaRPr lang="en-GB"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16129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lleng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213635AE-E10C-2238-D561-C668279D226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6686193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08" imgH="408" progId="TCLayout.ActiveDocument.1">
                  <p:embed/>
                </p:oleObj>
              </mc:Choice>
              <mc:Fallback>
                <p:oleObj name="think-cell Slide" r:id="rId3" imgW="408" imgH="408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213635AE-E10C-2238-D561-C668279D226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9C447734-372D-C58C-547F-B6B2DD78D2D8}"/>
              </a:ext>
            </a:extLst>
          </p:cNvPr>
          <p:cNvSpPr/>
          <p:nvPr userDrawn="1"/>
        </p:nvSpPr>
        <p:spPr bwMode="gray">
          <a:xfrm>
            <a:off x="7616825" y="0"/>
            <a:ext cx="4575175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C65F11-46FC-0929-DFD3-EF92C7A1EE42}"/>
              </a:ext>
            </a:extLst>
          </p:cNvPr>
          <p:cNvSpPr/>
          <p:nvPr userDrawn="1"/>
        </p:nvSpPr>
        <p:spPr bwMode="gray">
          <a:xfrm>
            <a:off x="3044825" y="0"/>
            <a:ext cx="4575175" cy="68580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2631238-F440-4B1F-8D7B-809C61CB62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6000" cy="2215991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Key message. </a:t>
            </a:r>
            <a:br>
              <a:rPr lang="en-US"/>
            </a:br>
            <a:r>
              <a:rPr lang="en-US"/>
              <a:t>If the audience reads just this, it will be enough. Make every word count. Say it like you would in the room.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D95ABA3D-BEC2-4D38-9AFA-4954F306F25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8004175" y="381000"/>
            <a:ext cx="3806826" cy="37019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US"/>
              <a:t>Heading: Make your point.</a:t>
            </a:r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D8852F4-3A40-41CF-8793-5F648FBC7E2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3429000" y="381000"/>
            <a:ext cx="3810000" cy="370199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US"/>
              <a:t>Heading: Make your point.</a:t>
            </a:r>
          </a:p>
        </p:txBody>
      </p:sp>
    </p:spTree>
    <p:extLst>
      <p:ext uri="{BB962C8B-B14F-4D97-AF65-F5344CB8AC3E}">
        <p14:creationId xmlns:p14="http://schemas.microsoft.com/office/powerpoint/2010/main" val="3079747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bg>
      <p:bgPr>
        <a:solidFill>
          <a:schemeClr val="accent3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A0726B13-8A06-4C2F-B3E2-C6E4FDCB913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4030229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A0726B13-8A06-4C2F-B3E2-C6E4FDCB913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214DD698-12A5-415B-97E6-9C6DBEB91E8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2000" b="0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AA1EFBD-66C8-4081-AADF-2B4A352FE64D}"/>
              </a:ext>
            </a:extLst>
          </p:cNvPr>
          <p:cNvSpPr/>
          <p:nvPr userDrawn="1"/>
        </p:nvSpPr>
        <p:spPr bwMode="gray">
          <a:xfrm>
            <a:off x="0" y="-1587"/>
            <a:ext cx="6096000" cy="3429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D7508A2-A0AF-4811-ACA1-FC84D131531A}"/>
              </a:ext>
            </a:extLst>
          </p:cNvPr>
          <p:cNvSpPr/>
          <p:nvPr userDrawn="1"/>
        </p:nvSpPr>
        <p:spPr bwMode="gray">
          <a:xfrm>
            <a:off x="-7168" y="3048000"/>
            <a:ext cx="6101581" cy="381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Picture Placeholder 21">
            <a:extLst>
              <a:ext uri="{FF2B5EF4-FFF2-40B4-BE49-F238E27FC236}">
                <a16:creationId xmlns:a16="http://schemas.microsoft.com/office/drawing/2014/main" id="{3448625E-017A-4951-9ED5-25641345A0FB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3722550" y="-1587"/>
            <a:ext cx="2373449" cy="2668587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insert picture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1D364477-0314-4F10-9D10-E2EF9653C5E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381000" y="3163395"/>
            <a:ext cx="2667000" cy="193899"/>
          </a:xfrm>
        </p:spPr>
        <p:txBody>
          <a:bodyPr wrap="square" lIns="0" tIns="0" rIns="0" bIns="0" anchorCtr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US"/>
              <a:t>Areas of Expertise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F7FD24E3-E069-4B35-9C18-F463735BC897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 bwMode="gray">
          <a:xfrm>
            <a:off x="3428999" y="3163395"/>
            <a:ext cx="2286001" cy="193899"/>
          </a:xfrm>
        </p:spPr>
        <p:txBody>
          <a:bodyPr wrap="square" lIns="0" tIns="0" rIns="0" bIns="0" anchorCtr="0">
            <a:sp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US"/>
              <a:t>Education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13B904A-F76F-4A89-9C9D-B0B0D1D3C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0999"/>
            <a:ext cx="2286000" cy="2286000"/>
          </a:xfrm>
        </p:spPr>
        <p:txBody>
          <a:bodyPr vert="horz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Surname Name</a:t>
            </a:r>
            <a:br>
              <a:rPr lang="en-US"/>
            </a:br>
            <a:r>
              <a:rPr lang="en-US" b="0"/>
              <a:t>Position, Office, Country</a:t>
            </a:r>
            <a:endParaRPr lang="en-US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6B08D16-5AA2-494D-9218-A5A958D9A796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6477000" y="381000"/>
            <a:ext cx="5334000" cy="570706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58AFDCE-ECF6-47EB-A6F5-69ECA2AEC7D0}"/>
              </a:ext>
            </a:extLst>
          </p:cNvPr>
          <p:cNvSpPr>
            <a:spLocks noGrp="1"/>
          </p:cNvSpPr>
          <p:nvPr>
            <p:ph type="body" sz="quarter" idx="42"/>
          </p:nvPr>
        </p:nvSpPr>
        <p:spPr>
          <a:xfrm>
            <a:off x="3429000" y="3429000"/>
            <a:ext cx="2286000" cy="2615375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/>
            </a:lvl1pPr>
            <a:lvl2pPr>
              <a:spcBef>
                <a:spcPts val="600"/>
              </a:spcBef>
              <a:spcAft>
                <a:spcPts val="0"/>
              </a:spcAft>
              <a:defRPr/>
            </a:lvl2pPr>
            <a:lvl3pPr>
              <a:spcBef>
                <a:spcPts val="600"/>
              </a:spcBef>
              <a:spcAft>
                <a:spcPts val="0"/>
              </a:spcAft>
              <a:defRPr/>
            </a:lvl3pPr>
            <a:lvl4pPr>
              <a:spcBef>
                <a:spcPts val="600"/>
              </a:spcBef>
              <a:spcAft>
                <a:spcPts val="0"/>
              </a:spcAft>
              <a:defRPr/>
            </a:lvl4pPr>
            <a:lvl5pPr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5B1C7F46-3F09-480F-8300-B47FB5A4F4BA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3429000"/>
            <a:ext cx="2667000" cy="2617377"/>
          </a:xfrm>
        </p:spPr>
        <p:txBody>
          <a:bodyPr/>
          <a:lstStyle>
            <a:lvl1pPr>
              <a:spcBef>
                <a:spcPts val="600"/>
              </a:spcBef>
              <a:spcAft>
                <a:spcPts val="0"/>
              </a:spcAft>
              <a:defRPr/>
            </a:lvl1pPr>
            <a:lvl2pPr>
              <a:spcBef>
                <a:spcPts val="600"/>
              </a:spcBef>
              <a:spcAft>
                <a:spcPts val="0"/>
              </a:spcAft>
              <a:defRPr/>
            </a:lvl2pPr>
            <a:lvl3pPr>
              <a:spcBef>
                <a:spcPts val="600"/>
              </a:spcBef>
              <a:spcAft>
                <a:spcPts val="0"/>
              </a:spcAft>
              <a:defRPr/>
            </a:lvl3pPr>
            <a:lvl4pPr>
              <a:spcBef>
                <a:spcPts val="600"/>
              </a:spcBef>
              <a:spcAft>
                <a:spcPts val="0"/>
              </a:spcAft>
              <a:defRPr/>
            </a:lvl4pPr>
            <a:lvl5pPr>
              <a:spcBef>
                <a:spcPts val="600"/>
              </a:spcBef>
              <a:spcAft>
                <a:spcPts val="0"/>
              </a:spcAft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1BB67-2D3C-509C-36C2-53C34A26F85E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US" sz="1000" b="0">
                <a:solidFill>
                  <a:schemeClr val="bg1"/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US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81CAC780-53CF-4227-057B-0F38894AB9EB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190769D5-A080-4B74-4FB4-E06AEA94574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3086A232-9EB7-9E92-B08D-BBD852561C5A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8DE5F381-8F45-AE80-B9DA-A6D6E86A7AF4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B258F69-F3EB-2D8E-9CC6-A113B6BAB85B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39BBD4B-BB72-E9DE-2B8D-886907743DD8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BC9877B-48B4-3655-A744-7E6AC814407C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BC220F2-8CB3-6551-B467-AAAA08F40836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4191544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ographies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98F66653-A36B-46DE-BBD0-F01F92C1440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5848001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92" imgH="591" progId="TCLayout.ActiveDocument.1">
                  <p:embed/>
                </p:oleObj>
              </mc:Choice>
              <mc:Fallback>
                <p:oleObj name="think-cell Slide" r:id="rId4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98F66653-A36B-46DE-BBD0-F01F92C144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12F9D6FE-B94A-BECE-A55D-13630C20A352}"/>
              </a:ext>
            </a:extLst>
          </p:cNvPr>
          <p:cNvSpPr/>
          <p:nvPr userDrawn="1"/>
        </p:nvSpPr>
        <p:spPr bwMode="gray">
          <a:xfrm>
            <a:off x="9144000" y="0"/>
            <a:ext cx="304800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8B0BE2C-AE56-FA5E-C3D8-35B7A3540868}"/>
              </a:ext>
            </a:extLst>
          </p:cNvPr>
          <p:cNvSpPr/>
          <p:nvPr userDrawn="1"/>
        </p:nvSpPr>
        <p:spPr bwMode="gray">
          <a:xfrm>
            <a:off x="3048002" y="0"/>
            <a:ext cx="3047998" cy="6858000"/>
          </a:xfrm>
          <a:prstGeom prst="rect">
            <a:avLst/>
          </a:prstGeom>
          <a:solidFill>
            <a:srgbClr val="323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C0DD323-BFBA-6918-E0AC-6B7DEBAB3B0E}"/>
              </a:ext>
            </a:extLst>
          </p:cNvPr>
          <p:cNvSpPr/>
          <p:nvPr userDrawn="1"/>
        </p:nvSpPr>
        <p:spPr bwMode="gray">
          <a:xfrm>
            <a:off x="6096000" y="0"/>
            <a:ext cx="3048000" cy="6858000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2000" tIns="72000" rIns="72000" bIns="72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err="1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0D7010FC-D5EC-4F40-BF84-C3A559032E0B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20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4CF47EE3-F5CB-4E44-BC68-EC24C6779C14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3048000" y="0"/>
            <a:ext cx="3048000" cy="2663825"/>
          </a:xfrm>
          <a:solidFill>
            <a:srgbClr val="323232"/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1" name="Picture Placeholder 19">
            <a:extLst>
              <a:ext uri="{FF2B5EF4-FFF2-40B4-BE49-F238E27FC236}">
                <a16:creationId xmlns:a16="http://schemas.microsoft.com/office/drawing/2014/main" id="{796EB4AD-659A-9A47-B141-976732FEBC0E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 bwMode="gray">
          <a:xfrm>
            <a:off x="6096000" y="0"/>
            <a:ext cx="3048000" cy="2663825"/>
          </a:xfrm>
          <a:solidFill>
            <a:schemeClr val="accent3">
              <a:lumMod val="50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2" name="Picture Placeholder 19">
            <a:extLst>
              <a:ext uri="{FF2B5EF4-FFF2-40B4-BE49-F238E27FC236}">
                <a16:creationId xmlns:a16="http://schemas.microsoft.com/office/drawing/2014/main" id="{8DFD1BD5-98E0-0947-9140-940DFF970135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 bwMode="gray">
          <a:xfrm>
            <a:off x="9147359" y="0"/>
            <a:ext cx="3048000" cy="2663825"/>
          </a:xfrm>
          <a:solidFill>
            <a:schemeClr val="tx1">
              <a:lumMod val="75000"/>
              <a:lumOff val="2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44CBE62D-52E2-4C4C-AF6E-96D1E570765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 bwMode="gray">
          <a:xfrm>
            <a:off x="3428999" y="3048000"/>
            <a:ext cx="2286000" cy="3048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bg1"/>
                </a:solidFill>
              </a:defRPr>
            </a:lvl2pPr>
            <a:lvl3pPr marL="0" indent="0">
              <a:spcBef>
                <a:spcPts val="1200"/>
              </a:spcBef>
              <a:spcAft>
                <a:spcPts val="0"/>
              </a:spcAft>
              <a:buNone/>
              <a:tabLst/>
              <a:defRPr b="1">
                <a:solidFill>
                  <a:schemeClr val="bg1"/>
                </a:solidFill>
              </a:defRPr>
            </a:lvl3pPr>
            <a:lvl4pPr marL="180000" indent="-18000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4pPr>
            <a:lvl5pPr marL="360000" indent="-18000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Name and Surname</a:t>
            </a:r>
          </a:p>
          <a:p>
            <a:pPr lvl="1"/>
            <a:r>
              <a:rPr lang="en-US"/>
              <a:t>Job title and location second level</a:t>
            </a:r>
          </a:p>
          <a:p>
            <a:pPr lvl="2"/>
            <a:r>
              <a:rPr lang="en-US"/>
              <a:t>Summary of experience third level</a:t>
            </a:r>
          </a:p>
          <a:p>
            <a:pPr lvl="3"/>
            <a:r>
              <a:rPr lang="en-US"/>
              <a:t>Second level bullet</a:t>
            </a:r>
          </a:p>
          <a:p>
            <a:pPr lvl="4"/>
            <a:r>
              <a:rPr lang="en-US"/>
              <a:t>Third level bullet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1C3C4FE2-D60A-3C44-A1A2-F63809BB1ED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 bwMode="gray">
          <a:xfrm>
            <a:off x="6477000" y="3048000"/>
            <a:ext cx="2286000" cy="3048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bg1"/>
                </a:solidFill>
              </a:defRPr>
            </a:lvl2pPr>
            <a:lvl3pPr marL="0" indent="0">
              <a:spcBef>
                <a:spcPts val="1200"/>
              </a:spcBef>
              <a:spcAft>
                <a:spcPts val="0"/>
              </a:spcAft>
              <a:buNone/>
              <a:tabLst/>
              <a:defRPr b="1">
                <a:solidFill>
                  <a:schemeClr val="bg1"/>
                </a:solidFill>
              </a:defRPr>
            </a:lvl3pPr>
            <a:lvl4pPr marL="180000" indent="-18000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4pPr>
            <a:lvl5pPr marL="360000" indent="-18000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Name and Surname</a:t>
            </a:r>
          </a:p>
          <a:p>
            <a:pPr lvl="1"/>
            <a:r>
              <a:rPr lang="en-US"/>
              <a:t>Job title and location second level</a:t>
            </a:r>
          </a:p>
          <a:p>
            <a:pPr lvl="2"/>
            <a:r>
              <a:rPr lang="en-US"/>
              <a:t>Summary of experience third level</a:t>
            </a:r>
          </a:p>
          <a:p>
            <a:pPr lvl="3"/>
            <a:r>
              <a:rPr lang="en-US"/>
              <a:t>Second level bullet</a:t>
            </a:r>
          </a:p>
          <a:p>
            <a:pPr lvl="4"/>
            <a:r>
              <a:rPr lang="en-US"/>
              <a:t>Third level bullet</a:t>
            </a:r>
          </a:p>
        </p:txBody>
      </p:sp>
      <p:sp>
        <p:nvSpPr>
          <p:cNvPr id="28" name="Text Placeholder 23">
            <a:extLst>
              <a:ext uri="{FF2B5EF4-FFF2-40B4-BE49-F238E27FC236}">
                <a16:creationId xmlns:a16="http://schemas.microsoft.com/office/drawing/2014/main" id="{39E6F826-10D9-8247-8889-29223C7F84B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 bwMode="gray">
          <a:xfrm>
            <a:off x="9525000" y="3048000"/>
            <a:ext cx="2286000" cy="3048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>
                <a:solidFill>
                  <a:schemeClr val="bg1"/>
                </a:solidFill>
              </a:defRPr>
            </a:lvl2pPr>
            <a:lvl3pPr marL="0" indent="0">
              <a:spcBef>
                <a:spcPts val="1200"/>
              </a:spcBef>
              <a:spcAft>
                <a:spcPts val="0"/>
              </a:spcAft>
              <a:buNone/>
              <a:tabLst/>
              <a:defRPr b="1">
                <a:solidFill>
                  <a:schemeClr val="bg1"/>
                </a:solidFill>
              </a:defRPr>
            </a:lvl3pPr>
            <a:lvl4pPr marL="180000" indent="-18000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4pPr>
            <a:lvl5pPr marL="360000" indent="-180000">
              <a:spcBef>
                <a:spcPts val="0"/>
              </a:spcBef>
              <a:spcAft>
                <a:spcPts val="0"/>
              </a:spcAft>
              <a:buFont typeface="System Font Regular"/>
              <a:buChar char="–"/>
              <a:tabLst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Name and Surname</a:t>
            </a:r>
          </a:p>
          <a:p>
            <a:pPr lvl="1"/>
            <a:r>
              <a:rPr lang="en-US"/>
              <a:t>Job title and location second level</a:t>
            </a:r>
          </a:p>
          <a:p>
            <a:pPr lvl="2"/>
            <a:r>
              <a:rPr lang="en-US"/>
              <a:t>Summary of experience third level</a:t>
            </a:r>
          </a:p>
          <a:p>
            <a:pPr lvl="3"/>
            <a:r>
              <a:rPr lang="en-US"/>
              <a:t>Second level bullet</a:t>
            </a:r>
          </a:p>
          <a:p>
            <a:pPr lvl="4"/>
            <a:r>
              <a:rPr lang="en-US"/>
              <a:t>Third level bullet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39468541-A21A-46F7-AFC4-CBC98C325E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5999" cy="2215991"/>
          </a:xfrm>
        </p:spPr>
        <p:txBody>
          <a:bodyPr vert="horz"/>
          <a:lstStyle>
            <a:lvl1pPr>
              <a:defRPr/>
            </a:lvl1pPr>
          </a:lstStyle>
          <a:p>
            <a:r>
              <a:rPr lang="en-US"/>
              <a:t>Key message. </a:t>
            </a:r>
            <a:br>
              <a:rPr lang="en-US"/>
            </a:br>
            <a:r>
              <a:rPr lang="en-US"/>
              <a:t>If the audience reads just this, it will be enough. Make every word count. Say it like you would in the room.</a:t>
            </a:r>
          </a:p>
        </p:txBody>
      </p:sp>
    </p:spTree>
    <p:extLst>
      <p:ext uri="{BB962C8B-B14F-4D97-AF65-F5344CB8AC3E}">
        <p14:creationId xmlns:p14="http://schemas.microsoft.com/office/powerpoint/2010/main" val="179540715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se Study">
    <p:bg>
      <p:bgPr>
        <a:solidFill>
          <a:schemeClr val="accent3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66F4BDBA-8A7A-4151-9891-CE2FF8030BCB}"/>
              </a:ext>
            </a:extLst>
          </p:cNvPr>
          <p:cNvSpPr/>
          <p:nvPr userDrawn="1"/>
        </p:nvSpPr>
        <p:spPr>
          <a:xfrm>
            <a:off x="3048000" y="0"/>
            <a:ext cx="4572000" cy="3429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8A6D9F4-AFFE-40C2-A711-D5F9F9523EA2}"/>
              </a:ext>
            </a:extLst>
          </p:cNvPr>
          <p:cNvSpPr/>
          <p:nvPr userDrawn="1"/>
        </p:nvSpPr>
        <p:spPr>
          <a:xfrm>
            <a:off x="3048000" y="3429000"/>
            <a:ext cx="4572000" cy="3429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6F887B0-D81F-4D6E-8490-01166A3570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  <p:sp>
        <p:nvSpPr>
          <p:cNvPr id="19" name="Text Placeholder 9">
            <a:extLst>
              <a:ext uri="{FF2B5EF4-FFF2-40B4-BE49-F238E27FC236}">
                <a16:creationId xmlns:a16="http://schemas.microsoft.com/office/drawing/2014/main" id="{2F01B772-E707-4318-AFF4-D233B7291D0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29000" y="380999"/>
            <a:ext cx="3810000" cy="381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Situation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9F9E8AE9-DD63-4653-988B-3750118E135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29000" y="3809999"/>
            <a:ext cx="3810000" cy="381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Approach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7F035056-C297-4E3D-A5DA-D86611958279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01000" y="3809999"/>
            <a:ext cx="3810000" cy="381000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1">
                <a:solidFill>
                  <a:schemeClr val="accent5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defRPr sz="1800" b="1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defRPr/>
            </a:lvl5pPr>
          </a:lstStyle>
          <a:p>
            <a:pPr lvl="0"/>
            <a:r>
              <a:rPr lang="en-GB"/>
              <a:t>Impact</a:t>
            </a:r>
          </a:p>
        </p:txBody>
      </p:sp>
      <p:sp>
        <p:nvSpPr>
          <p:cNvPr id="27" name="Text Placeholder 31">
            <a:extLst>
              <a:ext uri="{FF2B5EF4-FFF2-40B4-BE49-F238E27FC236}">
                <a16:creationId xmlns:a16="http://schemas.microsoft.com/office/drawing/2014/main" id="{FCA46901-ED40-41AA-95AD-ADE9E86C443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29000" y="4191000"/>
            <a:ext cx="3810000" cy="1905000"/>
          </a:xfrm>
        </p:spPr>
        <p:txBody>
          <a:bodyPr wrap="square" lIns="0" tIns="0" rIns="0" bIns="0" anchorCtr="0">
            <a:no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8" name="Text Placeholder 33">
            <a:extLst>
              <a:ext uri="{FF2B5EF4-FFF2-40B4-BE49-F238E27FC236}">
                <a16:creationId xmlns:a16="http://schemas.microsoft.com/office/drawing/2014/main" id="{FFC8F3DC-2FB3-4CA7-9006-B6A3370B9E0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001000" y="4191000"/>
            <a:ext cx="3810000" cy="1905000"/>
          </a:xfrm>
        </p:spPr>
        <p:txBody>
          <a:bodyPr wrap="square" lIns="0" tIns="0" rIns="0" bIns="0" anchorCtr="0">
            <a:noAutofit/>
          </a:bodyPr>
          <a:lstStyle>
            <a:lvl1pPr>
              <a:defRPr sz="1400">
                <a:solidFill>
                  <a:schemeClr val="accent5"/>
                </a:solidFill>
              </a:defRPr>
            </a:lvl1pPr>
            <a:lvl2pPr>
              <a:buClr>
                <a:schemeClr val="accent5"/>
              </a:buClr>
              <a:defRPr sz="1400">
                <a:solidFill>
                  <a:schemeClr val="accent5"/>
                </a:solidFill>
              </a:defRPr>
            </a:lvl2pPr>
            <a:lvl3pPr>
              <a:buClr>
                <a:schemeClr val="accent5"/>
              </a:buClr>
              <a:defRPr sz="1400">
                <a:solidFill>
                  <a:schemeClr val="accent5"/>
                </a:solidFill>
              </a:defRPr>
            </a:lvl3pPr>
            <a:lvl4pPr>
              <a:defRPr sz="1400">
                <a:solidFill>
                  <a:schemeClr val="accent5"/>
                </a:solidFill>
              </a:defRPr>
            </a:lvl4pPr>
            <a:lvl5pPr>
              <a:buClr>
                <a:schemeClr val="accent5"/>
              </a:buClr>
              <a:defRPr sz="14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9" name="Text Placeholder 36">
            <a:extLst>
              <a:ext uri="{FF2B5EF4-FFF2-40B4-BE49-F238E27FC236}">
                <a16:creationId xmlns:a16="http://schemas.microsoft.com/office/drawing/2014/main" id="{C88F3AC6-38BB-420F-928B-D3D9DAD55B7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3429000" y="761999"/>
            <a:ext cx="3810000" cy="2285999"/>
          </a:xfrm>
        </p:spPr>
        <p:txBody>
          <a:bodyPr wrap="square" lIns="0" tIns="0" rIns="0" bIns="0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0" name="Picture Placeholder 20">
            <a:extLst>
              <a:ext uri="{FF2B5EF4-FFF2-40B4-BE49-F238E27FC236}">
                <a16:creationId xmlns:a16="http://schemas.microsoft.com/office/drawing/2014/main" id="{B62EDA09-4F38-47EC-8087-3301CDABF20D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7620000" y="-1"/>
            <a:ext cx="4572000" cy="3429000"/>
          </a:xfrm>
          <a:solidFill>
            <a:schemeClr val="accent3"/>
          </a:solidFill>
        </p:spPr>
        <p:txBody>
          <a:bodyPr/>
          <a:lstStyle/>
          <a:p>
            <a:r>
              <a:rPr lang="en-GB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9004014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4296CD57-C0DB-43A8-8C5C-A53954983973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8341356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4296CD57-C0DB-43A8-8C5C-A5395498397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CB228E0-7DFF-492A-AFEB-CD54CE9A63B2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20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2A699C7-7B2A-FE48-B204-2A35A8621D62}"/>
              </a:ext>
            </a:extLst>
          </p:cNvPr>
          <p:cNvSpPr/>
          <p:nvPr userDrawn="1"/>
        </p:nvSpPr>
        <p:spPr bwMode="gray">
          <a:xfrm>
            <a:off x="0" y="-1587"/>
            <a:ext cx="12192000" cy="1525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E4614CD-0A06-45AD-BFB3-52C98A15147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10286999" cy="830997"/>
          </a:xfrm>
        </p:spPr>
        <p:txBody>
          <a:bodyPr vert="horz" wrap="square" lIns="0" tIns="0" rIns="0" bIns="0" anchorCtr="0">
            <a:noAutofit/>
          </a:bodyPr>
          <a:lstStyle>
            <a:lvl1pPr>
              <a:defRPr/>
            </a:lvl1pPr>
          </a:lstStyle>
          <a:p>
            <a:r>
              <a:rPr lang="en-US"/>
              <a:t>Key message. If the audience reads just this, it will be enough. </a:t>
            </a:r>
            <a:br>
              <a:rPr lang="en-US"/>
            </a:br>
            <a:r>
              <a:rPr lang="en-US"/>
              <a:t>Make every word count. Say it like you would in the room.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CC1DB08-8024-389B-64A0-9B500840D8B1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US" sz="1000" b="0">
                <a:solidFill>
                  <a:schemeClr val="bg1"/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US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EA6FBDCA-5126-4449-E388-963843EA3D19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387238F3-275D-60F8-067C-BBF1C428E0C2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0D014AB-3080-DC28-42DA-AF638C6AC341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223AF52B-F7BD-DF2C-D126-A4099166F75F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F74EC1CA-E1AF-8741-090D-5E8EFD3876CF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9AF22D-6128-1C8F-3A5C-E69EC84F7A0D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C1C16413-21EE-66F9-C6D8-4FFA1B70437F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2CD2D6C-EF1D-D324-09CA-0B56180EFF12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6715008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270B7BD-FC9D-4F69-A68F-E0C27C382D7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717798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270B7BD-FC9D-4F69-A68F-E0C27C382D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C22C1CB-4182-4CFE-892E-F42BC6EFB9A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20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A2A9C-BC2E-E84C-9D64-34631BC47D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81000" y="765175"/>
            <a:ext cx="2667000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Details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E2D8C7B-E137-3948-86A5-8EF55583B6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429001" y="765175"/>
            <a:ext cx="2666999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Details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4E76C799-A2B3-8549-BF01-A5E85152A2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81000" y="1721833"/>
            <a:ext cx="2667000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Details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BEF35F24-23CB-894F-98A8-27315C4DB2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429001" y="1721833"/>
            <a:ext cx="2666999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Details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8BA69A-3076-2A40-8C16-4A197F6CC4C1}"/>
              </a:ext>
            </a:extLst>
          </p:cNvPr>
          <p:cNvSpPr/>
          <p:nvPr userDrawn="1"/>
        </p:nvSpPr>
        <p:spPr bwMode="gray">
          <a:xfrm>
            <a:off x="381000" y="5805054"/>
            <a:ext cx="5715000" cy="28777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This document is exclusively intended for selected client employees. Distribution, quotations and duplications – even in the form of extracts – for third parties is only  permitted upon prior written consent of KEARNEY.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KEARNEY used the text and charts compiled in this report in a presentation; they do not represent a complete documentation of the presentation.</a:t>
            </a:r>
          </a:p>
        </p:txBody>
      </p:sp>
      <p:sp>
        <p:nvSpPr>
          <p:cNvPr id="22" name="Picture Placeholder 43">
            <a:extLst>
              <a:ext uri="{FF2B5EF4-FFF2-40B4-BE49-F238E27FC236}">
                <a16:creationId xmlns:a16="http://schemas.microsoft.com/office/drawing/2014/main" id="{763095BA-2E8C-A049-B6E6-B9E92AF228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09600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1858328 w 6096000"/>
              <a:gd name="connsiteY1" fmla="*/ 0 h 6858000"/>
              <a:gd name="connsiteX2" fmla="*/ 3456432 w 6096000"/>
              <a:gd name="connsiteY2" fmla="*/ 2612771 h 6858000"/>
              <a:gd name="connsiteX3" fmla="*/ 5093144 w 6096000"/>
              <a:gd name="connsiteY3" fmla="*/ 0 h 6858000"/>
              <a:gd name="connsiteX4" fmla="*/ 6096000 w 6096000"/>
              <a:gd name="connsiteY4" fmla="*/ 0 h 6858000"/>
              <a:gd name="connsiteX5" fmla="*/ 6096000 w 6096000"/>
              <a:gd name="connsiteY5" fmla="*/ 1283272 h 6858000"/>
              <a:gd name="connsiteX6" fmla="*/ 4272026 w 6096000"/>
              <a:gd name="connsiteY6" fmla="*/ 4115435 h 6858000"/>
              <a:gd name="connsiteX7" fmla="*/ 4272026 w 6096000"/>
              <a:gd name="connsiteY7" fmla="*/ 6858000 h 6858000"/>
              <a:gd name="connsiteX8" fmla="*/ 2650427 w 6096000"/>
              <a:gd name="connsiteY8" fmla="*/ 6858000 h 6858000"/>
              <a:gd name="connsiteX9" fmla="*/ 2650427 w 6096000"/>
              <a:gd name="connsiteY9" fmla="*/ 41062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1858328" y="0"/>
                </a:lnTo>
                <a:lnTo>
                  <a:pt x="3456432" y="2612771"/>
                </a:lnTo>
                <a:lnTo>
                  <a:pt x="5093144" y="0"/>
                </a:lnTo>
                <a:lnTo>
                  <a:pt x="6096000" y="0"/>
                </a:lnTo>
                <a:lnTo>
                  <a:pt x="6096000" y="1283272"/>
                </a:lnTo>
                <a:lnTo>
                  <a:pt x="4272026" y="4115435"/>
                </a:lnTo>
                <a:lnTo>
                  <a:pt x="4272026" y="6858000"/>
                </a:lnTo>
                <a:lnTo>
                  <a:pt x="2650427" y="6858000"/>
                </a:lnTo>
                <a:lnTo>
                  <a:pt x="2650427" y="4106291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insert image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4D08DEC-6623-4781-9EAF-1AEF06E65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81000" y="2678492"/>
            <a:ext cx="2667000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Details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627CD43-C8BD-456F-B11B-D4CCC5605F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429001" y="2678492"/>
            <a:ext cx="2666999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Details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305778-3C35-4F87-95B8-48D34A0EAB57}"/>
              </a:ext>
            </a:extLst>
          </p:cNvPr>
          <p:cNvSpPr/>
          <p:nvPr userDrawn="1"/>
        </p:nvSpPr>
        <p:spPr>
          <a:xfrm>
            <a:off x="381000" y="380999"/>
            <a:ext cx="2286000" cy="38576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D19352E-21F1-4375-A6D4-65010E3C6CC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1000" y="3816948"/>
            <a:ext cx="5715000" cy="533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1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</a:pPr>
            <a:r>
              <a:rPr lang="en-GB" sz="1100" b="0">
                <a:solidFill>
                  <a:schemeClr val="bg1"/>
                </a:solidFill>
              </a:rPr>
              <a:t>Kearney is a leading global management consulting firm. For nearly 100 years, we have been a trusted advisor to C-suites, government bodies, and nonprofit organizations. Our people make us who we are. Driven to be the difference between a big idea and making it happen, we work alongside our clients to regenerate their businesses to create a future that works for everyone.</a:t>
            </a:r>
            <a:r>
              <a:rPr lang="en-US" sz="1100" b="0">
                <a:solidFill>
                  <a:schemeClr val="bg1"/>
                </a:solidFill>
              </a:rPr>
              <a:t> </a:t>
            </a:r>
            <a:endParaRPr lang="cs-CZ" sz="1100" b="0">
              <a:solidFill>
                <a:schemeClr val="bg1"/>
              </a:solidFill>
            </a:endParaRPr>
          </a:p>
          <a:p>
            <a:pPr>
              <a:spcBef>
                <a:spcPts val="300"/>
              </a:spcBef>
            </a:pPr>
            <a:r>
              <a:rPr lang="en-US" sz="1100">
                <a:solidFill>
                  <a:schemeClr val="bg1"/>
                </a:solidFill>
              </a:rPr>
              <a:t>www.kearney.com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E9F5617-7080-4BB2-94B0-F0A05C5823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6715" y="4953000"/>
            <a:ext cx="2654300" cy="278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2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solidFill>
                  <a:schemeClr val="accent5"/>
                </a:solidFill>
              </a:rPr>
              <a:t>Stay connected with Kearney</a:t>
            </a:r>
          </a:p>
        </p:txBody>
      </p:sp>
      <p:pic>
        <p:nvPicPr>
          <p:cNvPr id="16" name="Picture 15" descr="A drawing of a face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C42EED9A-93D2-4111-93FB-44E62B46F2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84048" y="5181600"/>
            <a:ext cx="359237" cy="359237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C2A7E718-FD1D-4AFE-ACE9-92725F57635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869018" y="5181600"/>
            <a:ext cx="359237" cy="359237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1541D422-6334-4123-9AF4-77A42EF533E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45905" y="5181600"/>
            <a:ext cx="359237" cy="359237"/>
          </a:xfrm>
          <a:prstGeom prst="rect">
            <a:avLst/>
          </a:prstGeom>
        </p:spPr>
      </p:pic>
      <p:pic>
        <p:nvPicPr>
          <p:cNvPr id="26" name="Picture 25" descr="A picture containing drawing&#10;&#10;Description automatically generated">
            <a:hlinkClick r:id="rId12"/>
            <a:extLst>
              <a:ext uri="{FF2B5EF4-FFF2-40B4-BE49-F238E27FC236}">
                <a16:creationId xmlns:a16="http://schemas.microsoft.com/office/drawing/2014/main" id="{A7CEEB1C-EE1B-439A-9586-F4EE1C8640A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307763" y="5181600"/>
            <a:ext cx="359237" cy="359237"/>
          </a:xfrm>
          <a:prstGeom prst="rect">
            <a:avLst/>
          </a:prstGeom>
        </p:spPr>
      </p:pic>
      <p:pic>
        <p:nvPicPr>
          <p:cNvPr id="27" name="Picture 26" descr="A drawing of a face&#10;&#10;Description automatically generated">
            <a:hlinkClick r:id="rId14"/>
            <a:extLst>
              <a:ext uri="{FF2B5EF4-FFF2-40B4-BE49-F238E27FC236}">
                <a16:creationId xmlns:a16="http://schemas.microsoft.com/office/drawing/2014/main" id="{1294260F-3AED-47F6-A8CE-9E3083AD421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822793" y="5181600"/>
            <a:ext cx="359237" cy="359237"/>
          </a:xfrm>
          <a:prstGeom prst="rect">
            <a:avLst/>
          </a:prstGeom>
        </p:spPr>
      </p:pic>
      <p:grpSp>
        <p:nvGrpSpPr>
          <p:cNvPr id="2" name="Graphic 8">
            <a:extLst>
              <a:ext uri="{FF2B5EF4-FFF2-40B4-BE49-F238E27FC236}">
                <a16:creationId xmlns:a16="http://schemas.microsoft.com/office/drawing/2014/main" id="{1998CBF4-6EAA-513B-80BF-7E189244BB96}"/>
              </a:ext>
            </a:extLst>
          </p:cNvPr>
          <p:cNvGrpSpPr/>
          <p:nvPr userDrawn="1"/>
        </p:nvGrpSpPr>
        <p:grpSpPr>
          <a:xfrm>
            <a:off x="381000" y="6249124"/>
            <a:ext cx="1905000" cy="228600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ECF0DB5-BB34-17E9-93E3-25553C739973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16C5745-61C0-F7EA-0475-DDAD781D73C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3C7F37-67B9-1043-E75D-234B4AA87AB0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8F4FA4-44FC-C621-59FA-891F28A4C802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BD6B1A6-785A-BFD3-D588-440D32EB4419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9F9E195-ADCD-D416-4B0C-B00AD2ECFFA7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34018F-9D70-E69E-B166-9807A7BC21CB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6963008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- Full Phot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C270B7BD-FC9D-4F69-A68F-E0C27C382D7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39077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C270B7BD-FC9D-4F69-A68F-E0C27C382D7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" name="Rectangle 31">
            <a:extLst>
              <a:ext uri="{FF2B5EF4-FFF2-40B4-BE49-F238E27FC236}">
                <a16:creationId xmlns:a16="http://schemas.microsoft.com/office/drawing/2014/main" id="{3892EE32-E3D2-48FC-2A7A-02DA9E3C344E}"/>
              </a:ext>
            </a:extLst>
          </p:cNvPr>
          <p:cNvSpPr/>
          <p:nvPr userDrawn="1"/>
        </p:nvSpPr>
        <p:spPr>
          <a:xfrm>
            <a:off x="6477000" y="0"/>
            <a:ext cx="5715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>
              <a:lnSpc>
                <a:spcPct val="90000"/>
              </a:lnSpc>
            </a:pPr>
            <a:endParaRPr lang="en-US" sz="1400" err="1">
              <a:solidFill>
                <a:schemeClr val="tx1"/>
              </a:solidFill>
            </a:endParaRPr>
          </a:p>
        </p:txBody>
      </p:sp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EC22C1CB-4182-4CFE-892E-F42BC6EFB9A6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20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0A2A9C-BC2E-E84C-9D64-34631BC47D1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81000" y="765175"/>
            <a:ext cx="2667000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Details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E2D8C7B-E137-3948-86A5-8EF55583B65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 bwMode="gray">
          <a:xfrm>
            <a:off x="3429001" y="765175"/>
            <a:ext cx="2666999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Details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4E76C799-A2B3-8549-BF01-A5E85152A2D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 bwMode="gray">
          <a:xfrm>
            <a:off x="381000" y="1721833"/>
            <a:ext cx="2667000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Details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BEF35F24-23CB-894F-98A8-27315C4DB2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429001" y="1721833"/>
            <a:ext cx="2666999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Details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78BA69A-3076-2A40-8C16-4A197F6CC4C1}"/>
              </a:ext>
            </a:extLst>
          </p:cNvPr>
          <p:cNvSpPr/>
          <p:nvPr userDrawn="1"/>
        </p:nvSpPr>
        <p:spPr bwMode="gray">
          <a:xfrm>
            <a:off x="381000" y="5805054"/>
            <a:ext cx="5715000" cy="287771"/>
          </a:xfrm>
          <a:prstGeom prst="rect">
            <a:avLst/>
          </a:prstGeom>
        </p:spPr>
        <p:txBody>
          <a:bodyPr wrap="square" lIns="0" tIns="0" rIns="0" bIns="0" anchor="b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This document is exclusively intended for selected client employees. Distribution, quotations and duplications – even in the form of extracts – for third parties is only  permitted upon prior written consent of KEARNEY.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KEARNEY used the text and charts compiled in this report in a presentation; they do not represent a complete documentation of the presentation.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29988207-BC86-306E-2460-75720CBD006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6471931" y="0"/>
            <a:ext cx="5720069" cy="6858001"/>
          </a:xfrm>
          <a:custGeom>
            <a:avLst/>
            <a:gdLst>
              <a:gd name="connsiteX0" fmla="*/ 3336645 w 5720069"/>
              <a:gd name="connsiteY0" fmla="*/ 6858000 h 6858001"/>
              <a:gd name="connsiteX1" fmla="*/ 3563335 w 5720069"/>
              <a:gd name="connsiteY1" fmla="*/ 6858000 h 6858001"/>
              <a:gd name="connsiteX2" fmla="*/ 3563335 w 5720069"/>
              <a:gd name="connsiteY2" fmla="*/ 6858001 h 6858001"/>
              <a:gd name="connsiteX3" fmla="*/ 3336645 w 5720069"/>
              <a:gd name="connsiteY3" fmla="*/ 6858001 h 6858001"/>
              <a:gd name="connsiteX4" fmla="*/ 5720069 w 5720069"/>
              <a:gd name="connsiteY4" fmla="*/ 1403216 h 6858001"/>
              <a:gd name="connsiteX5" fmla="*/ 5720069 w 5720069"/>
              <a:gd name="connsiteY5" fmla="*/ 6858000 h 6858001"/>
              <a:gd name="connsiteX6" fmla="*/ 3563335 w 5720069"/>
              <a:gd name="connsiteY6" fmla="*/ 6858000 h 6858001"/>
              <a:gd name="connsiteX7" fmla="*/ 3563335 w 5720069"/>
              <a:gd name="connsiteY7" fmla="*/ 3943897 h 6858001"/>
              <a:gd name="connsiteX8" fmla="*/ 5069 w 5720069"/>
              <a:gd name="connsiteY8" fmla="*/ 5992 h 6858001"/>
              <a:gd name="connsiteX9" fmla="*/ 3336645 w 5720069"/>
              <a:gd name="connsiteY9" fmla="*/ 3943897 h 6858001"/>
              <a:gd name="connsiteX10" fmla="*/ 3336645 w 5720069"/>
              <a:gd name="connsiteY10" fmla="*/ 6858000 h 6858001"/>
              <a:gd name="connsiteX11" fmla="*/ 5069 w 5720069"/>
              <a:gd name="connsiteY11" fmla="*/ 6858000 h 6858001"/>
              <a:gd name="connsiteX12" fmla="*/ 297456 w 5720069"/>
              <a:gd name="connsiteY12" fmla="*/ 0 h 6858001"/>
              <a:gd name="connsiteX13" fmla="*/ 5720069 w 5720069"/>
              <a:gd name="connsiteY13" fmla="*/ 0 h 6858001"/>
              <a:gd name="connsiteX14" fmla="*/ 5720069 w 5720069"/>
              <a:gd name="connsiteY14" fmla="*/ 1052867 h 6858001"/>
              <a:gd name="connsiteX15" fmla="*/ 3449989 w 5720069"/>
              <a:gd name="connsiteY15" fmla="*/ 3727245 h 6858001"/>
              <a:gd name="connsiteX16" fmla="*/ 0 w 5720069"/>
              <a:gd name="connsiteY16" fmla="*/ 0 h 6858001"/>
              <a:gd name="connsiteX17" fmla="*/ 5069 w 5720069"/>
              <a:gd name="connsiteY17" fmla="*/ 0 h 6858001"/>
              <a:gd name="connsiteX18" fmla="*/ 5069 w 5720069"/>
              <a:gd name="connsiteY18" fmla="*/ 5992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720069" h="6858001">
                <a:moveTo>
                  <a:pt x="3336645" y="6858000"/>
                </a:moveTo>
                <a:lnTo>
                  <a:pt x="3563335" y="6858000"/>
                </a:lnTo>
                <a:lnTo>
                  <a:pt x="3563335" y="6858001"/>
                </a:lnTo>
                <a:lnTo>
                  <a:pt x="3336645" y="6858001"/>
                </a:lnTo>
                <a:close/>
                <a:moveTo>
                  <a:pt x="5720069" y="1403216"/>
                </a:moveTo>
                <a:lnTo>
                  <a:pt x="5720069" y="6858000"/>
                </a:lnTo>
                <a:lnTo>
                  <a:pt x="3563335" y="6858000"/>
                </a:lnTo>
                <a:lnTo>
                  <a:pt x="3563335" y="3943897"/>
                </a:lnTo>
                <a:close/>
                <a:moveTo>
                  <a:pt x="5069" y="5992"/>
                </a:moveTo>
                <a:lnTo>
                  <a:pt x="3336645" y="3943897"/>
                </a:lnTo>
                <a:lnTo>
                  <a:pt x="3336645" y="6858000"/>
                </a:lnTo>
                <a:lnTo>
                  <a:pt x="5069" y="6858000"/>
                </a:lnTo>
                <a:close/>
                <a:moveTo>
                  <a:pt x="297456" y="0"/>
                </a:moveTo>
                <a:lnTo>
                  <a:pt x="5720069" y="0"/>
                </a:lnTo>
                <a:lnTo>
                  <a:pt x="5720069" y="1052867"/>
                </a:lnTo>
                <a:lnTo>
                  <a:pt x="3449989" y="3727245"/>
                </a:lnTo>
                <a:close/>
                <a:moveTo>
                  <a:pt x="0" y="0"/>
                </a:moveTo>
                <a:lnTo>
                  <a:pt x="5069" y="0"/>
                </a:lnTo>
                <a:lnTo>
                  <a:pt x="5069" y="5992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 b="0">
                <a:solidFill>
                  <a:schemeClr val="tx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/>
              <a:t>Click to insert image</a:t>
            </a:r>
          </a:p>
        </p:txBody>
      </p:sp>
      <p:sp>
        <p:nvSpPr>
          <p:cNvPr id="23" name="Text Placeholder 3">
            <a:extLst>
              <a:ext uri="{FF2B5EF4-FFF2-40B4-BE49-F238E27FC236}">
                <a16:creationId xmlns:a16="http://schemas.microsoft.com/office/drawing/2014/main" id="{74D08DEC-6623-4781-9EAF-1AEF06E65F4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381000" y="2678492"/>
            <a:ext cx="2667000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Details</a:t>
            </a:r>
          </a:p>
        </p:txBody>
      </p:sp>
      <p:sp>
        <p:nvSpPr>
          <p:cNvPr id="24" name="Text Placeholder 3">
            <a:extLst>
              <a:ext uri="{FF2B5EF4-FFF2-40B4-BE49-F238E27FC236}">
                <a16:creationId xmlns:a16="http://schemas.microsoft.com/office/drawing/2014/main" id="{4627CD43-C8BD-456F-B11B-D4CCC5605F7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3429001" y="2678492"/>
            <a:ext cx="2666999" cy="750508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sz="1100" b="1"/>
            </a:lvl1pPr>
            <a:lvl2pPr marL="0" indent="0">
              <a:spcBef>
                <a:spcPts val="0"/>
              </a:spcBef>
              <a:spcAft>
                <a:spcPts val="0"/>
              </a:spcAft>
              <a:buNone/>
              <a:tabLst/>
              <a:defRPr sz="1100"/>
            </a:lvl2pPr>
            <a:lvl3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3pPr>
            <a:lvl4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4pPr>
            <a:lvl5pPr marL="0" indent="0">
              <a:spcBef>
                <a:spcPts val="0"/>
              </a:spcBef>
              <a:spcAft>
                <a:spcPts val="0"/>
              </a:spcAft>
              <a:buNone/>
              <a:tabLst/>
              <a:defRPr/>
            </a:lvl5pPr>
          </a:lstStyle>
          <a:p>
            <a:pPr lvl="0"/>
            <a:r>
              <a:rPr lang="en-US"/>
              <a:t>Name</a:t>
            </a:r>
          </a:p>
          <a:p>
            <a:pPr lvl="1"/>
            <a:r>
              <a:rPr lang="en-US"/>
              <a:t>Details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4305778-3C35-4F87-95B8-48D34A0EAB57}"/>
              </a:ext>
            </a:extLst>
          </p:cNvPr>
          <p:cNvSpPr/>
          <p:nvPr userDrawn="1"/>
        </p:nvSpPr>
        <p:spPr>
          <a:xfrm>
            <a:off x="381000" y="380999"/>
            <a:ext cx="2286000" cy="385763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>
                <a:solidFill>
                  <a:schemeClr val="accent5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7D19352E-21F1-4375-A6D4-65010E3C6CCC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1000" y="3816948"/>
            <a:ext cx="5715000" cy="533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1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300"/>
              </a:spcBef>
            </a:pPr>
            <a:r>
              <a:rPr lang="en-GB" sz="1100" b="0">
                <a:solidFill>
                  <a:schemeClr val="bg1"/>
                </a:solidFill>
              </a:rPr>
              <a:t>Kearney is a leading global management consulting firm. For nearly 100 years, we have been a trusted advisor to C-suites, government bodies, and nonprofit organizations. Our people make us who we are. Driven to be the difference between a big idea and making it happen, we work alongside our clients to regenerate their businesses to create a future that works for everyone.</a:t>
            </a:r>
            <a:r>
              <a:rPr lang="en-US" sz="1100" b="0">
                <a:solidFill>
                  <a:schemeClr val="bg1"/>
                </a:solidFill>
              </a:rPr>
              <a:t> </a:t>
            </a:r>
            <a:endParaRPr lang="cs-CZ" sz="1100" b="0">
              <a:solidFill>
                <a:schemeClr val="bg1"/>
              </a:solidFill>
            </a:endParaRPr>
          </a:p>
          <a:p>
            <a:pPr>
              <a:spcBef>
                <a:spcPts val="300"/>
              </a:spcBef>
            </a:pPr>
            <a:r>
              <a:rPr lang="en-US" sz="1100">
                <a:solidFill>
                  <a:schemeClr val="bg1"/>
                </a:solidFill>
              </a:rPr>
              <a:t>www.kearney.com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9E9F5617-7080-4BB2-94B0-F0A05C5823FA}"/>
              </a:ext>
            </a:extLst>
          </p:cNvPr>
          <p:cNvSpPr txBox="1">
            <a:spLocks/>
          </p:cNvSpPr>
          <p:nvPr userDrawn="1"/>
        </p:nvSpPr>
        <p:spPr bwMode="gray">
          <a:xfrm>
            <a:off x="386715" y="4953000"/>
            <a:ext cx="2654300" cy="278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tabLst/>
              <a:defRPr lang="en-US" sz="1200" b="1" kern="1200" noProof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System Font Regular"/>
              <a:buNone/>
              <a:tabLst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100">
                <a:solidFill>
                  <a:schemeClr val="accent5"/>
                </a:solidFill>
              </a:rPr>
              <a:t>Stay connected with Kearney</a:t>
            </a:r>
          </a:p>
        </p:txBody>
      </p:sp>
      <p:pic>
        <p:nvPicPr>
          <p:cNvPr id="16" name="Picture 15" descr="A drawing of a face&#10;&#10;Description automatically generated">
            <a:hlinkClick r:id="rId6"/>
            <a:extLst>
              <a:ext uri="{FF2B5EF4-FFF2-40B4-BE49-F238E27FC236}">
                <a16:creationId xmlns:a16="http://schemas.microsoft.com/office/drawing/2014/main" id="{C42EED9A-93D2-4111-93FB-44E62B46F22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384048" y="5181600"/>
            <a:ext cx="359237" cy="359237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hlinkClick r:id="rId8"/>
            <a:extLst>
              <a:ext uri="{FF2B5EF4-FFF2-40B4-BE49-F238E27FC236}">
                <a16:creationId xmlns:a16="http://schemas.microsoft.com/office/drawing/2014/main" id="{C2A7E718-FD1D-4AFE-ACE9-92725F57635D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869018" y="5181600"/>
            <a:ext cx="359237" cy="359237"/>
          </a:xfrm>
          <a:prstGeom prst="rect">
            <a:avLst/>
          </a:prstGeom>
        </p:spPr>
      </p:pic>
      <p:pic>
        <p:nvPicPr>
          <p:cNvPr id="18" name="Picture 17" descr="A picture containing drawing&#10;&#10;Description automatically generated">
            <a:hlinkClick r:id="rId10"/>
            <a:extLst>
              <a:ext uri="{FF2B5EF4-FFF2-40B4-BE49-F238E27FC236}">
                <a16:creationId xmlns:a16="http://schemas.microsoft.com/office/drawing/2014/main" id="{1541D422-6334-4123-9AF4-77A42EF533E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345905" y="5181600"/>
            <a:ext cx="359237" cy="359237"/>
          </a:xfrm>
          <a:prstGeom prst="rect">
            <a:avLst/>
          </a:prstGeom>
        </p:spPr>
      </p:pic>
      <p:pic>
        <p:nvPicPr>
          <p:cNvPr id="26" name="Picture 25" descr="A picture containing drawing&#10;&#10;Description automatically generated">
            <a:hlinkClick r:id="rId12"/>
            <a:extLst>
              <a:ext uri="{FF2B5EF4-FFF2-40B4-BE49-F238E27FC236}">
                <a16:creationId xmlns:a16="http://schemas.microsoft.com/office/drawing/2014/main" id="{A7CEEB1C-EE1B-439A-9586-F4EE1C8640AC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2307763" y="5181600"/>
            <a:ext cx="359237" cy="359237"/>
          </a:xfrm>
          <a:prstGeom prst="rect">
            <a:avLst/>
          </a:prstGeom>
        </p:spPr>
      </p:pic>
      <p:pic>
        <p:nvPicPr>
          <p:cNvPr id="27" name="Picture 26" descr="A drawing of a face&#10;&#10;Description automatically generated">
            <a:hlinkClick r:id="rId14"/>
            <a:extLst>
              <a:ext uri="{FF2B5EF4-FFF2-40B4-BE49-F238E27FC236}">
                <a16:creationId xmlns:a16="http://schemas.microsoft.com/office/drawing/2014/main" id="{1294260F-3AED-47F6-A8CE-9E3083AD421C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screen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1822793" y="5181600"/>
            <a:ext cx="359237" cy="359237"/>
          </a:xfrm>
          <a:prstGeom prst="rect">
            <a:avLst/>
          </a:prstGeom>
        </p:spPr>
      </p:pic>
      <p:grpSp>
        <p:nvGrpSpPr>
          <p:cNvPr id="2" name="Graphic 8">
            <a:extLst>
              <a:ext uri="{FF2B5EF4-FFF2-40B4-BE49-F238E27FC236}">
                <a16:creationId xmlns:a16="http://schemas.microsoft.com/office/drawing/2014/main" id="{1998CBF4-6EAA-513B-80BF-7E189244BB96}"/>
              </a:ext>
            </a:extLst>
          </p:cNvPr>
          <p:cNvGrpSpPr/>
          <p:nvPr userDrawn="1"/>
        </p:nvGrpSpPr>
        <p:grpSpPr>
          <a:xfrm>
            <a:off x="381000" y="6249124"/>
            <a:ext cx="1905000" cy="228600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DECF0DB5-BB34-17E9-93E3-25553C739973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616C5745-61C0-F7EA-0475-DDAD781D73C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3C7F37-67B9-1043-E75D-234B4AA87AB0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8F4FA4-44FC-C621-59FA-891F28A4C802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8BD6B1A6-785A-BFD3-D588-440D32EB4419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E9F9E195-ADCD-D416-4B0C-B00AD2ECFFA7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9F34018F-9D70-E69E-B166-9807A7BC21CB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51504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6F16389-E8B9-4DEC-A80C-6A9DC0D84DB6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473" imgH="473" progId="TCLayout.ActiveDocument.1">
                  <p:embed/>
                </p:oleObj>
              </mc:Choice>
              <mc:Fallback>
                <p:oleObj name="think-cell Slide" r:id="rId2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6F16389-E8B9-4DEC-A80C-6A9DC0D84D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2FACB92-DF5A-4400-AA4D-954830BAB29C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D4FE1-9E37-084D-B5CD-5C8B5F316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81001" y="381000"/>
            <a:ext cx="5334000" cy="1518442"/>
          </a:xfrm>
        </p:spPr>
        <p:txBody>
          <a:bodyPr vert="horz" lIns="0" rIns="0" anchor="t">
            <a:noAutofit/>
          </a:bodyPr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What are you here </a:t>
            </a:r>
            <a:br>
              <a:rPr lang="en-GB"/>
            </a:br>
            <a:r>
              <a:rPr lang="en-GB"/>
              <a:t>to say? Set the tone.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8B117B-053B-D74C-BAD6-ABB3754D81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81001" y="2667000"/>
            <a:ext cx="5334000" cy="1143000"/>
          </a:xfrm>
        </p:spPr>
        <p:txBody>
          <a:bodyPr lIns="0" rIns="0"/>
          <a:lstStyle>
            <a:lvl1pPr marL="0" indent="952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1">
                <a:solidFill>
                  <a:schemeClr val="bg1"/>
                </a:solidFill>
              </a:defRPr>
            </a:lvl1pPr>
            <a:lvl2pPr marL="0" marR="0" indent="95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stem Font Regular"/>
              <a:buNone/>
              <a:tabLst/>
              <a:defRPr sz="2000">
                <a:solidFill>
                  <a:schemeClr val="bg1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3pPr>
            <a:lvl4pPr marL="0" indent="9525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4pPr>
            <a:lvl5pPr marL="0" indent="-1819275" algn="l">
              <a:spcAft>
                <a:spcPts val="0"/>
              </a:spcAft>
              <a:buNone/>
              <a:tabLst/>
              <a:defRPr sz="1600"/>
            </a:lvl5pPr>
            <a:lvl6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/>
              <a:t>Add supporting detail</a:t>
            </a:r>
          </a:p>
          <a:p>
            <a:pPr lvl="1"/>
            <a:r>
              <a:rPr lang="en-GB"/>
              <a:t>Date</a:t>
            </a: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D39AFBA7-BA67-F9A2-DE2A-DC32BFE2439D}"/>
              </a:ext>
            </a:extLst>
          </p:cNvPr>
          <p:cNvGrpSpPr/>
          <p:nvPr userDrawn="1"/>
        </p:nvGrpSpPr>
        <p:grpSpPr>
          <a:xfrm>
            <a:off x="381000" y="6249124"/>
            <a:ext cx="1905000" cy="228600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56752E-9AA9-726C-0251-2C389CE0462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DF469340-B4DB-C556-C1C6-41DE64AF743F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1FCB574-5E9D-0694-D310-ACBA1596CC35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8BE4FC7-56B1-9430-231F-A7EBCBAC729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FD05B4C-B6AD-7390-178C-8D924544D590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542FDFB-0BD4-7338-341D-C0627EA47CA5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BEAA26B-5F2E-3F7D-C0EE-F58744BB5924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sp>
        <p:nvSpPr>
          <p:cNvPr id="17" name="Picture Placeholder 33">
            <a:extLst>
              <a:ext uri="{FF2B5EF4-FFF2-40B4-BE49-F238E27FC236}">
                <a16:creationId xmlns:a16="http://schemas.microsoft.com/office/drawing/2014/main" id="{B900B33D-26CF-2523-5D40-645B8758224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6102350" y="0"/>
            <a:ext cx="6089650" cy="6858000"/>
          </a:xfrm>
          <a:custGeom>
            <a:avLst/>
            <a:gdLst>
              <a:gd name="connsiteX0" fmla="*/ 0 w 6089650"/>
              <a:gd name="connsiteY0" fmla="*/ 0 h 6858000"/>
              <a:gd name="connsiteX1" fmla="*/ 1595374 w 6089650"/>
              <a:gd name="connsiteY1" fmla="*/ 0 h 6858000"/>
              <a:gd name="connsiteX2" fmla="*/ 1595374 w 6089650"/>
              <a:gd name="connsiteY2" fmla="*/ 2523300 h 6858000"/>
              <a:gd name="connsiteX3" fmla="*/ 2028381 w 6089650"/>
              <a:gd name="connsiteY3" fmla="*/ 2523300 h 6858000"/>
              <a:gd name="connsiteX4" fmla="*/ 4196207 w 6089650"/>
              <a:gd name="connsiteY4" fmla="*/ 0 h 6858000"/>
              <a:gd name="connsiteX5" fmla="*/ 6089650 w 6089650"/>
              <a:gd name="connsiteY5" fmla="*/ 0 h 6858000"/>
              <a:gd name="connsiteX6" fmla="*/ 6089650 w 6089650"/>
              <a:gd name="connsiteY6" fmla="*/ 149543 h 6858000"/>
              <a:gd name="connsiteX7" fmla="*/ 3336607 w 6089650"/>
              <a:gd name="connsiteY7" fmla="*/ 3429000 h 6858000"/>
              <a:gd name="connsiteX8" fmla="*/ 6089650 w 6089650"/>
              <a:gd name="connsiteY8" fmla="*/ 6708394 h 6858000"/>
              <a:gd name="connsiteX9" fmla="*/ 6089650 w 6089650"/>
              <a:gd name="connsiteY9" fmla="*/ 6858000 h 6858000"/>
              <a:gd name="connsiteX10" fmla="*/ 4197350 w 6089650"/>
              <a:gd name="connsiteY10" fmla="*/ 6858000 h 6858000"/>
              <a:gd name="connsiteX11" fmla="*/ 2049907 w 6089650"/>
              <a:gd name="connsiteY11" fmla="*/ 4309428 h 6858000"/>
              <a:gd name="connsiteX12" fmla="*/ 1595311 w 6089650"/>
              <a:gd name="connsiteY12" fmla="*/ 4309301 h 6858000"/>
              <a:gd name="connsiteX13" fmla="*/ 1595311 w 6089650"/>
              <a:gd name="connsiteY13" fmla="*/ 6858000 h 6858000"/>
              <a:gd name="connsiteX14" fmla="*/ 0 w 6089650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89650" h="6858000">
                <a:moveTo>
                  <a:pt x="0" y="0"/>
                </a:moveTo>
                <a:lnTo>
                  <a:pt x="1595374" y="0"/>
                </a:lnTo>
                <a:lnTo>
                  <a:pt x="1595374" y="2523300"/>
                </a:lnTo>
                <a:lnTo>
                  <a:pt x="2028381" y="2523300"/>
                </a:lnTo>
                <a:lnTo>
                  <a:pt x="4196207" y="0"/>
                </a:lnTo>
                <a:lnTo>
                  <a:pt x="6089650" y="0"/>
                </a:lnTo>
                <a:lnTo>
                  <a:pt x="6089650" y="149543"/>
                </a:lnTo>
                <a:lnTo>
                  <a:pt x="3336607" y="3429000"/>
                </a:lnTo>
                <a:lnTo>
                  <a:pt x="6089650" y="6708394"/>
                </a:lnTo>
                <a:lnTo>
                  <a:pt x="6089650" y="6858000"/>
                </a:lnTo>
                <a:lnTo>
                  <a:pt x="4197350" y="6858000"/>
                </a:lnTo>
                <a:lnTo>
                  <a:pt x="2049907" y="4309428"/>
                </a:lnTo>
                <a:lnTo>
                  <a:pt x="1595311" y="4309301"/>
                </a:lnTo>
                <a:lnTo>
                  <a:pt x="1595311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algn="l" rtl="0">
              <a:defRPr sz="11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261846640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6F16389-E8B9-4DEC-A80C-6A9DC0D84DB6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473" imgH="473" progId="TCLayout.ActiveDocument.1">
                  <p:embed/>
                </p:oleObj>
              </mc:Choice>
              <mc:Fallback>
                <p:oleObj name="think-cell Slide" r:id="rId2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6F16389-E8B9-4DEC-A80C-6A9DC0D84DB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31897572-F68F-98EF-0C17-B1CA5A72995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 bwMode="gray">
          <a:xfrm>
            <a:off x="1" y="0"/>
            <a:ext cx="12192005" cy="6858006"/>
          </a:xfrm>
          <a:custGeom>
            <a:avLst/>
            <a:gdLst>
              <a:gd name="connsiteX0" fmla="*/ 1024752 w 12192005"/>
              <a:gd name="connsiteY0" fmla="*/ 6277851 h 6858006"/>
              <a:gd name="connsiteX1" fmla="*/ 1040077 w 12192005"/>
              <a:gd name="connsiteY1" fmla="*/ 6277851 h 6858006"/>
              <a:gd name="connsiteX2" fmla="*/ 1084822 w 12192005"/>
              <a:gd name="connsiteY2" fmla="*/ 6389764 h 6858006"/>
              <a:gd name="connsiteX3" fmla="*/ 979805 w 12192005"/>
              <a:gd name="connsiteY3" fmla="*/ 6389764 h 6858006"/>
              <a:gd name="connsiteX4" fmla="*/ 1249687 w 12192005"/>
              <a:gd name="connsiteY4" fmla="*/ 6276172 h 6858006"/>
              <a:gd name="connsiteX5" fmla="*/ 1332532 w 12192005"/>
              <a:gd name="connsiteY5" fmla="*/ 6276172 h 6858006"/>
              <a:gd name="connsiteX6" fmla="*/ 1383259 w 12192005"/>
              <a:gd name="connsiteY6" fmla="*/ 6313193 h 6858006"/>
              <a:gd name="connsiteX7" fmla="*/ 1332532 w 12192005"/>
              <a:gd name="connsiteY7" fmla="*/ 6350214 h 6858006"/>
              <a:gd name="connsiteX8" fmla="*/ 1249687 w 12192005"/>
              <a:gd name="connsiteY8" fmla="*/ 6350214 h 6858006"/>
              <a:gd name="connsiteX9" fmla="*/ 2057077 w 12192005"/>
              <a:gd name="connsiteY9" fmla="*/ 6249144 h 6858006"/>
              <a:gd name="connsiteX10" fmla="*/ 2157664 w 12192005"/>
              <a:gd name="connsiteY10" fmla="*/ 6382845 h 6858006"/>
              <a:gd name="connsiteX11" fmla="*/ 2157664 w 12192005"/>
              <a:gd name="connsiteY11" fmla="*/ 6478533 h 6858006"/>
              <a:gd name="connsiteX12" fmla="*/ 2187427 w 12192005"/>
              <a:gd name="connsiteY12" fmla="*/ 6478533 h 6858006"/>
              <a:gd name="connsiteX13" fmla="*/ 2187427 w 12192005"/>
              <a:gd name="connsiteY13" fmla="*/ 6383169 h 6858006"/>
              <a:gd name="connsiteX14" fmla="*/ 2287550 w 12192005"/>
              <a:gd name="connsiteY14" fmla="*/ 6249144 h 6858006"/>
              <a:gd name="connsiteX15" fmla="*/ 2252934 w 12192005"/>
              <a:gd name="connsiteY15" fmla="*/ 6249144 h 6858006"/>
              <a:gd name="connsiteX16" fmla="*/ 2172304 w 12192005"/>
              <a:gd name="connsiteY16" fmla="*/ 6355312 h 6858006"/>
              <a:gd name="connsiteX17" fmla="*/ 2092680 w 12192005"/>
              <a:gd name="connsiteY17" fmla="*/ 6249144 h 6858006"/>
              <a:gd name="connsiteX18" fmla="*/ 1811602 w 12192005"/>
              <a:gd name="connsiteY18" fmla="*/ 6249144 h 6858006"/>
              <a:gd name="connsiteX19" fmla="*/ 1811602 w 12192005"/>
              <a:gd name="connsiteY19" fmla="*/ 6478513 h 6858006"/>
              <a:gd name="connsiteX20" fmla="*/ 1998961 w 12192005"/>
              <a:gd name="connsiteY20" fmla="*/ 6478513 h 6858006"/>
              <a:gd name="connsiteX21" fmla="*/ 1998961 w 12192005"/>
              <a:gd name="connsiteY21" fmla="*/ 6451486 h 6858006"/>
              <a:gd name="connsiteX22" fmla="*/ 1839674 w 12192005"/>
              <a:gd name="connsiteY22" fmla="*/ 6451486 h 6858006"/>
              <a:gd name="connsiteX23" fmla="*/ 1839674 w 12192005"/>
              <a:gd name="connsiteY23" fmla="*/ 6377423 h 6858006"/>
              <a:gd name="connsiteX24" fmla="*/ 1979971 w 12192005"/>
              <a:gd name="connsiteY24" fmla="*/ 6377423 h 6858006"/>
              <a:gd name="connsiteX25" fmla="*/ 1979971 w 12192005"/>
              <a:gd name="connsiteY25" fmla="*/ 6350234 h 6858006"/>
              <a:gd name="connsiteX26" fmla="*/ 1839674 w 12192005"/>
              <a:gd name="connsiteY26" fmla="*/ 6350234 h 6858006"/>
              <a:gd name="connsiteX27" fmla="*/ 1839674 w 12192005"/>
              <a:gd name="connsiteY27" fmla="*/ 6276172 h 6858006"/>
              <a:gd name="connsiteX28" fmla="*/ 1998961 w 12192005"/>
              <a:gd name="connsiteY28" fmla="*/ 6276172 h 6858006"/>
              <a:gd name="connsiteX29" fmla="*/ 1998961 w 12192005"/>
              <a:gd name="connsiteY29" fmla="*/ 6249144 h 6858006"/>
              <a:gd name="connsiteX30" fmla="*/ 1504808 w 12192005"/>
              <a:gd name="connsiteY30" fmla="*/ 6249144 h 6858006"/>
              <a:gd name="connsiteX31" fmla="*/ 1504808 w 12192005"/>
              <a:gd name="connsiteY31" fmla="*/ 6478513 h 6858006"/>
              <a:gd name="connsiteX32" fmla="*/ 1533645 w 12192005"/>
              <a:gd name="connsiteY32" fmla="*/ 6478513 h 6858006"/>
              <a:gd name="connsiteX33" fmla="*/ 1533806 w 12192005"/>
              <a:gd name="connsiteY33" fmla="*/ 6300893 h 6858006"/>
              <a:gd name="connsiteX34" fmla="*/ 1685965 w 12192005"/>
              <a:gd name="connsiteY34" fmla="*/ 6478513 h 6858006"/>
              <a:gd name="connsiteX35" fmla="*/ 1711539 w 12192005"/>
              <a:gd name="connsiteY35" fmla="*/ 6478513 h 6858006"/>
              <a:gd name="connsiteX36" fmla="*/ 1711539 w 12192005"/>
              <a:gd name="connsiteY36" fmla="*/ 6249144 h 6858006"/>
              <a:gd name="connsiteX37" fmla="*/ 1682702 w 12192005"/>
              <a:gd name="connsiteY37" fmla="*/ 6249144 h 6858006"/>
              <a:gd name="connsiteX38" fmla="*/ 1682702 w 12192005"/>
              <a:gd name="connsiteY38" fmla="*/ 6427169 h 6858006"/>
              <a:gd name="connsiteX39" fmla="*/ 1530383 w 12192005"/>
              <a:gd name="connsiteY39" fmla="*/ 6249144 h 6858006"/>
              <a:gd name="connsiteX40" fmla="*/ 1006970 w 12192005"/>
              <a:gd name="connsiteY40" fmla="*/ 6249144 h 6858006"/>
              <a:gd name="connsiteX41" fmla="*/ 914177 w 12192005"/>
              <a:gd name="connsiteY41" fmla="*/ 6478533 h 6858006"/>
              <a:gd name="connsiteX42" fmla="*/ 944424 w 12192005"/>
              <a:gd name="connsiteY42" fmla="*/ 6478533 h 6858006"/>
              <a:gd name="connsiteX43" fmla="*/ 968931 w 12192005"/>
              <a:gd name="connsiteY43" fmla="*/ 6417054 h 6858006"/>
              <a:gd name="connsiteX44" fmla="*/ 1095716 w 12192005"/>
              <a:gd name="connsiteY44" fmla="*/ 6417054 h 6858006"/>
              <a:gd name="connsiteX45" fmla="*/ 1120385 w 12192005"/>
              <a:gd name="connsiteY45" fmla="*/ 6478533 h 6858006"/>
              <a:gd name="connsiteX46" fmla="*/ 1151759 w 12192005"/>
              <a:gd name="connsiteY46" fmla="*/ 6478533 h 6858006"/>
              <a:gd name="connsiteX47" fmla="*/ 1058804 w 12192005"/>
              <a:gd name="connsiteY47" fmla="*/ 6249144 h 6858006"/>
              <a:gd name="connsiteX48" fmla="*/ 664192 w 12192005"/>
              <a:gd name="connsiteY48" fmla="*/ 6249144 h 6858006"/>
              <a:gd name="connsiteX49" fmla="*/ 664192 w 12192005"/>
              <a:gd name="connsiteY49" fmla="*/ 6478513 h 6858006"/>
              <a:gd name="connsiteX50" fmla="*/ 851551 w 12192005"/>
              <a:gd name="connsiteY50" fmla="*/ 6478513 h 6858006"/>
              <a:gd name="connsiteX51" fmla="*/ 851551 w 12192005"/>
              <a:gd name="connsiteY51" fmla="*/ 6451486 h 6858006"/>
              <a:gd name="connsiteX52" fmla="*/ 692264 w 12192005"/>
              <a:gd name="connsiteY52" fmla="*/ 6451486 h 6858006"/>
              <a:gd name="connsiteX53" fmla="*/ 692264 w 12192005"/>
              <a:gd name="connsiteY53" fmla="*/ 6377423 h 6858006"/>
              <a:gd name="connsiteX54" fmla="*/ 832561 w 12192005"/>
              <a:gd name="connsiteY54" fmla="*/ 6377423 h 6858006"/>
              <a:gd name="connsiteX55" fmla="*/ 832561 w 12192005"/>
              <a:gd name="connsiteY55" fmla="*/ 6350234 h 6858006"/>
              <a:gd name="connsiteX56" fmla="*/ 692264 w 12192005"/>
              <a:gd name="connsiteY56" fmla="*/ 6350234 h 6858006"/>
              <a:gd name="connsiteX57" fmla="*/ 692264 w 12192005"/>
              <a:gd name="connsiteY57" fmla="*/ 6276172 h 6858006"/>
              <a:gd name="connsiteX58" fmla="*/ 851551 w 12192005"/>
              <a:gd name="connsiteY58" fmla="*/ 6276172 h 6858006"/>
              <a:gd name="connsiteX59" fmla="*/ 851551 w 12192005"/>
              <a:gd name="connsiteY59" fmla="*/ 6249144 h 6858006"/>
              <a:gd name="connsiteX60" fmla="*/ 380999 w 12192005"/>
              <a:gd name="connsiteY60" fmla="*/ 6249144 h 6858006"/>
              <a:gd name="connsiteX61" fmla="*/ 380999 w 12192005"/>
              <a:gd name="connsiteY61" fmla="*/ 6478513 h 6858006"/>
              <a:gd name="connsiteX62" fmla="*/ 409836 w 12192005"/>
              <a:gd name="connsiteY62" fmla="*/ 6478513 h 6858006"/>
              <a:gd name="connsiteX63" fmla="*/ 409836 w 12192005"/>
              <a:gd name="connsiteY63" fmla="*/ 6378151 h 6858006"/>
              <a:gd name="connsiteX64" fmla="*/ 449044 w 12192005"/>
              <a:gd name="connsiteY64" fmla="*/ 6378151 h 6858006"/>
              <a:gd name="connsiteX65" fmla="*/ 548684 w 12192005"/>
              <a:gd name="connsiteY65" fmla="*/ 6478513 h 6858006"/>
              <a:gd name="connsiteX66" fmla="*/ 587831 w 12192005"/>
              <a:gd name="connsiteY66" fmla="*/ 6478513 h 6858006"/>
              <a:gd name="connsiteX67" fmla="*/ 475826 w 12192005"/>
              <a:gd name="connsiteY67" fmla="*/ 6363829 h 6858006"/>
              <a:gd name="connsiteX68" fmla="*/ 587831 w 12192005"/>
              <a:gd name="connsiteY68" fmla="*/ 6249144 h 6858006"/>
              <a:gd name="connsiteX69" fmla="*/ 548684 w 12192005"/>
              <a:gd name="connsiteY69" fmla="*/ 6249144 h 6858006"/>
              <a:gd name="connsiteX70" fmla="*/ 449164 w 12192005"/>
              <a:gd name="connsiteY70" fmla="*/ 6349506 h 6858006"/>
              <a:gd name="connsiteX71" fmla="*/ 409836 w 12192005"/>
              <a:gd name="connsiteY71" fmla="*/ 6349506 h 6858006"/>
              <a:gd name="connsiteX72" fmla="*/ 409836 w 12192005"/>
              <a:gd name="connsiteY72" fmla="*/ 6249144 h 6858006"/>
              <a:gd name="connsiteX73" fmla="*/ 1221011 w 12192005"/>
              <a:gd name="connsiteY73" fmla="*/ 6249124 h 6858006"/>
              <a:gd name="connsiteX74" fmla="*/ 1221011 w 12192005"/>
              <a:gd name="connsiteY74" fmla="*/ 6478513 h 6858006"/>
              <a:gd name="connsiteX75" fmla="*/ 1249707 w 12192005"/>
              <a:gd name="connsiteY75" fmla="*/ 6478513 h 6858006"/>
              <a:gd name="connsiteX76" fmla="*/ 1249707 w 12192005"/>
              <a:gd name="connsiteY76" fmla="*/ 6377424 h 6858006"/>
              <a:gd name="connsiteX77" fmla="*/ 1315355 w 12192005"/>
              <a:gd name="connsiteY77" fmla="*/ 6377424 h 6858006"/>
              <a:gd name="connsiteX78" fmla="*/ 1391414 w 12192005"/>
              <a:gd name="connsiteY78" fmla="*/ 6478513 h 6858006"/>
              <a:gd name="connsiteX79" fmla="*/ 1426756 w 12192005"/>
              <a:gd name="connsiteY79" fmla="*/ 6478513 h 6858006"/>
              <a:gd name="connsiteX80" fmla="*/ 1350616 w 12192005"/>
              <a:gd name="connsiteY80" fmla="*/ 6376978 h 6858006"/>
              <a:gd name="connsiteX81" fmla="*/ 1366846 w 12192005"/>
              <a:gd name="connsiteY81" fmla="*/ 6374794 h 6858006"/>
              <a:gd name="connsiteX82" fmla="*/ 1413102 w 12192005"/>
              <a:gd name="connsiteY82" fmla="*/ 6313193 h 6858006"/>
              <a:gd name="connsiteX83" fmla="*/ 1333197 w 12192005"/>
              <a:gd name="connsiteY83" fmla="*/ 6249124 h 6858006"/>
              <a:gd name="connsiteX84" fmla="*/ 8185926 w 12192005"/>
              <a:gd name="connsiteY84" fmla="*/ 3539505 h 6858006"/>
              <a:gd name="connsiteX85" fmla="*/ 11867083 w 12192005"/>
              <a:gd name="connsiteY85" fmla="*/ 6858006 h 6858006"/>
              <a:gd name="connsiteX86" fmla="*/ 6236781 w 12192005"/>
              <a:gd name="connsiteY86" fmla="*/ 6858006 h 6858006"/>
              <a:gd name="connsiteX87" fmla="*/ 6236781 w 12192005"/>
              <a:gd name="connsiteY87" fmla="*/ 3539625 h 6858006"/>
              <a:gd name="connsiteX88" fmla="*/ 12192000 w 12192005"/>
              <a:gd name="connsiteY88" fmla="*/ 5 h 6858006"/>
              <a:gd name="connsiteX89" fmla="*/ 12192000 w 12192005"/>
              <a:gd name="connsiteY89" fmla="*/ 6858006 h 6858006"/>
              <a:gd name="connsiteX90" fmla="*/ 12191519 w 12192005"/>
              <a:gd name="connsiteY90" fmla="*/ 6858006 h 6858006"/>
              <a:gd name="connsiteX91" fmla="*/ 8392904 w 12192005"/>
              <a:gd name="connsiteY91" fmla="*/ 3427733 h 6858006"/>
              <a:gd name="connsiteX92" fmla="*/ 12192000 w 12192005"/>
              <a:gd name="connsiteY92" fmla="*/ 0 h 6858006"/>
              <a:gd name="connsiteX93" fmla="*/ 12192005 w 12192005"/>
              <a:gd name="connsiteY93" fmla="*/ 0 h 6858006"/>
              <a:gd name="connsiteX94" fmla="*/ 12192000 w 12192005"/>
              <a:gd name="connsiteY94" fmla="*/ 5 h 6858006"/>
              <a:gd name="connsiteX95" fmla="*/ 6236781 w 12192005"/>
              <a:gd name="connsiteY95" fmla="*/ 0 h 6858006"/>
              <a:gd name="connsiteX96" fmla="*/ 11867569 w 12192005"/>
              <a:gd name="connsiteY96" fmla="*/ 0 h 6858006"/>
              <a:gd name="connsiteX97" fmla="*/ 8185926 w 12192005"/>
              <a:gd name="connsiteY97" fmla="*/ 3316082 h 6858006"/>
              <a:gd name="connsiteX98" fmla="*/ 6236781 w 12192005"/>
              <a:gd name="connsiteY98" fmla="*/ 3316082 h 6858006"/>
              <a:gd name="connsiteX99" fmla="*/ 0 w 12192005"/>
              <a:gd name="connsiteY99" fmla="*/ 0 h 6858006"/>
              <a:gd name="connsiteX100" fmla="*/ 6013353 w 12192005"/>
              <a:gd name="connsiteY100" fmla="*/ 0 h 6858006"/>
              <a:gd name="connsiteX101" fmla="*/ 6013353 w 12192005"/>
              <a:gd name="connsiteY101" fmla="*/ 6858006 h 6858006"/>
              <a:gd name="connsiteX102" fmla="*/ 0 w 12192005"/>
              <a:gd name="connsiteY102" fmla="*/ 6858006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</a:cxnLst>
            <a:rect l="l" t="t" r="r" b="b"/>
            <a:pathLst>
              <a:path w="12192005" h="6858006">
                <a:moveTo>
                  <a:pt x="1024752" y="6277851"/>
                </a:moveTo>
                <a:lnTo>
                  <a:pt x="1040077" y="6277851"/>
                </a:lnTo>
                <a:lnTo>
                  <a:pt x="1084822" y="6389764"/>
                </a:lnTo>
                <a:lnTo>
                  <a:pt x="979805" y="6389764"/>
                </a:lnTo>
                <a:close/>
                <a:moveTo>
                  <a:pt x="1249687" y="6276172"/>
                </a:moveTo>
                <a:lnTo>
                  <a:pt x="1332532" y="6276172"/>
                </a:lnTo>
                <a:cubicBezTo>
                  <a:pt x="1365638" y="6276172"/>
                  <a:pt x="1383259" y="6288795"/>
                  <a:pt x="1383259" y="6313193"/>
                </a:cubicBezTo>
                <a:cubicBezTo>
                  <a:pt x="1383259" y="6337570"/>
                  <a:pt x="1366142" y="6350214"/>
                  <a:pt x="1332532" y="6350214"/>
                </a:cubicBezTo>
                <a:lnTo>
                  <a:pt x="1249687" y="6350214"/>
                </a:lnTo>
                <a:close/>
                <a:moveTo>
                  <a:pt x="2057077" y="6249144"/>
                </a:moveTo>
                <a:lnTo>
                  <a:pt x="2157664" y="6382845"/>
                </a:lnTo>
                <a:lnTo>
                  <a:pt x="2157664" y="6478533"/>
                </a:lnTo>
                <a:lnTo>
                  <a:pt x="2187427" y="6478533"/>
                </a:lnTo>
                <a:lnTo>
                  <a:pt x="2187427" y="6383169"/>
                </a:lnTo>
                <a:lnTo>
                  <a:pt x="2287550" y="6249144"/>
                </a:lnTo>
                <a:lnTo>
                  <a:pt x="2252934" y="6249144"/>
                </a:lnTo>
                <a:lnTo>
                  <a:pt x="2172304" y="6355312"/>
                </a:lnTo>
                <a:lnTo>
                  <a:pt x="2092680" y="6249144"/>
                </a:lnTo>
                <a:close/>
                <a:moveTo>
                  <a:pt x="1811602" y="6249144"/>
                </a:moveTo>
                <a:lnTo>
                  <a:pt x="1811602" y="6478513"/>
                </a:lnTo>
                <a:lnTo>
                  <a:pt x="1998961" y="6478513"/>
                </a:lnTo>
                <a:lnTo>
                  <a:pt x="1998961" y="6451486"/>
                </a:lnTo>
                <a:lnTo>
                  <a:pt x="1839674" y="6451486"/>
                </a:lnTo>
                <a:lnTo>
                  <a:pt x="1839674" y="6377423"/>
                </a:lnTo>
                <a:lnTo>
                  <a:pt x="1979971" y="6377423"/>
                </a:lnTo>
                <a:lnTo>
                  <a:pt x="1979971" y="6350234"/>
                </a:lnTo>
                <a:lnTo>
                  <a:pt x="1839674" y="6350234"/>
                </a:lnTo>
                <a:lnTo>
                  <a:pt x="1839674" y="6276172"/>
                </a:lnTo>
                <a:lnTo>
                  <a:pt x="1998961" y="6276172"/>
                </a:lnTo>
                <a:lnTo>
                  <a:pt x="1998961" y="6249144"/>
                </a:lnTo>
                <a:close/>
                <a:moveTo>
                  <a:pt x="1504808" y="6249144"/>
                </a:moveTo>
                <a:lnTo>
                  <a:pt x="1504808" y="6478513"/>
                </a:lnTo>
                <a:lnTo>
                  <a:pt x="1533645" y="6478513"/>
                </a:lnTo>
                <a:lnTo>
                  <a:pt x="1533806" y="6300893"/>
                </a:lnTo>
                <a:lnTo>
                  <a:pt x="1685965" y="6478513"/>
                </a:lnTo>
                <a:lnTo>
                  <a:pt x="1711539" y="6478513"/>
                </a:lnTo>
                <a:lnTo>
                  <a:pt x="1711539" y="6249144"/>
                </a:lnTo>
                <a:lnTo>
                  <a:pt x="1682702" y="6249144"/>
                </a:lnTo>
                <a:lnTo>
                  <a:pt x="1682702" y="6427169"/>
                </a:lnTo>
                <a:lnTo>
                  <a:pt x="1530383" y="6249144"/>
                </a:lnTo>
                <a:close/>
                <a:moveTo>
                  <a:pt x="1006970" y="6249144"/>
                </a:moveTo>
                <a:lnTo>
                  <a:pt x="914177" y="6478533"/>
                </a:lnTo>
                <a:lnTo>
                  <a:pt x="944424" y="6478533"/>
                </a:lnTo>
                <a:lnTo>
                  <a:pt x="968931" y="6417054"/>
                </a:lnTo>
                <a:lnTo>
                  <a:pt x="1095716" y="6417054"/>
                </a:lnTo>
                <a:lnTo>
                  <a:pt x="1120385" y="6478533"/>
                </a:lnTo>
                <a:lnTo>
                  <a:pt x="1151759" y="6478533"/>
                </a:lnTo>
                <a:lnTo>
                  <a:pt x="1058804" y="6249144"/>
                </a:lnTo>
                <a:close/>
                <a:moveTo>
                  <a:pt x="664192" y="6249144"/>
                </a:moveTo>
                <a:lnTo>
                  <a:pt x="664192" y="6478513"/>
                </a:lnTo>
                <a:lnTo>
                  <a:pt x="851551" y="6478513"/>
                </a:lnTo>
                <a:lnTo>
                  <a:pt x="851551" y="6451486"/>
                </a:lnTo>
                <a:lnTo>
                  <a:pt x="692264" y="6451486"/>
                </a:lnTo>
                <a:lnTo>
                  <a:pt x="692264" y="6377423"/>
                </a:lnTo>
                <a:lnTo>
                  <a:pt x="832561" y="6377423"/>
                </a:lnTo>
                <a:lnTo>
                  <a:pt x="832561" y="6350234"/>
                </a:lnTo>
                <a:lnTo>
                  <a:pt x="692264" y="6350234"/>
                </a:lnTo>
                <a:lnTo>
                  <a:pt x="692264" y="6276172"/>
                </a:lnTo>
                <a:lnTo>
                  <a:pt x="851551" y="6276172"/>
                </a:lnTo>
                <a:lnTo>
                  <a:pt x="851551" y="6249144"/>
                </a:lnTo>
                <a:close/>
                <a:moveTo>
                  <a:pt x="380999" y="6249144"/>
                </a:moveTo>
                <a:lnTo>
                  <a:pt x="380999" y="6478513"/>
                </a:lnTo>
                <a:lnTo>
                  <a:pt x="409836" y="6478513"/>
                </a:lnTo>
                <a:lnTo>
                  <a:pt x="409836" y="6378151"/>
                </a:lnTo>
                <a:lnTo>
                  <a:pt x="449044" y="6378151"/>
                </a:lnTo>
                <a:lnTo>
                  <a:pt x="548684" y="6478513"/>
                </a:lnTo>
                <a:lnTo>
                  <a:pt x="587831" y="6478513"/>
                </a:lnTo>
                <a:lnTo>
                  <a:pt x="475826" y="6363829"/>
                </a:lnTo>
                <a:lnTo>
                  <a:pt x="587831" y="6249144"/>
                </a:lnTo>
                <a:lnTo>
                  <a:pt x="548684" y="6249144"/>
                </a:lnTo>
                <a:lnTo>
                  <a:pt x="449164" y="6349506"/>
                </a:lnTo>
                <a:lnTo>
                  <a:pt x="409836" y="6349506"/>
                </a:lnTo>
                <a:lnTo>
                  <a:pt x="409836" y="6249144"/>
                </a:lnTo>
                <a:close/>
                <a:moveTo>
                  <a:pt x="1221011" y="6249124"/>
                </a:moveTo>
                <a:lnTo>
                  <a:pt x="1221011" y="6478513"/>
                </a:lnTo>
                <a:lnTo>
                  <a:pt x="1249707" y="6478513"/>
                </a:lnTo>
                <a:lnTo>
                  <a:pt x="1249707" y="6377424"/>
                </a:lnTo>
                <a:lnTo>
                  <a:pt x="1315355" y="6377424"/>
                </a:lnTo>
                <a:lnTo>
                  <a:pt x="1391414" y="6478513"/>
                </a:lnTo>
                <a:lnTo>
                  <a:pt x="1426756" y="6478513"/>
                </a:lnTo>
                <a:lnTo>
                  <a:pt x="1350616" y="6376978"/>
                </a:lnTo>
                <a:cubicBezTo>
                  <a:pt x="1361450" y="6376230"/>
                  <a:pt x="1366846" y="6374794"/>
                  <a:pt x="1366846" y="6374794"/>
                </a:cubicBezTo>
                <a:cubicBezTo>
                  <a:pt x="1394918" y="6365872"/>
                  <a:pt x="1413102" y="6344246"/>
                  <a:pt x="1413102" y="6313193"/>
                </a:cubicBezTo>
                <a:cubicBezTo>
                  <a:pt x="1413102" y="6271418"/>
                  <a:pt x="1384548" y="6249124"/>
                  <a:pt x="1333197" y="6249124"/>
                </a:cubicBezTo>
                <a:close/>
                <a:moveTo>
                  <a:pt x="8185926" y="3539505"/>
                </a:moveTo>
                <a:lnTo>
                  <a:pt x="11867083" y="6858006"/>
                </a:lnTo>
                <a:lnTo>
                  <a:pt x="6236781" y="6858006"/>
                </a:lnTo>
                <a:lnTo>
                  <a:pt x="6236781" y="3539625"/>
                </a:lnTo>
                <a:close/>
                <a:moveTo>
                  <a:pt x="12192000" y="5"/>
                </a:moveTo>
                <a:lnTo>
                  <a:pt x="12192000" y="6858006"/>
                </a:lnTo>
                <a:lnTo>
                  <a:pt x="12191519" y="6858006"/>
                </a:lnTo>
                <a:lnTo>
                  <a:pt x="8392904" y="3427733"/>
                </a:lnTo>
                <a:close/>
                <a:moveTo>
                  <a:pt x="12192000" y="0"/>
                </a:moveTo>
                <a:lnTo>
                  <a:pt x="12192005" y="0"/>
                </a:lnTo>
                <a:lnTo>
                  <a:pt x="12192000" y="5"/>
                </a:lnTo>
                <a:close/>
                <a:moveTo>
                  <a:pt x="6236781" y="0"/>
                </a:moveTo>
                <a:lnTo>
                  <a:pt x="11867569" y="0"/>
                </a:lnTo>
                <a:lnTo>
                  <a:pt x="8185926" y="3316082"/>
                </a:lnTo>
                <a:lnTo>
                  <a:pt x="6236781" y="3316082"/>
                </a:lnTo>
                <a:close/>
                <a:moveTo>
                  <a:pt x="0" y="0"/>
                </a:moveTo>
                <a:lnTo>
                  <a:pt x="6013353" y="0"/>
                </a:lnTo>
                <a:lnTo>
                  <a:pt x="6013353" y="6858006"/>
                </a:lnTo>
                <a:lnTo>
                  <a:pt x="0" y="6858006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t">
            <a:noAutofit/>
          </a:bodyPr>
          <a:lstStyle>
            <a:lvl1pPr algn="l" rtl="0">
              <a:defRPr sz="1100" b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insert image</a:t>
            </a:r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62FACB92-DF5A-4400-AA4D-954830BAB29C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AD4FE1-9E37-084D-B5CD-5C8B5F31692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81001" y="381000"/>
            <a:ext cx="5334000" cy="1518442"/>
          </a:xfrm>
        </p:spPr>
        <p:txBody>
          <a:bodyPr vert="horz" lIns="0" rIns="0" anchor="t">
            <a:noAutofit/>
          </a:bodyPr>
          <a:lstStyle>
            <a:lvl1pPr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What are you here </a:t>
            </a:r>
            <a:br>
              <a:rPr lang="en-GB"/>
            </a:br>
            <a:r>
              <a:rPr lang="en-GB"/>
              <a:t>to say? Set the tone.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8B117B-053B-D74C-BAD6-ABB3754D816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81001" y="2667000"/>
            <a:ext cx="5334000" cy="1143000"/>
          </a:xfrm>
        </p:spPr>
        <p:txBody>
          <a:bodyPr lIns="0" rIns="0"/>
          <a:lstStyle>
            <a:lvl1pPr marL="0" indent="9525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2000" b="1">
                <a:solidFill>
                  <a:schemeClr val="bg1"/>
                </a:solidFill>
              </a:defRPr>
            </a:lvl1pPr>
            <a:lvl2pPr marL="0" marR="0" indent="9525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System Font Regular"/>
              <a:buNone/>
              <a:tabLst/>
              <a:defRPr sz="2000">
                <a:solidFill>
                  <a:schemeClr val="bg1"/>
                </a:solidFill>
              </a:defRPr>
            </a:lvl2pPr>
            <a:lvl3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3pPr>
            <a:lvl4pPr marL="0" indent="9525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4pPr>
            <a:lvl5pPr marL="0" indent="-1819275" algn="l">
              <a:spcAft>
                <a:spcPts val="0"/>
              </a:spcAft>
              <a:buNone/>
              <a:tabLst/>
              <a:defRPr sz="1600"/>
            </a:lvl5pPr>
            <a:lvl6pPr marL="0" indent="0" algn="l">
              <a:spcBef>
                <a:spcPts val="0"/>
              </a:spcBef>
              <a:spcAft>
                <a:spcPts val="0"/>
              </a:spcAft>
              <a:buNone/>
              <a:tabLst/>
              <a:defRPr sz="18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/>
              <a:t>Add supporting detail</a:t>
            </a:r>
          </a:p>
          <a:p>
            <a:pPr lvl="1"/>
            <a:r>
              <a:rPr lang="en-GB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818080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ecutive Summary"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hink-cell data - do not delete" hidden="1">
            <a:extLst>
              <a:ext uri="{FF2B5EF4-FFF2-40B4-BE49-F238E27FC236}">
                <a16:creationId xmlns:a16="http://schemas.microsoft.com/office/drawing/2014/main" id="{9E961BE0-57FC-154A-F826-7FD2024B22C2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404" imgH="405" progId="TCLayout.ActiveDocument.1">
                  <p:embed/>
                </p:oleObj>
              </mc:Choice>
              <mc:Fallback>
                <p:oleObj name="think-cell Slide" r:id="rId2" imgW="404" imgH="405" progId="TCLayout.ActiveDocument.1">
                  <p:embed/>
                  <p:pic>
                    <p:nvPicPr>
                      <p:cNvPr id="3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E961BE0-57FC-154A-F826-7FD2024B22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43F9F64B-940B-43E0-8291-E8A36A1AE55A}"/>
              </a:ext>
            </a:extLst>
          </p:cNvPr>
          <p:cNvSpPr>
            <a:spLocks noGrp="1"/>
          </p:cNvSpPr>
          <p:nvPr>
            <p:ph sz="quarter" idx="10"/>
          </p:nvPr>
        </p:nvSpPr>
        <p:spPr bwMode="gray">
          <a:xfrm>
            <a:off x="3428999" y="381001"/>
            <a:ext cx="8382001" cy="5715000"/>
          </a:xfrm>
        </p:spPr>
        <p:txBody>
          <a:bodyPr/>
          <a:lstStyle>
            <a:lvl1pPr rtl="0">
              <a:spcAft>
                <a:spcPts val="1800"/>
              </a:spcAft>
              <a:defRPr sz="1600" b="1">
                <a:solidFill>
                  <a:schemeClr val="accent5"/>
                </a:solidFill>
              </a:defRPr>
            </a:lvl1pPr>
            <a:lvl2pPr marL="0" indent="0" rtl="0">
              <a:spcAft>
                <a:spcPts val="600"/>
              </a:spcAft>
              <a:buNone/>
              <a:defRPr>
                <a:solidFill>
                  <a:schemeClr val="bg1"/>
                </a:solidFill>
              </a:defRPr>
            </a:lvl2pPr>
            <a:lvl3pPr marL="177800" indent="-177800" rtl="0">
              <a:spcAft>
                <a:spcPts val="6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3pPr>
            <a:lvl4pPr marL="359156" indent="-177800" rtl="0">
              <a:spcAft>
                <a:spcPts val="6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4pPr>
            <a:lvl5pPr marL="538734" indent="-177800" rtl="0">
              <a:spcAft>
                <a:spcPts val="60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6F9B490-F790-4671-9748-99A165BDC8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 vert="horz"/>
          <a:lstStyle>
            <a:lvl1pPr rtl="0"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</p:spTree>
    <p:extLst>
      <p:ext uri="{BB962C8B-B14F-4D97-AF65-F5344CB8AC3E}">
        <p14:creationId xmlns:p14="http://schemas.microsoft.com/office/powerpoint/2010/main" val="2354101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18446ED1-B935-40E1-9636-4DD03C1D7CE5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6406296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3" imgH="473" progId="TCLayout.ActiveDocument.1">
                  <p:embed/>
                </p:oleObj>
              </mc:Choice>
              <mc:Fallback>
                <p:oleObj name="think-cell Slide" r:id="rId4" imgW="473" imgH="473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18446ED1-B935-40E1-9636-4DD03C1D7CE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C324F1CC-BBCD-4AD6-9A7C-137FEFA779A3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GB" sz="20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1AE1E5AF-43EF-49CD-A70B-FBA2BCAA3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2286000" cy="2215991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</a:p>
        </p:txBody>
      </p:sp>
    </p:spTree>
    <p:extLst>
      <p:ext uri="{BB962C8B-B14F-4D97-AF65-F5344CB8AC3E}">
        <p14:creationId xmlns:p14="http://schemas.microsoft.com/office/powerpoint/2010/main" val="12139373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s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A94BC46A-49BD-108D-F0F1-24CE7FE2E5B9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404" imgH="405" progId="TCLayout.ActiveDocument.1">
                  <p:embed/>
                </p:oleObj>
              </mc:Choice>
              <mc:Fallback>
                <p:oleObj name="think-cell Slide" r:id="rId2" imgW="404" imgH="405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94BC46A-49BD-108D-F0F1-24CE7FE2E5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FCAA8CDD-85D5-455D-B49F-664C574260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 bwMode="gray">
          <a:xfrm>
            <a:off x="376237" y="381000"/>
            <a:ext cx="11434763" cy="5335587"/>
          </a:xfrm>
        </p:spPr>
        <p:txBody>
          <a:bodyPr/>
          <a:lstStyle>
            <a:lvl1pPr marL="723900" marR="0" indent="-7239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 sz="3800" b="1">
                <a:solidFill>
                  <a:schemeClr val="bg1"/>
                </a:solidFill>
              </a:defRPr>
            </a:lvl1pPr>
            <a:lvl2pPr marL="1376363" indent="-628650" rtl="0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Font typeface="+mj-lt"/>
              <a:buAutoNum type="arabicPeriod"/>
              <a:tabLst/>
              <a:defRPr sz="3800" b="1">
                <a:solidFill>
                  <a:schemeClr val="bg1"/>
                </a:solidFill>
              </a:defRPr>
            </a:lvl2pPr>
            <a:lvl3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3pPr>
            <a:lvl4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4pPr>
            <a:lvl5pPr marL="955675" indent="-954088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tabLst/>
              <a:defRPr sz="6000" b="1">
                <a:solidFill>
                  <a:schemeClr val="tx2"/>
                </a:solidFill>
              </a:defRPr>
            </a:lvl5pPr>
          </a:lstStyle>
          <a:p>
            <a:pPr lvl="0"/>
            <a:r>
              <a:rPr lang="en-GB"/>
              <a:t>Chapter heading</a:t>
            </a:r>
          </a:p>
          <a:p>
            <a:pPr lvl="1"/>
            <a:r>
              <a:rPr lang="en-GB"/>
              <a:t>xxx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67F189-BCBF-D189-FB7F-7A39519F37F0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3" name="Graphic 8">
            <a:extLst>
              <a:ext uri="{FF2B5EF4-FFF2-40B4-BE49-F238E27FC236}">
                <a16:creationId xmlns:a16="http://schemas.microsoft.com/office/drawing/2014/main" id="{C29172EF-4ACC-2B14-F759-E4E7B5EB6181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6D1550C8-08F1-3CE3-BA52-E0E0430A63B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DF19DEE2-5D6D-9AF1-3CD1-A06DC58E65D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E9697468-CBCB-BB8C-FABC-F915266C3507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52FD8FAD-2C46-4842-37E9-2C3CEFC3D1C2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F287269-E64F-9AD3-E0BD-05720051C3D1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1442308-DCE1-B2EE-2790-7C61DA91A6A5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70B7F3AC-CF78-D903-950B-63324325F538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6052627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verview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47065A8-FE0C-4E45-8273-572C0E002B19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592" imgH="591" progId="TCLayout.ActiveDocument.1">
                  <p:embed/>
                </p:oleObj>
              </mc:Choice>
              <mc:Fallback>
                <p:oleObj name="think-cell Slide" r:id="rId2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47065A8-FE0C-4E45-8273-572C0E002B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3D906BB-B766-4A81-982C-FF509E5EC786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8" name="Picture Placeholder 27">
            <a:extLst>
              <a:ext uri="{FF2B5EF4-FFF2-40B4-BE49-F238E27FC236}">
                <a16:creationId xmlns:a16="http://schemas.microsoft.com/office/drawing/2014/main" id="{51A428E3-848B-4A4F-88B3-C1AC15148599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477001" y="0"/>
            <a:ext cx="5714999" cy="6858000"/>
          </a:xfrm>
          <a:custGeom>
            <a:avLst/>
            <a:gdLst>
              <a:gd name="connsiteX0" fmla="*/ 0 w 5629275"/>
              <a:gd name="connsiteY0" fmla="*/ 0 h 6858000"/>
              <a:gd name="connsiteX1" fmla="*/ 5629275 w 5629275"/>
              <a:gd name="connsiteY1" fmla="*/ 0 h 6858000"/>
              <a:gd name="connsiteX2" fmla="*/ 5629275 w 5629275"/>
              <a:gd name="connsiteY2" fmla="*/ 1423986 h 6858000"/>
              <a:gd name="connsiteX3" fmla="*/ 1566860 w 5629275"/>
              <a:gd name="connsiteY3" fmla="*/ 1423986 h 6858000"/>
              <a:gd name="connsiteX4" fmla="*/ 1566860 w 5629275"/>
              <a:gd name="connsiteY4" fmla="*/ 2709861 h 6858000"/>
              <a:gd name="connsiteX5" fmla="*/ 5072061 w 5629275"/>
              <a:gd name="connsiteY5" fmla="*/ 2709861 h 6858000"/>
              <a:gd name="connsiteX6" fmla="*/ 5072061 w 5629275"/>
              <a:gd name="connsiteY6" fmla="*/ 4204704 h 6858000"/>
              <a:gd name="connsiteX7" fmla="*/ 1566860 w 5629275"/>
              <a:gd name="connsiteY7" fmla="*/ 4204704 h 6858000"/>
              <a:gd name="connsiteX8" fmla="*/ 1566860 w 5629275"/>
              <a:gd name="connsiteY8" fmla="*/ 5386387 h 6858000"/>
              <a:gd name="connsiteX9" fmla="*/ 5629275 w 5629275"/>
              <a:gd name="connsiteY9" fmla="*/ 5386387 h 6858000"/>
              <a:gd name="connsiteX10" fmla="*/ 5629275 w 5629275"/>
              <a:gd name="connsiteY10" fmla="*/ 6858000 h 6858000"/>
              <a:gd name="connsiteX11" fmla="*/ 0 w 5629275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5629275" h="6858000">
                <a:moveTo>
                  <a:pt x="0" y="0"/>
                </a:moveTo>
                <a:lnTo>
                  <a:pt x="5629275" y="0"/>
                </a:lnTo>
                <a:lnTo>
                  <a:pt x="5629275" y="1423986"/>
                </a:lnTo>
                <a:lnTo>
                  <a:pt x="1566860" y="1423986"/>
                </a:lnTo>
                <a:lnTo>
                  <a:pt x="1566860" y="2709861"/>
                </a:lnTo>
                <a:lnTo>
                  <a:pt x="5072061" y="2709861"/>
                </a:lnTo>
                <a:lnTo>
                  <a:pt x="5072061" y="4204704"/>
                </a:lnTo>
                <a:lnTo>
                  <a:pt x="1566860" y="4204704"/>
                </a:lnTo>
                <a:lnTo>
                  <a:pt x="1566860" y="5386387"/>
                </a:lnTo>
                <a:lnTo>
                  <a:pt x="5629275" y="5386387"/>
                </a:lnTo>
                <a:lnTo>
                  <a:pt x="5629275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Set the scene.</a:t>
            </a:r>
            <a:br>
              <a:rPr lang="en-GB"/>
            </a:br>
            <a:r>
              <a:rPr lang="en-GB"/>
              <a:t>Cover the context.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E1206B-8429-4EF3-BAFD-1AE585D9C24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97FB76-D30E-71CA-D16F-23140246732A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3B55875A-B356-5708-4D63-19BF4C7F29E3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7839D2D4-A948-93FD-7250-85AECF9A29BC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FFCD28B-59FF-4DEE-4479-66B7A749FE52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50D89C4-B24D-8188-5842-F503A0E90C50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24343CA-8E9D-818E-393B-0EFAF7B6A5C9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592411-B8D5-925E-CFE4-F4A8384D113A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D4E3639-D996-A0BD-D2F0-872FD53B495F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69AB73D-DAF3-2DCB-D8C4-8A346DAFFFC0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88219285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sigh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1126D42-B0E9-499F-A915-8A39956BF856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592" imgH="591" progId="TCLayout.ActiveDocument.1">
                  <p:embed/>
                </p:oleObj>
              </mc:Choice>
              <mc:Fallback>
                <p:oleObj name="think-cell Slide" r:id="rId2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1126D42-B0E9-499F-A915-8A39956BF8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52BC96C-63C5-4844-96EE-D90D933B1DF1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5334001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Make your case.</a:t>
            </a:r>
            <a:br>
              <a:rPr lang="en-GB"/>
            </a:br>
            <a:r>
              <a:rPr lang="en-GB"/>
              <a:t>Show the proof.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1FB390D-B9A1-4431-8429-E440C2BE686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5726131" y="0"/>
            <a:ext cx="6465869" cy="6856413"/>
          </a:xfrm>
          <a:custGeom>
            <a:avLst/>
            <a:gdLst>
              <a:gd name="connsiteX0" fmla="*/ 3570285 w 6465869"/>
              <a:gd name="connsiteY0" fmla="*/ 2074129 h 6856413"/>
              <a:gd name="connsiteX1" fmla="*/ 2780173 w 6465869"/>
              <a:gd name="connsiteY1" fmla="*/ 3992705 h 6856413"/>
              <a:gd name="connsiteX2" fmla="*/ 4357474 w 6465869"/>
              <a:gd name="connsiteY2" fmla="*/ 3992705 h 6856413"/>
              <a:gd name="connsiteX3" fmla="*/ 2786873 w 6465869"/>
              <a:gd name="connsiteY3" fmla="*/ 0 h 6856413"/>
              <a:gd name="connsiteX4" fmla="*/ 4349150 w 6465869"/>
              <a:gd name="connsiteY4" fmla="*/ 0 h 6856413"/>
              <a:gd name="connsiteX5" fmla="*/ 6465869 w 6465869"/>
              <a:gd name="connsiteY5" fmla="*/ 5210627 h 6856413"/>
              <a:gd name="connsiteX6" fmla="*/ 6465869 w 6465869"/>
              <a:gd name="connsiteY6" fmla="*/ 6856413 h 6856413"/>
              <a:gd name="connsiteX7" fmla="*/ 5487503 w 6465869"/>
              <a:gd name="connsiteY7" fmla="*/ 6856413 h 6856413"/>
              <a:gd name="connsiteX8" fmla="*/ 4896573 w 6465869"/>
              <a:gd name="connsiteY8" fmla="*/ 5390820 h 6856413"/>
              <a:gd name="connsiteX9" fmla="*/ 2199618 w 6465869"/>
              <a:gd name="connsiteY9" fmla="*/ 5390820 h 6856413"/>
              <a:gd name="connsiteX10" fmla="*/ 1612707 w 6465869"/>
              <a:gd name="connsiteY10" fmla="*/ 6856413 h 6856413"/>
              <a:gd name="connsiteX11" fmla="*/ 0 w 6465869"/>
              <a:gd name="connsiteY11" fmla="*/ 6856413 h 6856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465869" h="6856413">
                <a:moveTo>
                  <a:pt x="3570285" y="2074129"/>
                </a:moveTo>
                <a:lnTo>
                  <a:pt x="2780173" y="3992705"/>
                </a:lnTo>
                <a:lnTo>
                  <a:pt x="4357474" y="3992705"/>
                </a:lnTo>
                <a:close/>
                <a:moveTo>
                  <a:pt x="2786873" y="0"/>
                </a:moveTo>
                <a:lnTo>
                  <a:pt x="4349150" y="0"/>
                </a:lnTo>
                <a:lnTo>
                  <a:pt x="6465869" y="5210627"/>
                </a:lnTo>
                <a:lnTo>
                  <a:pt x="6465869" y="6856413"/>
                </a:lnTo>
                <a:lnTo>
                  <a:pt x="5487503" y="6856413"/>
                </a:lnTo>
                <a:lnTo>
                  <a:pt x="4896573" y="5390820"/>
                </a:lnTo>
                <a:lnTo>
                  <a:pt x="2199618" y="5390820"/>
                </a:lnTo>
                <a:lnTo>
                  <a:pt x="1612707" y="6856413"/>
                </a:lnTo>
                <a:lnTo>
                  <a:pt x="0" y="6856413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BEAD478-665D-496C-B00E-61831230A9E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28815C-856C-66A7-E347-418876E39B9D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9D916008-F150-1A28-303B-E0C7CC70BBC4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C42487E7-8410-7FAE-496F-F054ED3C92D7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D948D7F4-82FA-DD43-5990-249319E9B0F4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BB938CB-DFC6-09D3-81D7-8CE0D2D9ADEE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043298C-22C2-289C-659E-A58B9739BEF9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6E26C11-426F-0797-0B32-179469E6DCAD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D2CC1728-A50D-6BE3-E48E-D0EF34889606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7156DE2-5AA1-5CD9-A345-7C69FA6B44E3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9819352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ctio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76B111-B678-4C87-B9DB-258250659E9F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592" imgH="591" progId="TCLayout.ActiveDocument.1">
                  <p:embed/>
                </p:oleObj>
              </mc:Choice>
              <mc:Fallback>
                <p:oleObj name="think-cell Slide" r:id="rId2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76B111-B678-4C87-B9DB-258250659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D933C2C-4ED0-4B82-8997-E93AEB96EC55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75495C2-4728-204B-897F-ADE6303F8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The ‘so what?’.</a:t>
            </a:r>
            <a:br>
              <a:rPr lang="en-GB"/>
            </a:br>
            <a:r>
              <a:rPr lang="en-GB"/>
              <a:t>How to make a change.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9F682349-BFFC-4F99-8587-BDD310D1943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096000" y="1"/>
            <a:ext cx="6096000" cy="6856412"/>
          </a:xfrm>
          <a:custGeom>
            <a:avLst/>
            <a:gdLst>
              <a:gd name="connsiteX0" fmla="*/ 1514163 w 6096000"/>
              <a:gd name="connsiteY0" fmla="*/ 1272567 h 6856412"/>
              <a:gd name="connsiteX1" fmla="*/ 1514163 w 6096000"/>
              <a:gd name="connsiteY1" fmla="*/ 2918854 h 6856412"/>
              <a:gd name="connsiteX2" fmla="*/ 3141813 w 6096000"/>
              <a:gd name="connsiteY2" fmla="*/ 2918854 h 6856412"/>
              <a:gd name="connsiteX3" fmla="*/ 4300976 w 6096000"/>
              <a:gd name="connsiteY3" fmla="*/ 2074657 h 6856412"/>
              <a:gd name="connsiteX4" fmla="*/ 3141813 w 6096000"/>
              <a:gd name="connsiteY4" fmla="*/ 1272648 h 6856412"/>
              <a:gd name="connsiteX5" fmla="*/ 0 w 6096000"/>
              <a:gd name="connsiteY5" fmla="*/ 0 h 6856412"/>
              <a:gd name="connsiteX6" fmla="*/ 3371063 w 6096000"/>
              <a:gd name="connsiteY6" fmla="*/ 0 h 6856412"/>
              <a:gd name="connsiteX7" fmla="*/ 5764098 w 6096000"/>
              <a:gd name="connsiteY7" fmla="*/ 1914880 h 6856412"/>
              <a:gd name="connsiteX8" fmla="*/ 4473298 w 6096000"/>
              <a:gd name="connsiteY8" fmla="*/ 3946539 h 6856412"/>
              <a:gd name="connsiteX9" fmla="*/ 4067868 w 6096000"/>
              <a:gd name="connsiteY9" fmla="*/ 4051622 h 6856412"/>
              <a:gd name="connsiteX10" fmla="*/ 6096000 w 6096000"/>
              <a:gd name="connsiteY10" fmla="*/ 6743454 h 6856412"/>
              <a:gd name="connsiteX11" fmla="*/ 6096000 w 6096000"/>
              <a:gd name="connsiteY11" fmla="*/ 6856412 h 6856412"/>
              <a:gd name="connsiteX12" fmla="*/ 4434202 w 6096000"/>
              <a:gd name="connsiteY12" fmla="*/ 6856412 h 6856412"/>
              <a:gd name="connsiteX13" fmla="*/ 2428564 w 6096000"/>
              <a:gd name="connsiteY13" fmla="*/ 4203318 h 6856412"/>
              <a:gd name="connsiteX14" fmla="*/ 1514081 w 6096000"/>
              <a:gd name="connsiteY14" fmla="*/ 4203318 h 6856412"/>
              <a:gd name="connsiteX15" fmla="*/ 1514163 w 6096000"/>
              <a:gd name="connsiteY15" fmla="*/ 6856412 h 6856412"/>
              <a:gd name="connsiteX16" fmla="*/ 0 w 6096000"/>
              <a:gd name="connsiteY16" fmla="*/ 6856412 h 6856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096000" h="6856412">
                <a:moveTo>
                  <a:pt x="1514163" y="1272567"/>
                </a:moveTo>
                <a:lnTo>
                  <a:pt x="1514163" y="2918854"/>
                </a:lnTo>
                <a:lnTo>
                  <a:pt x="3141813" y="2918854"/>
                </a:lnTo>
                <a:cubicBezTo>
                  <a:pt x="4117526" y="2918854"/>
                  <a:pt x="4300976" y="2462344"/>
                  <a:pt x="4300976" y="2074657"/>
                </a:cubicBezTo>
                <a:cubicBezTo>
                  <a:pt x="4300976" y="1664111"/>
                  <a:pt x="4089550" y="1272648"/>
                  <a:pt x="3141813" y="1272648"/>
                </a:cubicBezTo>
                <a:close/>
                <a:moveTo>
                  <a:pt x="0" y="0"/>
                </a:moveTo>
                <a:lnTo>
                  <a:pt x="3371063" y="0"/>
                </a:lnTo>
                <a:cubicBezTo>
                  <a:pt x="5093320" y="0"/>
                  <a:pt x="5764098" y="808058"/>
                  <a:pt x="5764098" y="1914880"/>
                </a:cubicBezTo>
                <a:cubicBezTo>
                  <a:pt x="5764098" y="2958727"/>
                  <a:pt x="5303162" y="3570018"/>
                  <a:pt x="4473298" y="3946539"/>
                </a:cubicBezTo>
                <a:cubicBezTo>
                  <a:pt x="4473298" y="3946539"/>
                  <a:pt x="4340686" y="3999770"/>
                  <a:pt x="4067868" y="4051622"/>
                </a:cubicBezTo>
                <a:lnTo>
                  <a:pt x="6096000" y="6743454"/>
                </a:lnTo>
                <a:lnTo>
                  <a:pt x="6096000" y="6856412"/>
                </a:lnTo>
                <a:lnTo>
                  <a:pt x="4434202" y="6856412"/>
                </a:lnTo>
                <a:lnTo>
                  <a:pt x="2428564" y="4203318"/>
                </a:lnTo>
                <a:lnTo>
                  <a:pt x="1514081" y="4203318"/>
                </a:lnTo>
                <a:lnTo>
                  <a:pt x="1514163" y="6856412"/>
                </a:lnTo>
                <a:lnTo>
                  <a:pt x="0" y="6856412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ED46054-2F2F-486D-8E76-7CFB315D34E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E7B688-124D-93D9-57A3-5426862B5784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6" name="Graphic 8">
            <a:extLst>
              <a:ext uri="{FF2B5EF4-FFF2-40B4-BE49-F238E27FC236}">
                <a16:creationId xmlns:a16="http://schemas.microsoft.com/office/drawing/2014/main" id="{C87FC028-023D-7277-8C1C-9CE70B899962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E852D884-D380-E2F9-F75F-2BDF0E1F50B8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1412690-A6F3-F8E7-83E1-22F0738F1617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1DCE225-0075-D40E-CB63-6EF7C7B944CA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60CA72D-307B-BB59-2CB6-544C1324BB8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D5E9015-68C3-96C7-79B2-75586CDC86D5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D263B946-F861-17BC-71D2-D29844BDA0D1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CF76F8E-6C2B-A003-2080-F7CC2D98E127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61668512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endix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8C422FD-F8A6-468E-BE3F-631D75B0D145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592" imgH="591" progId="TCLayout.ActiveDocument.1">
                  <p:embed/>
                </p:oleObj>
              </mc:Choice>
              <mc:Fallback>
                <p:oleObj name="think-cell Slide" r:id="rId2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8C422FD-F8A6-468E-BE3F-631D75B0D1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3B76641-2E82-4B63-93DA-5A86BD6B7214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01EA128-4E92-46A3-B8EE-474F087E3FF2}"/>
              </a:ext>
            </a:extLst>
          </p:cNvPr>
          <p:cNvSpPr/>
          <p:nvPr userDrawn="1"/>
        </p:nvSpPr>
        <p:spPr bwMode="gray">
          <a:xfrm>
            <a:off x="11064552" y="6536518"/>
            <a:ext cx="828092" cy="252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t"/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1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For further reading.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59CAB22E-EAD9-4ABF-B95C-BC9F35E8C462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6096000" y="2"/>
            <a:ext cx="6096000" cy="6857917"/>
          </a:xfrm>
          <a:custGeom>
            <a:avLst/>
            <a:gdLst>
              <a:gd name="connsiteX0" fmla="*/ 4601190 w 6096000"/>
              <a:gd name="connsiteY0" fmla="*/ 0 h 6857917"/>
              <a:gd name="connsiteX1" fmla="*/ 6096000 w 6096000"/>
              <a:gd name="connsiteY1" fmla="*/ 0 h 6857917"/>
              <a:gd name="connsiteX2" fmla="*/ 6096000 w 6096000"/>
              <a:gd name="connsiteY2" fmla="*/ 6857917 h 6857917"/>
              <a:gd name="connsiteX3" fmla="*/ 4618948 w 6096000"/>
              <a:gd name="connsiteY3" fmla="*/ 6857917 h 6857917"/>
              <a:gd name="connsiteX4" fmla="*/ 1584185 w 6096000"/>
              <a:gd name="connsiteY4" fmla="*/ 2803325 h 6857917"/>
              <a:gd name="connsiteX5" fmla="*/ 1580380 w 6096000"/>
              <a:gd name="connsiteY5" fmla="*/ 6857917 h 6857917"/>
              <a:gd name="connsiteX6" fmla="*/ 4651 w 6096000"/>
              <a:gd name="connsiteY6" fmla="*/ 6857917 h 6857917"/>
              <a:gd name="connsiteX7" fmla="*/ 0 w 6096000"/>
              <a:gd name="connsiteY7" fmla="*/ 2368 h 6857917"/>
              <a:gd name="connsiteX8" fmla="*/ 1551883 w 6096000"/>
              <a:gd name="connsiteY8" fmla="*/ 2368 h 6857917"/>
              <a:gd name="connsiteX9" fmla="*/ 4601190 w 6096000"/>
              <a:gd name="connsiteY9" fmla="*/ 4070490 h 6857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096000" h="6857917">
                <a:moveTo>
                  <a:pt x="4601190" y="0"/>
                </a:moveTo>
                <a:lnTo>
                  <a:pt x="6096000" y="0"/>
                </a:lnTo>
                <a:lnTo>
                  <a:pt x="6096000" y="6857917"/>
                </a:lnTo>
                <a:lnTo>
                  <a:pt x="4618948" y="6857917"/>
                </a:lnTo>
                <a:lnTo>
                  <a:pt x="1584185" y="2803325"/>
                </a:lnTo>
                <a:lnTo>
                  <a:pt x="1580380" y="6857917"/>
                </a:lnTo>
                <a:lnTo>
                  <a:pt x="4651" y="6857917"/>
                </a:lnTo>
                <a:lnTo>
                  <a:pt x="0" y="2368"/>
                </a:lnTo>
                <a:lnTo>
                  <a:pt x="1551883" y="2368"/>
                </a:lnTo>
                <a:lnTo>
                  <a:pt x="4601190" y="407049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3D351D1-FFB6-4227-9ADC-05525A9B855E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9DE75B-CDDC-C778-0204-CF8257028D43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339E6273-DFEE-A7C7-2EE6-7E3C7395035B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9CDB5AD5-4877-D540-E9A7-0762AA656778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198315DB-0ED9-79B2-A975-4B3CA18C815B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D052652-B19C-4EA0-6C2D-C1DCCA411C69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3C7DEA9-9C94-E332-810C-1D4694A61C07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11A3378A-BFAA-FD42-141C-5CFBB851C508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C4469E0-1136-8B9F-7E64-A7CFCF5BC37D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B7150FC-6200-5303-8352-35D0C53EC565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94535339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verview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347065A8-FE0C-4E45-8273-572C0E002B19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592" imgH="591" progId="TCLayout.ActiveDocument.1">
                  <p:embed/>
                </p:oleObj>
              </mc:Choice>
              <mc:Fallback>
                <p:oleObj name="think-cell Slide" r:id="rId2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347065A8-FE0C-4E45-8273-572C0E002B1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83D906BB-B766-4A81-982C-FF509E5EC786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CDA7415E-72C8-F08F-95A0-923B820FCDA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1" y="0"/>
            <a:ext cx="12192005" cy="6858000"/>
          </a:xfrm>
          <a:custGeom>
            <a:avLst/>
            <a:gdLst>
              <a:gd name="connsiteX0" fmla="*/ 12192000 w 12192005"/>
              <a:gd name="connsiteY0" fmla="*/ 6631308 h 6858000"/>
              <a:gd name="connsiteX1" fmla="*/ 12192005 w 12192005"/>
              <a:gd name="connsiteY1" fmla="*/ 6631308 h 6858000"/>
              <a:gd name="connsiteX2" fmla="*/ 12192005 w 12192005"/>
              <a:gd name="connsiteY2" fmla="*/ 6858000 h 6858000"/>
              <a:gd name="connsiteX3" fmla="*/ 12192000 w 12192005"/>
              <a:gd name="connsiteY3" fmla="*/ 6858000 h 6858000"/>
              <a:gd name="connsiteX4" fmla="*/ 1024752 w 12192005"/>
              <a:gd name="connsiteY4" fmla="*/ 6277851 h 6858000"/>
              <a:gd name="connsiteX5" fmla="*/ 1040077 w 12192005"/>
              <a:gd name="connsiteY5" fmla="*/ 6277851 h 6858000"/>
              <a:gd name="connsiteX6" fmla="*/ 1084822 w 12192005"/>
              <a:gd name="connsiteY6" fmla="*/ 6389764 h 6858000"/>
              <a:gd name="connsiteX7" fmla="*/ 979805 w 12192005"/>
              <a:gd name="connsiteY7" fmla="*/ 6389764 h 6858000"/>
              <a:gd name="connsiteX8" fmla="*/ 1249687 w 12192005"/>
              <a:gd name="connsiteY8" fmla="*/ 6276172 h 6858000"/>
              <a:gd name="connsiteX9" fmla="*/ 1332532 w 12192005"/>
              <a:gd name="connsiteY9" fmla="*/ 6276172 h 6858000"/>
              <a:gd name="connsiteX10" fmla="*/ 1383259 w 12192005"/>
              <a:gd name="connsiteY10" fmla="*/ 6313193 h 6858000"/>
              <a:gd name="connsiteX11" fmla="*/ 1332532 w 12192005"/>
              <a:gd name="connsiteY11" fmla="*/ 6350214 h 6858000"/>
              <a:gd name="connsiteX12" fmla="*/ 1249687 w 12192005"/>
              <a:gd name="connsiteY12" fmla="*/ 6350214 h 6858000"/>
              <a:gd name="connsiteX13" fmla="*/ 2057077 w 12192005"/>
              <a:gd name="connsiteY13" fmla="*/ 6249144 h 6858000"/>
              <a:gd name="connsiteX14" fmla="*/ 2157664 w 12192005"/>
              <a:gd name="connsiteY14" fmla="*/ 6382845 h 6858000"/>
              <a:gd name="connsiteX15" fmla="*/ 2157664 w 12192005"/>
              <a:gd name="connsiteY15" fmla="*/ 6478533 h 6858000"/>
              <a:gd name="connsiteX16" fmla="*/ 2187427 w 12192005"/>
              <a:gd name="connsiteY16" fmla="*/ 6478533 h 6858000"/>
              <a:gd name="connsiteX17" fmla="*/ 2187427 w 12192005"/>
              <a:gd name="connsiteY17" fmla="*/ 6383169 h 6858000"/>
              <a:gd name="connsiteX18" fmla="*/ 2287550 w 12192005"/>
              <a:gd name="connsiteY18" fmla="*/ 6249144 h 6858000"/>
              <a:gd name="connsiteX19" fmla="*/ 2252934 w 12192005"/>
              <a:gd name="connsiteY19" fmla="*/ 6249144 h 6858000"/>
              <a:gd name="connsiteX20" fmla="*/ 2172304 w 12192005"/>
              <a:gd name="connsiteY20" fmla="*/ 6355312 h 6858000"/>
              <a:gd name="connsiteX21" fmla="*/ 2092680 w 12192005"/>
              <a:gd name="connsiteY21" fmla="*/ 6249144 h 6858000"/>
              <a:gd name="connsiteX22" fmla="*/ 1811602 w 12192005"/>
              <a:gd name="connsiteY22" fmla="*/ 6249144 h 6858000"/>
              <a:gd name="connsiteX23" fmla="*/ 1811602 w 12192005"/>
              <a:gd name="connsiteY23" fmla="*/ 6478513 h 6858000"/>
              <a:gd name="connsiteX24" fmla="*/ 1998961 w 12192005"/>
              <a:gd name="connsiteY24" fmla="*/ 6478513 h 6858000"/>
              <a:gd name="connsiteX25" fmla="*/ 1998961 w 12192005"/>
              <a:gd name="connsiteY25" fmla="*/ 6451486 h 6858000"/>
              <a:gd name="connsiteX26" fmla="*/ 1839674 w 12192005"/>
              <a:gd name="connsiteY26" fmla="*/ 6451486 h 6858000"/>
              <a:gd name="connsiteX27" fmla="*/ 1839674 w 12192005"/>
              <a:gd name="connsiteY27" fmla="*/ 6377423 h 6858000"/>
              <a:gd name="connsiteX28" fmla="*/ 1979971 w 12192005"/>
              <a:gd name="connsiteY28" fmla="*/ 6377423 h 6858000"/>
              <a:gd name="connsiteX29" fmla="*/ 1979971 w 12192005"/>
              <a:gd name="connsiteY29" fmla="*/ 6350234 h 6858000"/>
              <a:gd name="connsiteX30" fmla="*/ 1839674 w 12192005"/>
              <a:gd name="connsiteY30" fmla="*/ 6350234 h 6858000"/>
              <a:gd name="connsiteX31" fmla="*/ 1839674 w 12192005"/>
              <a:gd name="connsiteY31" fmla="*/ 6276172 h 6858000"/>
              <a:gd name="connsiteX32" fmla="*/ 1998961 w 12192005"/>
              <a:gd name="connsiteY32" fmla="*/ 6276172 h 6858000"/>
              <a:gd name="connsiteX33" fmla="*/ 1998961 w 12192005"/>
              <a:gd name="connsiteY33" fmla="*/ 6249144 h 6858000"/>
              <a:gd name="connsiteX34" fmla="*/ 1504808 w 12192005"/>
              <a:gd name="connsiteY34" fmla="*/ 6249144 h 6858000"/>
              <a:gd name="connsiteX35" fmla="*/ 1504808 w 12192005"/>
              <a:gd name="connsiteY35" fmla="*/ 6478513 h 6858000"/>
              <a:gd name="connsiteX36" fmla="*/ 1533645 w 12192005"/>
              <a:gd name="connsiteY36" fmla="*/ 6478513 h 6858000"/>
              <a:gd name="connsiteX37" fmla="*/ 1533806 w 12192005"/>
              <a:gd name="connsiteY37" fmla="*/ 6300893 h 6858000"/>
              <a:gd name="connsiteX38" fmla="*/ 1685965 w 12192005"/>
              <a:gd name="connsiteY38" fmla="*/ 6478513 h 6858000"/>
              <a:gd name="connsiteX39" fmla="*/ 1711539 w 12192005"/>
              <a:gd name="connsiteY39" fmla="*/ 6478513 h 6858000"/>
              <a:gd name="connsiteX40" fmla="*/ 1711539 w 12192005"/>
              <a:gd name="connsiteY40" fmla="*/ 6249144 h 6858000"/>
              <a:gd name="connsiteX41" fmla="*/ 1682702 w 12192005"/>
              <a:gd name="connsiteY41" fmla="*/ 6249144 h 6858000"/>
              <a:gd name="connsiteX42" fmla="*/ 1682702 w 12192005"/>
              <a:gd name="connsiteY42" fmla="*/ 6427169 h 6858000"/>
              <a:gd name="connsiteX43" fmla="*/ 1530383 w 12192005"/>
              <a:gd name="connsiteY43" fmla="*/ 6249144 h 6858000"/>
              <a:gd name="connsiteX44" fmla="*/ 1006970 w 12192005"/>
              <a:gd name="connsiteY44" fmla="*/ 6249144 h 6858000"/>
              <a:gd name="connsiteX45" fmla="*/ 914177 w 12192005"/>
              <a:gd name="connsiteY45" fmla="*/ 6478533 h 6858000"/>
              <a:gd name="connsiteX46" fmla="*/ 944424 w 12192005"/>
              <a:gd name="connsiteY46" fmla="*/ 6478533 h 6858000"/>
              <a:gd name="connsiteX47" fmla="*/ 968931 w 12192005"/>
              <a:gd name="connsiteY47" fmla="*/ 6417054 h 6858000"/>
              <a:gd name="connsiteX48" fmla="*/ 1095716 w 12192005"/>
              <a:gd name="connsiteY48" fmla="*/ 6417054 h 6858000"/>
              <a:gd name="connsiteX49" fmla="*/ 1120385 w 12192005"/>
              <a:gd name="connsiteY49" fmla="*/ 6478533 h 6858000"/>
              <a:gd name="connsiteX50" fmla="*/ 1151759 w 12192005"/>
              <a:gd name="connsiteY50" fmla="*/ 6478533 h 6858000"/>
              <a:gd name="connsiteX51" fmla="*/ 1058804 w 12192005"/>
              <a:gd name="connsiteY51" fmla="*/ 6249144 h 6858000"/>
              <a:gd name="connsiteX52" fmla="*/ 664192 w 12192005"/>
              <a:gd name="connsiteY52" fmla="*/ 6249144 h 6858000"/>
              <a:gd name="connsiteX53" fmla="*/ 664192 w 12192005"/>
              <a:gd name="connsiteY53" fmla="*/ 6478513 h 6858000"/>
              <a:gd name="connsiteX54" fmla="*/ 851551 w 12192005"/>
              <a:gd name="connsiteY54" fmla="*/ 6478513 h 6858000"/>
              <a:gd name="connsiteX55" fmla="*/ 851551 w 12192005"/>
              <a:gd name="connsiteY55" fmla="*/ 6451486 h 6858000"/>
              <a:gd name="connsiteX56" fmla="*/ 692264 w 12192005"/>
              <a:gd name="connsiteY56" fmla="*/ 6451486 h 6858000"/>
              <a:gd name="connsiteX57" fmla="*/ 692264 w 12192005"/>
              <a:gd name="connsiteY57" fmla="*/ 6377423 h 6858000"/>
              <a:gd name="connsiteX58" fmla="*/ 832561 w 12192005"/>
              <a:gd name="connsiteY58" fmla="*/ 6377423 h 6858000"/>
              <a:gd name="connsiteX59" fmla="*/ 832561 w 12192005"/>
              <a:gd name="connsiteY59" fmla="*/ 6350234 h 6858000"/>
              <a:gd name="connsiteX60" fmla="*/ 692264 w 12192005"/>
              <a:gd name="connsiteY60" fmla="*/ 6350234 h 6858000"/>
              <a:gd name="connsiteX61" fmla="*/ 692264 w 12192005"/>
              <a:gd name="connsiteY61" fmla="*/ 6276172 h 6858000"/>
              <a:gd name="connsiteX62" fmla="*/ 851551 w 12192005"/>
              <a:gd name="connsiteY62" fmla="*/ 6276172 h 6858000"/>
              <a:gd name="connsiteX63" fmla="*/ 851551 w 12192005"/>
              <a:gd name="connsiteY63" fmla="*/ 6249144 h 6858000"/>
              <a:gd name="connsiteX64" fmla="*/ 380999 w 12192005"/>
              <a:gd name="connsiteY64" fmla="*/ 6249144 h 6858000"/>
              <a:gd name="connsiteX65" fmla="*/ 380999 w 12192005"/>
              <a:gd name="connsiteY65" fmla="*/ 6478513 h 6858000"/>
              <a:gd name="connsiteX66" fmla="*/ 409836 w 12192005"/>
              <a:gd name="connsiteY66" fmla="*/ 6478513 h 6858000"/>
              <a:gd name="connsiteX67" fmla="*/ 409836 w 12192005"/>
              <a:gd name="connsiteY67" fmla="*/ 6378151 h 6858000"/>
              <a:gd name="connsiteX68" fmla="*/ 449044 w 12192005"/>
              <a:gd name="connsiteY68" fmla="*/ 6378151 h 6858000"/>
              <a:gd name="connsiteX69" fmla="*/ 548684 w 12192005"/>
              <a:gd name="connsiteY69" fmla="*/ 6478513 h 6858000"/>
              <a:gd name="connsiteX70" fmla="*/ 587831 w 12192005"/>
              <a:gd name="connsiteY70" fmla="*/ 6478513 h 6858000"/>
              <a:gd name="connsiteX71" fmla="*/ 475826 w 12192005"/>
              <a:gd name="connsiteY71" fmla="*/ 6363829 h 6858000"/>
              <a:gd name="connsiteX72" fmla="*/ 587831 w 12192005"/>
              <a:gd name="connsiteY72" fmla="*/ 6249144 h 6858000"/>
              <a:gd name="connsiteX73" fmla="*/ 548684 w 12192005"/>
              <a:gd name="connsiteY73" fmla="*/ 6249144 h 6858000"/>
              <a:gd name="connsiteX74" fmla="*/ 449164 w 12192005"/>
              <a:gd name="connsiteY74" fmla="*/ 6349506 h 6858000"/>
              <a:gd name="connsiteX75" fmla="*/ 409836 w 12192005"/>
              <a:gd name="connsiteY75" fmla="*/ 6349506 h 6858000"/>
              <a:gd name="connsiteX76" fmla="*/ 409836 w 12192005"/>
              <a:gd name="connsiteY76" fmla="*/ 6249144 h 6858000"/>
              <a:gd name="connsiteX77" fmla="*/ 1221011 w 12192005"/>
              <a:gd name="connsiteY77" fmla="*/ 6249124 h 6858000"/>
              <a:gd name="connsiteX78" fmla="*/ 1221011 w 12192005"/>
              <a:gd name="connsiteY78" fmla="*/ 6478513 h 6858000"/>
              <a:gd name="connsiteX79" fmla="*/ 1249707 w 12192005"/>
              <a:gd name="connsiteY79" fmla="*/ 6478513 h 6858000"/>
              <a:gd name="connsiteX80" fmla="*/ 1249707 w 12192005"/>
              <a:gd name="connsiteY80" fmla="*/ 6377424 h 6858000"/>
              <a:gd name="connsiteX81" fmla="*/ 1315355 w 12192005"/>
              <a:gd name="connsiteY81" fmla="*/ 6377424 h 6858000"/>
              <a:gd name="connsiteX82" fmla="*/ 1391414 w 12192005"/>
              <a:gd name="connsiteY82" fmla="*/ 6478513 h 6858000"/>
              <a:gd name="connsiteX83" fmla="*/ 1426756 w 12192005"/>
              <a:gd name="connsiteY83" fmla="*/ 6478513 h 6858000"/>
              <a:gd name="connsiteX84" fmla="*/ 1350616 w 12192005"/>
              <a:gd name="connsiteY84" fmla="*/ 6376978 h 6858000"/>
              <a:gd name="connsiteX85" fmla="*/ 1366846 w 12192005"/>
              <a:gd name="connsiteY85" fmla="*/ 6374794 h 6858000"/>
              <a:gd name="connsiteX86" fmla="*/ 1413102 w 12192005"/>
              <a:gd name="connsiteY86" fmla="*/ 6313193 h 6858000"/>
              <a:gd name="connsiteX87" fmla="*/ 1333197 w 12192005"/>
              <a:gd name="connsiteY87" fmla="*/ 6249124 h 6858000"/>
              <a:gd name="connsiteX88" fmla="*/ 6791535 w 12192005"/>
              <a:gd name="connsiteY88" fmla="*/ 221733 h 6858000"/>
              <a:gd name="connsiteX89" fmla="*/ 12192000 w 12192005"/>
              <a:gd name="connsiteY89" fmla="*/ 221733 h 6858000"/>
              <a:gd name="connsiteX90" fmla="*/ 12192000 w 12192005"/>
              <a:gd name="connsiteY90" fmla="*/ 6631308 h 6858000"/>
              <a:gd name="connsiteX91" fmla="*/ 6791535 w 12192005"/>
              <a:gd name="connsiteY91" fmla="*/ 6631308 h 6858000"/>
              <a:gd name="connsiteX92" fmla="*/ 6791535 w 12192005"/>
              <a:gd name="connsiteY92" fmla="*/ 3542289 h 6858000"/>
              <a:gd name="connsiteX93" fmla="*/ 11621520 w 12192005"/>
              <a:gd name="connsiteY93" fmla="*/ 3542289 h 6858000"/>
              <a:gd name="connsiteX94" fmla="*/ 11621520 w 12192005"/>
              <a:gd name="connsiteY94" fmla="*/ 3315596 h 6858000"/>
              <a:gd name="connsiteX95" fmla="*/ 6791535 w 12192005"/>
              <a:gd name="connsiteY95" fmla="*/ 3315596 h 6858000"/>
              <a:gd name="connsiteX96" fmla="*/ 12192000 w 12192005"/>
              <a:gd name="connsiteY96" fmla="*/ 0 h 6858000"/>
              <a:gd name="connsiteX97" fmla="*/ 12192005 w 12192005"/>
              <a:gd name="connsiteY97" fmla="*/ 0 h 6858000"/>
              <a:gd name="connsiteX98" fmla="*/ 12192005 w 12192005"/>
              <a:gd name="connsiteY98" fmla="*/ 221733 h 6858000"/>
              <a:gd name="connsiteX99" fmla="*/ 12192000 w 12192005"/>
              <a:gd name="connsiteY99" fmla="*/ 221733 h 6858000"/>
              <a:gd name="connsiteX100" fmla="*/ 0 w 12192005"/>
              <a:gd name="connsiteY100" fmla="*/ 0 h 6858000"/>
              <a:gd name="connsiteX101" fmla="*/ 6564843 w 12192005"/>
              <a:gd name="connsiteY101" fmla="*/ 0 h 6858000"/>
              <a:gd name="connsiteX102" fmla="*/ 6564843 w 12192005"/>
              <a:gd name="connsiteY102" fmla="*/ 6858000 h 6858000"/>
              <a:gd name="connsiteX103" fmla="*/ 0 w 12192005"/>
              <a:gd name="connsiteY10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</a:cxnLst>
            <a:rect l="l" t="t" r="r" b="b"/>
            <a:pathLst>
              <a:path w="12192005" h="6858000">
                <a:moveTo>
                  <a:pt x="12192000" y="6631308"/>
                </a:moveTo>
                <a:lnTo>
                  <a:pt x="12192005" y="6631308"/>
                </a:lnTo>
                <a:lnTo>
                  <a:pt x="12192005" y="6858000"/>
                </a:lnTo>
                <a:lnTo>
                  <a:pt x="12192000" y="6858000"/>
                </a:lnTo>
                <a:close/>
                <a:moveTo>
                  <a:pt x="1024752" y="6277851"/>
                </a:moveTo>
                <a:lnTo>
                  <a:pt x="1040077" y="6277851"/>
                </a:lnTo>
                <a:lnTo>
                  <a:pt x="1084822" y="6389764"/>
                </a:lnTo>
                <a:lnTo>
                  <a:pt x="979805" y="6389764"/>
                </a:lnTo>
                <a:close/>
                <a:moveTo>
                  <a:pt x="1249687" y="6276172"/>
                </a:moveTo>
                <a:lnTo>
                  <a:pt x="1332532" y="6276172"/>
                </a:lnTo>
                <a:cubicBezTo>
                  <a:pt x="1365638" y="6276172"/>
                  <a:pt x="1383259" y="6288795"/>
                  <a:pt x="1383259" y="6313193"/>
                </a:cubicBezTo>
                <a:cubicBezTo>
                  <a:pt x="1383259" y="6337570"/>
                  <a:pt x="1366142" y="6350214"/>
                  <a:pt x="1332532" y="6350214"/>
                </a:cubicBezTo>
                <a:lnTo>
                  <a:pt x="1249687" y="6350214"/>
                </a:lnTo>
                <a:close/>
                <a:moveTo>
                  <a:pt x="2057077" y="6249144"/>
                </a:moveTo>
                <a:lnTo>
                  <a:pt x="2157664" y="6382845"/>
                </a:lnTo>
                <a:lnTo>
                  <a:pt x="2157664" y="6478533"/>
                </a:lnTo>
                <a:lnTo>
                  <a:pt x="2187427" y="6478533"/>
                </a:lnTo>
                <a:lnTo>
                  <a:pt x="2187427" y="6383169"/>
                </a:lnTo>
                <a:lnTo>
                  <a:pt x="2287550" y="6249144"/>
                </a:lnTo>
                <a:lnTo>
                  <a:pt x="2252934" y="6249144"/>
                </a:lnTo>
                <a:lnTo>
                  <a:pt x="2172304" y="6355312"/>
                </a:lnTo>
                <a:lnTo>
                  <a:pt x="2092680" y="6249144"/>
                </a:lnTo>
                <a:close/>
                <a:moveTo>
                  <a:pt x="1811602" y="6249144"/>
                </a:moveTo>
                <a:lnTo>
                  <a:pt x="1811602" y="6478513"/>
                </a:lnTo>
                <a:lnTo>
                  <a:pt x="1998961" y="6478513"/>
                </a:lnTo>
                <a:lnTo>
                  <a:pt x="1998961" y="6451486"/>
                </a:lnTo>
                <a:lnTo>
                  <a:pt x="1839674" y="6451486"/>
                </a:lnTo>
                <a:lnTo>
                  <a:pt x="1839674" y="6377423"/>
                </a:lnTo>
                <a:lnTo>
                  <a:pt x="1979971" y="6377423"/>
                </a:lnTo>
                <a:lnTo>
                  <a:pt x="1979971" y="6350234"/>
                </a:lnTo>
                <a:lnTo>
                  <a:pt x="1839674" y="6350234"/>
                </a:lnTo>
                <a:lnTo>
                  <a:pt x="1839674" y="6276172"/>
                </a:lnTo>
                <a:lnTo>
                  <a:pt x="1998961" y="6276172"/>
                </a:lnTo>
                <a:lnTo>
                  <a:pt x="1998961" y="6249144"/>
                </a:lnTo>
                <a:close/>
                <a:moveTo>
                  <a:pt x="1504808" y="6249144"/>
                </a:moveTo>
                <a:lnTo>
                  <a:pt x="1504808" y="6478513"/>
                </a:lnTo>
                <a:lnTo>
                  <a:pt x="1533645" y="6478513"/>
                </a:lnTo>
                <a:lnTo>
                  <a:pt x="1533806" y="6300893"/>
                </a:lnTo>
                <a:lnTo>
                  <a:pt x="1685965" y="6478513"/>
                </a:lnTo>
                <a:lnTo>
                  <a:pt x="1711539" y="6478513"/>
                </a:lnTo>
                <a:lnTo>
                  <a:pt x="1711539" y="6249144"/>
                </a:lnTo>
                <a:lnTo>
                  <a:pt x="1682702" y="6249144"/>
                </a:lnTo>
                <a:lnTo>
                  <a:pt x="1682702" y="6427169"/>
                </a:lnTo>
                <a:lnTo>
                  <a:pt x="1530383" y="6249144"/>
                </a:lnTo>
                <a:close/>
                <a:moveTo>
                  <a:pt x="1006970" y="6249144"/>
                </a:moveTo>
                <a:lnTo>
                  <a:pt x="914177" y="6478533"/>
                </a:lnTo>
                <a:lnTo>
                  <a:pt x="944424" y="6478533"/>
                </a:lnTo>
                <a:lnTo>
                  <a:pt x="968931" y="6417054"/>
                </a:lnTo>
                <a:lnTo>
                  <a:pt x="1095716" y="6417054"/>
                </a:lnTo>
                <a:lnTo>
                  <a:pt x="1120385" y="6478533"/>
                </a:lnTo>
                <a:lnTo>
                  <a:pt x="1151759" y="6478533"/>
                </a:lnTo>
                <a:lnTo>
                  <a:pt x="1058804" y="6249144"/>
                </a:lnTo>
                <a:close/>
                <a:moveTo>
                  <a:pt x="664192" y="6249144"/>
                </a:moveTo>
                <a:lnTo>
                  <a:pt x="664192" y="6478513"/>
                </a:lnTo>
                <a:lnTo>
                  <a:pt x="851551" y="6478513"/>
                </a:lnTo>
                <a:lnTo>
                  <a:pt x="851551" y="6451486"/>
                </a:lnTo>
                <a:lnTo>
                  <a:pt x="692264" y="6451486"/>
                </a:lnTo>
                <a:lnTo>
                  <a:pt x="692264" y="6377423"/>
                </a:lnTo>
                <a:lnTo>
                  <a:pt x="832561" y="6377423"/>
                </a:lnTo>
                <a:lnTo>
                  <a:pt x="832561" y="6350234"/>
                </a:lnTo>
                <a:lnTo>
                  <a:pt x="692264" y="6350234"/>
                </a:lnTo>
                <a:lnTo>
                  <a:pt x="692264" y="6276172"/>
                </a:lnTo>
                <a:lnTo>
                  <a:pt x="851551" y="6276172"/>
                </a:lnTo>
                <a:lnTo>
                  <a:pt x="851551" y="6249144"/>
                </a:lnTo>
                <a:close/>
                <a:moveTo>
                  <a:pt x="380999" y="6249144"/>
                </a:moveTo>
                <a:lnTo>
                  <a:pt x="380999" y="6478513"/>
                </a:lnTo>
                <a:lnTo>
                  <a:pt x="409836" y="6478513"/>
                </a:lnTo>
                <a:lnTo>
                  <a:pt x="409836" y="6378151"/>
                </a:lnTo>
                <a:lnTo>
                  <a:pt x="449044" y="6378151"/>
                </a:lnTo>
                <a:lnTo>
                  <a:pt x="548684" y="6478513"/>
                </a:lnTo>
                <a:lnTo>
                  <a:pt x="587831" y="6478513"/>
                </a:lnTo>
                <a:lnTo>
                  <a:pt x="475826" y="6363829"/>
                </a:lnTo>
                <a:lnTo>
                  <a:pt x="587831" y="6249144"/>
                </a:lnTo>
                <a:lnTo>
                  <a:pt x="548684" y="6249144"/>
                </a:lnTo>
                <a:lnTo>
                  <a:pt x="449164" y="6349506"/>
                </a:lnTo>
                <a:lnTo>
                  <a:pt x="409836" y="6349506"/>
                </a:lnTo>
                <a:lnTo>
                  <a:pt x="409836" y="6249144"/>
                </a:lnTo>
                <a:close/>
                <a:moveTo>
                  <a:pt x="1221011" y="6249124"/>
                </a:moveTo>
                <a:lnTo>
                  <a:pt x="1221011" y="6478513"/>
                </a:lnTo>
                <a:lnTo>
                  <a:pt x="1249707" y="6478513"/>
                </a:lnTo>
                <a:lnTo>
                  <a:pt x="1249707" y="6377424"/>
                </a:lnTo>
                <a:lnTo>
                  <a:pt x="1315355" y="6377424"/>
                </a:lnTo>
                <a:lnTo>
                  <a:pt x="1391414" y="6478513"/>
                </a:lnTo>
                <a:lnTo>
                  <a:pt x="1426756" y="6478513"/>
                </a:lnTo>
                <a:lnTo>
                  <a:pt x="1350616" y="6376978"/>
                </a:lnTo>
                <a:cubicBezTo>
                  <a:pt x="1361450" y="6376230"/>
                  <a:pt x="1366846" y="6374794"/>
                  <a:pt x="1366846" y="6374794"/>
                </a:cubicBezTo>
                <a:cubicBezTo>
                  <a:pt x="1394918" y="6365872"/>
                  <a:pt x="1413102" y="6344246"/>
                  <a:pt x="1413102" y="6313193"/>
                </a:cubicBezTo>
                <a:cubicBezTo>
                  <a:pt x="1413102" y="6271418"/>
                  <a:pt x="1384548" y="6249124"/>
                  <a:pt x="1333197" y="6249124"/>
                </a:cubicBezTo>
                <a:close/>
                <a:moveTo>
                  <a:pt x="6791535" y="221733"/>
                </a:moveTo>
                <a:lnTo>
                  <a:pt x="12192000" y="221733"/>
                </a:lnTo>
                <a:lnTo>
                  <a:pt x="12192000" y="6631308"/>
                </a:lnTo>
                <a:lnTo>
                  <a:pt x="6791535" y="6631308"/>
                </a:lnTo>
                <a:lnTo>
                  <a:pt x="6791535" y="3542289"/>
                </a:lnTo>
                <a:lnTo>
                  <a:pt x="11621520" y="3542289"/>
                </a:lnTo>
                <a:lnTo>
                  <a:pt x="11621520" y="3315596"/>
                </a:lnTo>
                <a:lnTo>
                  <a:pt x="6791535" y="3315596"/>
                </a:lnTo>
                <a:close/>
                <a:moveTo>
                  <a:pt x="12192000" y="0"/>
                </a:moveTo>
                <a:lnTo>
                  <a:pt x="12192005" y="0"/>
                </a:lnTo>
                <a:lnTo>
                  <a:pt x="12192005" y="221733"/>
                </a:lnTo>
                <a:lnTo>
                  <a:pt x="12192000" y="221733"/>
                </a:lnTo>
                <a:close/>
                <a:moveTo>
                  <a:pt x="0" y="0"/>
                </a:moveTo>
                <a:lnTo>
                  <a:pt x="6564843" y="0"/>
                </a:lnTo>
                <a:lnTo>
                  <a:pt x="6564843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Set the scene.</a:t>
            </a:r>
            <a:br>
              <a:rPr lang="en-GB"/>
            </a:br>
            <a:r>
              <a:rPr lang="en-GB"/>
              <a:t>Cover the context.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E1206B-8429-4EF3-BAFD-1AE585D9C247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244254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sight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11126D42-B0E9-499F-A915-8A39956BF856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592" imgH="591" progId="TCLayout.ActiveDocument.1">
                  <p:embed/>
                </p:oleObj>
              </mc:Choice>
              <mc:Fallback>
                <p:oleObj name="think-cell Slide" r:id="rId2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11126D42-B0E9-499F-A915-8A39956BF85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1EFD87A5-4A95-FCC4-A073-090CA78AB5C5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1" y="-1"/>
            <a:ext cx="12192005" cy="6858006"/>
          </a:xfrm>
          <a:custGeom>
            <a:avLst/>
            <a:gdLst>
              <a:gd name="connsiteX0" fmla="*/ 11946694 w 12192005"/>
              <a:gd name="connsiteY0" fmla="*/ 6856413 h 6858006"/>
              <a:gd name="connsiteX1" fmla="*/ 12191357 w 12192005"/>
              <a:gd name="connsiteY1" fmla="*/ 6856413 h 6858006"/>
              <a:gd name="connsiteX2" fmla="*/ 12192005 w 12192005"/>
              <a:gd name="connsiteY2" fmla="*/ 6858006 h 6858006"/>
              <a:gd name="connsiteX3" fmla="*/ 11947344 w 12192005"/>
              <a:gd name="connsiteY3" fmla="*/ 6858006 h 6858006"/>
              <a:gd name="connsiteX4" fmla="*/ 5058316 w 12192005"/>
              <a:gd name="connsiteY4" fmla="*/ 6856413 h 6858006"/>
              <a:gd name="connsiteX5" fmla="*/ 5302853 w 12192005"/>
              <a:gd name="connsiteY5" fmla="*/ 6856413 h 6858006"/>
              <a:gd name="connsiteX6" fmla="*/ 5302208 w 12192005"/>
              <a:gd name="connsiteY6" fmla="*/ 6858006 h 6858006"/>
              <a:gd name="connsiteX7" fmla="*/ 5057668 w 12192005"/>
              <a:gd name="connsiteY7" fmla="*/ 6858006 h 6858006"/>
              <a:gd name="connsiteX8" fmla="*/ 1024752 w 12192005"/>
              <a:gd name="connsiteY8" fmla="*/ 6277851 h 6858006"/>
              <a:gd name="connsiteX9" fmla="*/ 1040077 w 12192005"/>
              <a:gd name="connsiteY9" fmla="*/ 6277851 h 6858006"/>
              <a:gd name="connsiteX10" fmla="*/ 1084822 w 12192005"/>
              <a:gd name="connsiteY10" fmla="*/ 6389764 h 6858006"/>
              <a:gd name="connsiteX11" fmla="*/ 979805 w 12192005"/>
              <a:gd name="connsiteY11" fmla="*/ 6389764 h 6858006"/>
              <a:gd name="connsiteX12" fmla="*/ 1249687 w 12192005"/>
              <a:gd name="connsiteY12" fmla="*/ 6276172 h 6858006"/>
              <a:gd name="connsiteX13" fmla="*/ 1332532 w 12192005"/>
              <a:gd name="connsiteY13" fmla="*/ 6276172 h 6858006"/>
              <a:gd name="connsiteX14" fmla="*/ 1383259 w 12192005"/>
              <a:gd name="connsiteY14" fmla="*/ 6313193 h 6858006"/>
              <a:gd name="connsiteX15" fmla="*/ 1332532 w 12192005"/>
              <a:gd name="connsiteY15" fmla="*/ 6350214 h 6858006"/>
              <a:gd name="connsiteX16" fmla="*/ 1249687 w 12192005"/>
              <a:gd name="connsiteY16" fmla="*/ 6350214 h 6858006"/>
              <a:gd name="connsiteX17" fmla="*/ 2057077 w 12192005"/>
              <a:gd name="connsiteY17" fmla="*/ 6249144 h 6858006"/>
              <a:gd name="connsiteX18" fmla="*/ 2157664 w 12192005"/>
              <a:gd name="connsiteY18" fmla="*/ 6382845 h 6858006"/>
              <a:gd name="connsiteX19" fmla="*/ 2157664 w 12192005"/>
              <a:gd name="connsiteY19" fmla="*/ 6478533 h 6858006"/>
              <a:gd name="connsiteX20" fmla="*/ 2187427 w 12192005"/>
              <a:gd name="connsiteY20" fmla="*/ 6478533 h 6858006"/>
              <a:gd name="connsiteX21" fmla="*/ 2187427 w 12192005"/>
              <a:gd name="connsiteY21" fmla="*/ 6383169 h 6858006"/>
              <a:gd name="connsiteX22" fmla="*/ 2287550 w 12192005"/>
              <a:gd name="connsiteY22" fmla="*/ 6249144 h 6858006"/>
              <a:gd name="connsiteX23" fmla="*/ 2252934 w 12192005"/>
              <a:gd name="connsiteY23" fmla="*/ 6249144 h 6858006"/>
              <a:gd name="connsiteX24" fmla="*/ 2172304 w 12192005"/>
              <a:gd name="connsiteY24" fmla="*/ 6355312 h 6858006"/>
              <a:gd name="connsiteX25" fmla="*/ 2092680 w 12192005"/>
              <a:gd name="connsiteY25" fmla="*/ 6249144 h 6858006"/>
              <a:gd name="connsiteX26" fmla="*/ 1811602 w 12192005"/>
              <a:gd name="connsiteY26" fmla="*/ 6249144 h 6858006"/>
              <a:gd name="connsiteX27" fmla="*/ 1811602 w 12192005"/>
              <a:gd name="connsiteY27" fmla="*/ 6478513 h 6858006"/>
              <a:gd name="connsiteX28" fmla="*/ 1998961 w 12192005"/>
              <a:gd name="connsiteY28" fmla="*/ 6478513 h 6858006"/>
              <a:gd name="connsiteX29" fmla="*/ 1998961 w 12192005"/>
              <a:gd name="connsiteY29" fmla="*/ 6451486 h 6858006"/>
              <a:gd name="connsiteX30" fmla="*/ 1839674 w 12192005"/>
              <a:gd name="connsiteY30" fmla="*/ 6451486 h 6858006"/>
              <a:gd name="connsiteX31" fmla="*/ 1839674 w 12192005"/>
              <a:gd name="connsiteY31" fmla="*/ 6377423 h 6858006"/>
              <a:gd name="connsiteX32" fmla="*/ 1979971 w 12192005"/>
              <a:gd name="connsiteY32" fmla="*/ 6377423 h 6858006"/>
              <a:gd name="connsiteX33" fmla="*/ 1979971 w 12192005"/>
              <a:gd name="connsiteY33" fmla="*/ 6350234 h 6858006"/>
              <a:gd name="connsiteX34" fmla="*/ 1839674 w 12192005"/>
              <a:gd name="connsiteY34" fmla="*/ 6350234 h 6858006"/>
              <a:gd name="connsiteX35" fmla="*/ 1839674 w 12192005"/>
              <a:gd name="connsiteY35" fmla="*/ 6276172 h 6858006"/>
              <a:gd name="connsiteX36" fmla="*/ 1998961 w 12192005"/>
              <a:gd name="connsiteY36" fmla="*/ 6276172 h 6858006"/>
              <a:gd name="connsiteX37" fmla="*/ 1998961 w 12192005"/>
              <a:gd name="connsiteY37" fmla="*/ 6249144 h 6858006"/>
              <a:gd name="connsiteX38" fmla="*/ 1504808 w 12192005"/>
              <a:gd name="connsiteY38" fmla="*/ 6249144 h 6858006"/>
              <a:gd name="connsiteX39" fmla="*/ 1504808 w 12192005"/>
              <a:gd name="connsiteY39" fmla="*/ 6478513 h 6858006"/>
              <a:gd name="connsiteX40" fmla="*/ 1533645 w 12192005"/>
              <a:gd name="connsiteY40" fmla="*/ 6478513 h 6858006"/>
              <a:gd name="connsiteX41" fmla="*/ 1533806 w 12192005"/>
              <a:gd name="connsiteY41" fmla="*/ 6300893 h 6858006"/>
              <a:gd name="connsiteX42" fmla="*/ 1685965 w 12192005"/>
              <a:gd name="connsiteY42" fmla="*/ 6478513 h 6858006"/>
              <a:gd name="connsiteX43" fmla="*/ 1711539 w 12192005"/>
              <a:gd name="connsiteY43" fmla="*/ 6478513 h 6858006"/>
              <a:gd name="connsiteX44" fmla="*/ 1711539 w 12192005"/>
              <a:gd name="connsiteY44" fmla="*/ 6249144 h 6858006"/>
              <a:gd name="connsiteX45" fmla="*/ 1682702 w 12192005"/>
              <a:gd name="connsiteY45" fmla="*/ 6249144 h 6858006"/>
              <a:gd name="connsiteX46" fmla="*/ 1682702 w 12192005"/>
              <a:gd name="connsiteY46" fmla="*/ 6427169 h 6858006"/>
              <a:gd name="connsiteX47" fmla="*/ 1530383 w 12192005"/>
              <a:gd name="connsiteY47" fmla="*/ 6249144 h 6858006"/>
              <a:gd name="connsiteX48" fmla="*/ 1006970 w 12192005"/>
              <a:gd name="connsiteY48" fmla="*/ 6249144 h 6858006"/>
              <a:gd name="connsiteX49" fmla="*/ 914177 w 12192005"/>
              <a:gd name="connsiteY49" fmla="*/ 6478533 h 6858006"/>
              <a:gd name="connsiteX50" fmla="*/ 944424 w 12192005"/>
              <a:gd name="connsiteY50" fmla="*/ 6478533 h 6858006"/>
              <a:gd name="connsiteX51" fmla="*/ 968931 w 12192005"/>
              <a:gd name="connsiteY51" fmla="*/ 6417054 h 6858006"/>
              <a:gd name="connsiteX52" fmla="*/ 1095716 w 12192005"/>
              <a:gd name="connsiteY52" fmla="*/ 6417054 h 6858006"/>
              <a:gd name="connsiteX53" fmla="*/ 1120385 w 12192005"/>
              <a:gd name="connsiteY53" fmla="*/ 6478533 h 6858006"/>
              <a:gd name="connsiteX54" fmla="*/ 1151759 w 12192005"/>
              <a:gd name="connsiteY54" fmla="*/ 6478533 h 6858006"/>
              <a:gd name="connsiteX55" fmla="*/ 1058804 w 12192005"/>
              <a:gd name="connsiteY55" fmla="*/ 6249144 h 6858006"/>
              <a:gd name="connsiteX56" fmla="*/ 664192 w 12192005"/>
              <a:gd name="connsiteY56" fmla="*/ 6249144 h 6858006"/>
              <a:gd name="connsiteX57" fmla="*/ 664192 w 12192005"/>
              <a:gd name="connsiteY57" fmla="*/ 6478513 h 6858006"/>
              <a:gd name="connsiteX58" fmla="*/ 851551 w 12192005"/>
              <a:gd name="connsiteY58" fmla="*/ 6478513 h 6858006"/>
              <a:gd name="connsiteX59" fmla="*/ 851551 w 12192005"/>
              <a:gd name="connsiteY59" fmla="*/ 6451486 h 6858006"/>
              <a:gd name="connsiteX60" fmla="*/ 692264 w 12192005"/>
              <a:gd name="connsiteY60" fmla="*/ 6451486 h 6858006"/>
              <a:gd name="connsiteX61" fmla="*/ 692264 w 12192005"/>
              <a:gd name="connsiteY61" fmla="*/ 6377423 h 6858006"/>
              <a:gd name="connsiteX62" fmla="*/ 832561 w 12192005"/>
              <a:gd name="connsiteY62" fmla="*/ 6377423 h 6858006"/>
              <a:gd name="connsiteX63" fmla="*/ 832561 w 12192005"/>
              <a:gd name="connsiteY63" fmla="*/ 6350234 h 6858006"/>
              <a:gd name="connsiteX64" fmla="*/ 692264 w 12192005"/>
              <a:gd name="connsiteY64" fmla="*/ 6350234 h 6858006"/>
              <a:gd name="connsiteX65" fmla="*/ 692264 w 12192005"/>
              <a:gd name="connsiteY65" fmla="*/ 6276172 h 6858006"/>
              <a:gd name="connsiteX66" fmla="*/ 851551 w 12192005"/>
              <a:gd name="connsiteY66" fmla="*/ 6276172 h 6858006"/>
              <a:gd name="connsiteX67" fmla="*/ 851551 w 12192005"/>
              <a:gd name="connsiteY67" fmla="*/ 6249144 h 6858006"/>
              <a:gd name="connsiteX68" fmla="*/ 380999 w 12192005"/>
              <a:gd name="connsiteY68" fmla="*/ 6249144 h 6858006"/>
              <a:gd name="connsiteX69" fmla="*/ 380999 w 12192005"/>
              <a:gd name="connsiteY69" fmla="*/ 6478513 h 6858006"/>
              <a:gd name="connsiteX70" fmla="*/ 409836 w 12192005"/>
              <a:gd name="connsiteY70" fmla="*/ 6478513 h 6858006"/>
              <a:gd name="connsiteX71" fmla="*/ 409836 w 12192005"/>
              <a:gd name="connsiteY71" fmla="*/ 6378151 h 6858006"/>
              <a:gd name="connsiteX72" fmla="*/ 449044 w 12192005"/>
              <a:gd name="connsiteY72" fmla="*/ 6378151 h 6858006"/>
              <a:gd name="connsiteX73" fmla="*/ 548684 w 12192005"/>
              <a:gd name="connsiteY73" fmla="*/ 6478513 h 6858006"/>
              <a:gd name="connsiteX74" fmla="*/ 587831 w 12192005"/>
              <a:gd name="connsiteY74" fmla="*/ 6478513 h 6858006"/>
              <a:gd name="connsiteX75" fmla="*/ 475826 w 12192005"/>
              <a:gd name="connsiteY75" fmla="*/ 6363829 h 6858006"/>
              <a:gd name="connsiteX76" fmla="*/ 587831 w 12192005"/>
              <a:gd name="connsiteY76" fmla="*/ 6249144 h 6858006"/>
              <a:gd name="connsiteX77" fmla="*/ 548684 w 12192005"/>
              <a:gd name="connsiteY77" fmla="*/ 6249144 h 6858006"/>
              <a:gd name="connsiteX78" fmla="*/ 449164 w 12192005"/>
              <a:gd name="connsiteY78" fmla="*/ 6349506 h 6858006"/>
              <a:gd name="connsiteX79" fmla="*/ 409836 w 12192005"/>
              <a:gd name="connsiteY79" fmla="*/ 6349506 h 6858006"/>
              <a:gd name="connsiteX80" fmla="*/ 409836 w 12192005"/>
              <a:gd name="connsiteY80" fmla="*/ 6249144 h 6858006"/>
              <a:gd name="connsiteX81" fmla="*/ 1221011 w 12192005"/>
              <a:gd name="connsiteY81" fmla="*/ 6249124 h 6858006"/>
              <a:gd name="connsiteX82" fmla="*/ 1221011 w 12192005"/>
              <a:gd name="connsiteY82" fmla="*/ 6478513 h 6858006"/>
              <a:gd name="connsiteX83" fmla="*/ 1249707 w 12192005"/>
              <a:gd name="connsiteY83" fmla="*/ 6478513 h 6858006"/>
              <a:gd name="connsiteX84" fmla="*/ 1249707 w 12192005"/>
              <a:gd name="connsiteY84" fmla="*/ 6377424 h 6858006"/>
              <a:gd name="connsiteX85" fmla="*/ 1315355 w 12192005"/>
              <a:gd name="connsiteY85" fmla="*/ 6377424 h 6858006"/>
              <a:gd name="connsiteX86" fmla="*/ 1391414 w 12192005"/>
              <a:gd name="connsiteY86" fmla="*/ 6478513 h 6858006"/>
              <a:gd name="connsiteX87" fmla="*/ 1426756 w 12192005"/>
              <a:gd name="connsiteY87" fmla="*/ 6478513 h 6858006"/>
              <a:gd name="connsiteX88" fmla="*/ 1350616 w 12192005"/>
              <a:gd name="connsiteY88" fmla="*/ 6376978 h 6858006"/>
              <a:gd name="connsiteX89" fmla="*/ 1366846 w 12192005"/>
              <a:gd name="connsiteY89" fmla="*/ 6374794 h 6858006"/>
              <a:gd name="connsiteX90" fmla="*/ 1413102 w 12192005"/>
              <a:gd name="connsiteY90" fmla="*/ 6313193 h 6858006"/>
              <a:gd name="connsiteX91" fmla="*/ 1333197 w 12192005"/>
              <a:gd name="connsiteY91" fmla="*/ 6249124 h 6858006"/>
              <a:gd name="connsiteX92" fmla="*/ 6185548 w 12192005"/>
              <a:gd name="connsiteY92" fmla="*/ 4673357 h 6858006"/>
              <a:gd name="connsiteX93" fmla="*/ 11056139 w 12192005"/>
              <a:gd name="connsiteY93" fmla="*/ 4673357 h 6858006"/>
              <a:gd name="connsiteX94" fmla="*/ 11946694 w 12192005"/>
              <a:gd name="connsiteY94" fmla="*/ 6856413 h 6858006"/>
              <a:gd name="connsiteX95" fmla="*/ 5302853 w 12192005"/>
              <a:gd name="connsiteY95" fmla="*/ 6856413 h 6858006"/>
              <a:gd name="connsiteX96" fmla="*/ 7997223 w 12192005"/>
              <a:gd name="connsiteY96" fmla="*/ 227865 h 6858006"/>
              <a:gd name="connsiteX97" fmla="*/ 9248339 w 12192005"/>
              <a:gd name="connsiteY97" fmla="*/ 227865 h 6858006"/>
              <a:gd name="connsiteX98" fmla="*/ 10963865 w 12192005"/>
              <a:gd name="connsiteY98" fmla="*/ 4446715 h 6858006"/>
              <a:gd name="connsiteX99" fmla="*/ 6277823 w 12192005"/>
              <a:gd name="connsiteY99" fmla="*/ 4446715 h 6858006"/>
              <a:gd name="connsiteX100" fmla="*/ 0 w 12192005"/>
              <a:gd name="connsiteY100" fmla="*/ 0 h 6858006"/>
              <a:gd name="connsiteX101" fmla="*/ 12192000 w 12192005"/>
              <a:gd name="connsiteY101" fmla="*/ 0 h 6858006"/>
              <a:gd name="connsiteX102" fmla="*/ 12192000 w 12192005"/>
              <a:gd name="connsiteY102" fmla="*/ 6856413 h 6858006"/>
              <a:gd name="connsiteX103" fmla="*/ 12191357 w 12192005"/>
              <a:gd name="connsiteY103" fmla="*/ 6856413 h 6858006"/>
              <a:gd name="connsiteX104" fmla="*/ 9400603 w 12192005"/>
              <a:gd name="connsiteY104" fmla="*/ 1587 h 6858006"/>
              <a:gd name="connsiteX105" fmla="*/ 7844472 w 12192005"/>
              <a:gd name="connsiteY105" fmla="*/ 1587 h 6858006"/>
              <a:gd name="connsiteX106" fmla="*/ 5058316 w 12192005"/>
              <a:gd name="connsiteY106" fmla="*/ 6856413 h 6858006"/>
              <a:gd name="connsiteX107" fmla="*/ 0 w 12192005"/>
              <a:gd name="connsiteY107" fmla="*/ 6856413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</a:cxnLst>
            <a:rect l="l" t="t" r="r" b="b"/>
            <a:pathLst>
              <a:path w="12192005" h="6858006">
                <a:moveTo>
                  <a:pt x="11946694" y="6856413"/>
                </a:moveTo>
                <a:lnTo>
                  <a:pt x="12191357" y="6856413"/>
                </a:lnTo>
                <a:lnTo>
                  <a:pt x="12192005" y="6858006"/>
                </a:lnTo>
                <a:lnTo>
                  <a:pt x="11947344" y="6858006"/>
                </a:lnTo>
                <a:close/>
                <a:moveTo>
                  <a:pt x="5058316" y="6856413"/>
                </a:moveTo>
                <a:lnTo>
                  <a:pt x="5302853" y="6856413"/>
                </a:lnTo>
                <a:lnTo>
                  <a:pt x="5302208" y="6858006"/>
                </a:lnTo>
                <a:lnTo>
                  <a:pt x="5057668" y="6858006"/>
                </a:lnTo>
                <a:close/>
                <a:moveTo>
                  <a:pt x="1024752" y="6277851"/>
                </a:moveTo>
                <a:lnTo>
                  <a:pt x="1040077" y="6277851"/>
                </a:lnTo>
                <a:lnTo>
                  <a:pt x="1084822" y="6389764"/>
                </a:lnTo>
                <a:lnTo>
                  <a:pt x="979805" y="6389764"/>
                </a:lnTo>
                <a:close/>
                <a:moveTo>
                  <a:pt x="1249687" y="6276172"/>
                </a:moveTo>
                <a:lnTo>
                  <a:pt x="1332532" y="6276172"/>
                </a:lnTo>
                <a:cubicBezTo>
                  <a:pt x="1365638" y="6276172"/>
                  <a:pt x="1383259" y="6288795"/>
                  <a:pt x="1383259" y="6313193"/>
                </a:cubicBezTo>
                <a:cubicBezTo>
                  <a:pt x="1383259" y="6337570"/>
                  <a:pt x="1366142" y="6350214"/>
                  <a:pt x="1332532" y="6350214"/>
                </a:cubicBezTo>
                <a:lnTo>
                  <a:pt x="1249687" y="6350214"/>
                </a:lnTo>
                <a:close/>
                <a:moveTo>
                  <a:pt x="2057077" y="6249144"/>
                </a:moveTo>
                <a:lnTo>
                  <a:pt x="2157664" y="6382845"/>
                </a:lnTo>
                <a:lnTo>
                  <a:pt x="2157664" y="6478533"/>
                </a:lnTo>
                <a:lnTo>
                  <a:pt x="2187427" y="6478533"/>
                </a:lnTo>
                <a:lnTo>
                  <a:pt x="2187427" y="6383169"/>
                </a:lnTo>
                <a:lnTo>
                  <a:pt x="2287550" y="6249144"/>
                </a:lnTo>
                <a:lnTo>
                  <a:pt x="2252934" y="6249144"/>
                </a:lnTo>
                <a:lnTo>
                  <a:pt x="2172304" y="6355312"/>
                </a:lnTo>
                <a:lnTo>
                  <a:pt x="2092680" y="6249144"/>
                </a:lnTo>
                <a:close/>
                <a:moveTo>
                  <a:pt x="1811602" y="6249144"/>
                </a:moveTo>
                <a:lnTo>
                  <a:pt x="1811602" y="6478513"/>
                </a:lnTo>
                <a:lnTo>
                  <a:pt x="1998961" y="6478513"/>
                </a:lnTo>
                <a:lnTo>
                  <a:pt x="1998961" y="6451486"/>
                </a:lnTo>
                <a:lnTo>
                  <a:pt x="1839674" y="6451486"/>
                </a:lnTo>
                <a:lnTo>
                  <a:pt x="1839674" y="6377423"/>
                </a:lnTo>
                <a:lnTo>
                  <a:pt x="1979971" y="6377423"/>
                </a:lnTo>
                <a:lnTo>
                  <a:pt x="1979971" y="6350234"/>
                </a:lnTo>
                <a:lnTo>
                  <a:pt x="1839674" y="6350234"/>
                </a:lnTo>
                <a:lnTo>
                  <a:pt x="1839674" y="6276172"/>
                </a:lnTo>
                <a:lnTo>
                  <a:pt x="1998961" y="6276172"/>
                </a:lnTo>
                <a:lnTo>
                  <a:pt x="1998961" y="6249144"/>
                </a:lnTo>
                <a:close/>
                <a:moveTo>
                  <a:pt x="1504808" y="6249144"/>
                </a:moveTo>
                <a:lnTo>
                  <a:pt x="1504808" y="6478513"/>
                </a:lnTo>
                <a:lnTo>
                  <a:pt x="1533645" y="6478513"/>
                </a:lnTo>
                <a:lnTo>
                  <a:pt x="1533806" y="6300893"/>
                </a:lnTo>
                <a:lnTo>
                  <a:pt x="1685965" y="6478513"/>
                </a:lnTo>
                <a:lnTo>
                  <a:pt x="1711539" y="6478513"/>
                </a:lnTo>
                <a:lnTo>
                  <a:pt x="1711539" y="6249144"/>
                </a:lnTo>
                <a:lnTo>
                  <a:pt x="1682702" y="6249144"/>
                </a:lnTo>
                <a:lnTo>
                  <a:pt x="1682702" y="6427169"/>
                </a:lnTo>
                <a:lnTo>
                  <a:pt x="1530383" y="6249144"/>
                </a:lnTo>
                <a:close/>
                <a:moveTo>
                  <a:pt x="1006970" y="6249144"/>
                </a:moveTo>
                <a:lnTo>
                  <a:pt x="914177" y="6478533"/>
                </a:lnTo>
                <a:lnTo>
                  <a:pt x="944424" y="6478533"/>
                </a:lnTo>
                <a:lnTo>
                  <a:pt x="968931" y="6417054"/>
                </a:lnTo>
                <a:lnTo>
                  <a:pt x="1095716" y="6417054"/>
                </a:lnTo>
                <a:lnTo>
                  <a:pt x="1120385" y="6478533"/>
                </a:lnTo>
                <a:lnTo>
                  <a:pt x="1151759" y="6478533"/>
                </a:lnTo>
                <a:lnTo>
                  <a:pt x="1058804" y="6249144"/>
                </a:lnTo>
                <a:close/>
                <a:moveTo>
                  <a:pt x="664192" y="6249144"/>
                </a:moveTo>
                <a:lnTo>
                  <a:pt x="664192" y="6478513"/>
                </a:lnTo>
                <a:lnTo>
                  <a:pt x="851551" y="6478513"/>
                </a:lnTo>
                <a:lnTo>
                  <a:pt x="851551" y="6451486"/>
                </a:lnTo>
                <a:lnTo>
                  <a:pt x="692264" y="6451486"/>
                </a:lnTo>
                <a:lnTo>
                  <a:pt x="692264" y="6377423"/>
                </a:lnTo>
                <a:lnTo>
                  <a:pt x="832561" y="6377423"/>
                </a:lnTo>
                <a:lnTo>
                  <a:pt x="832561" y="6350234"/>
                </a:lnTo>
                <a:lnTo>
                  <a:pt x="692264" y="6350234"/>
                </a:lnTo>
                <a:lnTo>
                  <a:pt x="692264" y="6276172"/>
                </a:lnTo>
                <a:lnTo>
                  <a:pt x="851551" y="6276172"/>
                </a:lnTo>
                <a:lnTo>
                  <a:pt x="851551" y="6249144"/>
                </a:lnTo>
                <a:close/>
                <a:moveTo>
                  <a:pt x="380999" y="6249144"/>
                </a:moveTo>
                <a:lnTo>
                  <a:pt x="380999" y="6478513"/>
                </a:lnTo>
                <a:lnTo>
                  <a:pt x="409836" y="6478513"/>
                </a:lnTo>
                <a:lnTo>
                  <a:pt x="409836" y="6378151"/>
                </a:lnTo>
                <a:lnTo>
                  <a:pt x="449044" y="6378151"/>
                </a:lnTo>
                <a:lnTo>
                  <a:pt x="548684" y="6478513"/>
                </a:lnTo>
                <a:lnTo>
                  <a:pt x="587831" y="6478513"/>
                </a:lnTo>
                <a:lnTo>
                  <a:pt x="475826" y="6363829"/>
                </a:lnTo>
                <a:lnTo>
                  <a:pt x="587831" y="6249144"/>
                </a:lnTo>
                <a:lnTo>
                  <a:pt x="548684" y="6249144"/>
                </a:lnTo>
                <a:lnTo>
                  <a:pt x="449164" y="6349506"/>
                </a:lnTo>
                <a:lnTo>
                  <a:pt x="409836" y="6349506"/>
                </a:lnTo>
                <a:lnTo>
                  <a:pt x="409836" y="6249144"/>
                </a:lnTo>
                <a:close/>
                <a:moveTo>
                  <a:pt x="1221011" y="6249124"/>
                </a:moveTo>
                <a:lnTo>
                  <a:pt x="1221011" y="6478513"/>
                </a:lnTo>
                <a:lnTo>
                  <a:pt x="1249707" y="6478513"/>
                </a:lnTo>
                <a:lnTo>
                  <a:pt x="1249707" y="6377424"/>
                </a:lnTo>
                <a:lnTo>
                  <a:pt x="1315355" y="6377424"/>
                </a:lnTo>
                <a:lnTo>
                  <a:pt x="1391414" y="6478513"/>
                </a:lnTo>
                <a:lnTo>
                  <a:pt x="1426756" y="6478513"/>
                </a:lnTo>
                <a:lnTo>
                  <a:pt x="1350616" y="6376978"/>
                </a:lnTo>
                <a:cubicBezTo>
                  <a:pt x="1361450" y="6376230"/>
                  <a:pt x="1366846" y="6374794"/>
                  <a:pt x="1366846" y="6374794"/>
                </a:cubicBezTo>
                <a:cubicBezTo>
                  <a:pt x="1394918" y="6365872"/>
                  <a:pt x="1413102" y="6344246"/>
                  <a:pt x="1413102" y="6313193"/>
                </a:cubicBezTo>
                <a:cubicBezTo>
                  <a:pt x="1413102" y="6271418"/>
                  <a:pt x="1384548" y="6249124"/>
                  <a:pt x="1333197" y="6249124"/>
                </a:cubicBezTo>
                <a:close/>
                <a:moveTo>
                  <a:pt x="6185548" y="4673357"/>
                </a:moveTo>
                <a:lnTo>
                  <a:pt x="11056139" y="4673357"/>
                </a:lnTo>
                <a:lnTo>
                  <a:pt x="11946694" y="6856413"/>
                </a:lnTo>
                <a:lnTo>
                  <a:pt x="5302853" y="6856413"/>
                </a:lnTo>
                <a:close/>
                <a:moveTo>
                  <a:pt x="7997223" y="227865"/>
                </a:moveTo>
                <a:lnTo>
                  <a:pt x="9248339" y="227865"/>
                </a:lnTo>
                <a:lnTo>
                  <a:pt x="10963865" y="4446715"/>
                </a:lnTo>
                <a:lnTo>
                  <a:pt x="6277823" y="444671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6413"/>
                </a:lnTo>
                <a:lnTo>
                  <a:pt x="12191357" y="6856413"/>
                </a:lnTo>
                <a:lnTo>
                  <a:pt x="9400603" y="1587"/>
                </a:lnTo>
                <a:lnTo>
                  <a:pt x="7844472" y="1587"/>
                </a:lnTo>
                <a:lnTo>
                  <a:pt x="5058316" y="6856413"/>
                </a:lnTo>
                <a:lnTo>
                  <a:pt x="0" y="6856413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352BC96C-63C5-4844-96EE-D90D933B1DF1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0" y="381000"/>
            <a:ext cx="5334001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Make your case.</a:t>
            </a:r>
            <a:br>
              <a:rPr lang="en-GB"/>
            </a:br>
            <a:r>
              <a:rPr lang="en-GB"/>
              <a:t>Show the proof.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4BEAD478-665D-496C-B00E-61831230A9E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6778321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ction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F776B111-B678-4C87-B9DB-258250659E9F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592" imgH="591" progId="TCLayout.ActiveDocument.1">
                  <p:embed/>
                </p:oleObj>
              </mc:Choice>
              <mc:Fallback>
                <p:oleObj name="think-cell Slide" r:id="rId2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F776B111-B678-4C87-B9DB-258250659E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Picture Placeholder 32">
            <a:extLst>
              <a:ext uri="{FF2B5EF4-FFF2-40B4-BE49-F238E27FC236}">
                <a16:creationId xmlns:a16="http://schemas.microsoft.com/office/drawing/2014/main" id="{37D7EE0F-1790-E0EE-72B4-9081756A0973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0" y="0"/>
            <a:ext cx="12192001" cy="6858006"/>
          </a:xfrm>
          <a:custGeom>
            <a:avLst/>
            <a:gdLst>
              <a:gd name="connsiteX0" fmla="*/ 11909073 w 12192001"/>
              <a:gd name="connsiteY0" fmla="*/ 6856413 h 6858006"/>
              <a:gd name="connsiteX1" fmla="*/ 12190801 w 12192001"/>
              <a:gd name="connsiteY1" fmla="*/ 6856413 h 6858006"/>
              <a:gd name="connsiteX2" fmla="*/ 12192001 w 12192001"/>
              <a:gd name="connsiteY2" fmla="*/ 6858006 h 6858006"/>
              <a:gd name="connsiteX3" fmla="*/ 11910273 w 12192001"/>
              <a:gd name="connsiteY3" fmla="*/ 6858006 h 6858006"/>
              <a:gd name="connsiteX4" fmla="*/ 1024753 w 12192001"/>
              <a:gd name="connsiteY4" fmla="*/ 6277851 h 6858006"/>
              <a:gd name="connsiteX5" fmla="*/ 1040078 w 12192001"/>
              <a:gd name="connsiteY5" fmla="*/ 6277851 h 6858006"/>
              <a:gd name="connsiteX6" fmla="*/ 1084823 w 12192001"/>
              <a:gd name="connsiteY6" fmla="*/ 6389764 h 6858006"/>
              <a:gd name="connsiteX7" fmla="*/ 979806 w 12192001"/>
              <a:gd name="connsiteY7" fmla="*/ 6389764 h 6858006"/>
              <a:gd name="connsiteX8" fmla="*/ 1249688 w 12192001"/>
              <a:gd name="connsiteY8" fmla="*/ 6276172 h 6858006"/>
              <a:gd name="connsiteX9" fmla="*/ 1332533 w 12192001"/>
              <a:gd name="connsiteY9" fmla="*/ 6276172 h 6858006"/>
              <a:gd name="connsiteX10" fmla="*/ 1383260 w 12192001"/>
              <a:gd name="connsiteY10" fmla="*/ 6313193 h 6858006"/>
              <a:gd name="connsiteX11" fmla="*/ 1332533 w 12192001"/>
              <a:gd name="connsiteY11" fmla="*/ 6350214 h 6858006"/>
              <a:gd name="connsiteX12" fmla="*/ 1249688 w 12192001"/>
              <a:gd name="connsiteY12" fmla="*/ 6350214 h 6858006"/>
              <a:gd name="connsiteX13" fmla="*/ 2057078 w 12192001"/>
              <a:gd name="connsiteY13" fmla="*/ 6249144 h 6858006"/>
              <a:gd name="connsiteX14" fmla="*/ 2157665 w 12192001"/>
              <a:gd name="connsiteY14" fmla="*/ 6382845 h 6858006"/>
              <a:gd name="connsiteX15" fmla="*/ 2157665 w 12192001"/>
              <a:gd name="connsiteY15" fmla="*/ 6478533 h 6858006"/>
              <a:gd name="connsiteX16" fmla="*/ 2187428 w 12192001"/>
              <a:gd name="connsiteY16" fmla="*/ 6478533 h 6858006"/>
              <a:gd name="connsiteX17" fmla="*/ 2187428 w 12192001"/>
              <a:gd name="connsiteY17" fmla="*/ 6383169 h 6858006"/>
              <a:gd name="connsiteX18" fmla="*/ 2287551 w 12192001"/>
              <a:gd name="connsiteY18" fmla="*/ 6249144 h 6858006"/>
              <a:gd name="connsiteX19" fmla="*/ 2252935 w 12192001"/>
              <a:gd name="connsiteY19" fmla="*/ 6249144 h 6858006"/>
              <a:gd name="connsiteX20" fmla="*/ 2172305 w 12192001"/>
              <a:gd name="connsiteY20" fmla="*/ 6355312 h 6858006"/>
              <a:gd name="connsiteX21" fmla="*/ 2092681 w 12192001"/>
              <a:gd name="connsiteY21" fmla="*/ 6249144 h 6858006"/>
              <a:gd name="connsiteX22" fmla="*/ 1811603 w 12192001"/>
              <a:gd name="connsiteY22" fmla="*/ 6249144 h 6858006"/>
              <a:gd name="connsiteX23" fmla="*/ 1811603 w 12192001"/>
              <a:gd name="connsiteY23" fmla="*/ 6478513 h 6858006"/>
              <a:gd name="connsiteX24" fmla="*/ 1998962 w 12192001"/>
              <a:gd name="connsiteY24" fmla="*/ 6478513 h 6858006"/>
              <a:gd name="connsiteX25" fmla="*/ 1998962 w 12192001"/>
              <a:gd name="connsiteY25" fmla="*/ 6451486 h 6858006"/>
              <a:gd name="connsiteX26" fmla="*/ 1839675 w 12192001"/>
              <a:gd name="connsiteY26" fmla="*/ 6451486 h 6858006"/>
              <a:gd name="connsiteX27" fmla="*/ 1839675 w 12192001"/>
              <a:gd name="connsiteY27" fmla="*/ 6377423 h 6858006"/>
              <a:gd name="connsiteX28" fmla="*/ 1979972 w 12192001"/>
              <a:gd name="connsiteY28" fmla="*/ 6377423 h 6858006"/>
              <a:gd name="connsiteX29" fmla="*/ 1979972 w 12192001"/>
              <a:gd name="connsiteY29" fmla="*/ 6350234 h 6858006"/>
              <a:gd name="connsiteX30" fmla="*/ 1839675 w 12192001"/>
              <a:gd name="connsiteY30" fmla="*/ 6350234 h 6858006"/>
              <a:gd name="connsiteX31" fmla="*/ 1839675 w 12192001"/>
              <a:gd name="connsiteY31" fmla="*/ 6276172 h 6858006"/>
              <a:gd name="connsiteX32" fmla="*/ 1998962 w 12192001"/>
              <a:gd name="connsiteY32" fmla="*/ 6276172 h 6858006"/>
              <a:gd name="connsiteX33" fmla="*/ 1998962 w 12192001"/>
              <a:gd name="connsiteY33" fmla="*/ 6249144 h 6858006"/>
              <a:gd name="connsiteX34" fmla="*/ 1504809 w 12192001"/>
              <a:gd name="connsiteY34" fmla="*/ 6249144 h 6858006"/>
              <a:gd name="connsiteX35" fmla="*/ 1504809 w 12192001"/>
              <a:gd name="connsiteY35" fmla="*/ 6478513 h 6858006"/>
              <a:gd name="connsiteX36" fmla="*/ 1533646 w 12192001"/>
              <a:gd name="connsiteY36" fmla="*/ 6478513 h 6858006"/>
              <a:gd name="connsiteX37" fmla="*/ 1533807 w 12192001"/>
              <a:gd name="connsiteY37" fmla="*/ 6300893 h 6858006"/>
              <a:gd name="connsiteX38" fmla="*/ 1685966 w 12192001"/>
              <a:gd name="connsiteY38" fmla="*/ 6478513 h 6858006"/>
              <a:gd name="connsiteX39" fmla="*/ 1711540 w 12192001"/>
              <a:gd name="connsiteY39" fmla="*/ 6478513 h 6858006"/>
              <a:gd name="connsiteX40" fmla="*/ 1711540 w 12192001"/>
              <a:gd name="connsiteY40" fmla="*/ 6249144 h 6858006"/>
              <a:gd name="connsiteX41" fmla="*/ 1682703 w 12192001"/>
              <a:gd name="connsiteY41" fmla="*/ 6249144 h 6858006"/>
              <a:gd name="connsiteX42" fmla="*/ 1682703 w 12192001"/>
              <a:gd name="connsiteY42" fmla="*/ 6427169 h 6858006"/>
              <a:gd name="connsiteX43" fmla="*/ 1530384 w 12192001"/>
              <a:gd name="connsiteY43" fmla="*/ 6249144 h 6858006"/>
              <a:gd name="connsiteX44" fmla="*/ 1006971 w 12192001"/>
              <a:gd name="connsiteY44" fmla="*/ 6249144 h 6858006"/>
              <a:gd name="connsiteX45" fmla="*/ 914178 w 12192001"/>
              <a:gd name="connsiteY45" fmla="*/ 6478533 h 6858006"/>
              <a:gd name="connsiteX46" fmla="*/ 944425 w 12192001"/>
              <a:gd name="connsiteY46" fmla="*/ 6478533 h 6858006"/>
              <a:gd name="connsiteX47" fmla="*/ 968932 w 12192001"/>
              <a:gd name="connsiteY47" fmla="*/ 6417054 h 6858006"/>
              <a:gd name="connsiteX48" fmla="*/ 1095717 w 12192001"/>
              <a:gd name="connsiteY48" fmla="*/ 6417054 h 6858006"/>
              <a:gd name="connsiteX49" fmla="*/ 1120386 w 12192001"/>
              <a:gd name="connsiteY49" fmla="*/ 6478533 h 6858006"/>
              <a:gd name="connsiteX50" fmla="*/ 1151760 w 12192001"/>
              <a:gd name="connsiteY50" fmla="*/ 6478533 h 6858006"/>
              <a:gd name="connsiteX51" fmla="*/ 1058805 w 12192001"/>
              <a:gd name="connsiteY51" fmla="*/ 6249144 h 6858006"/>
              <a:gd name="connsiteX52" fmla="*/ 664193 w 12192001"/>
              <a:gd name="connsiteY52" fmla="*/ 6249144 h 6858006"/>
              <a:gd name="connsiteX53" fmla="*/ 664193 w 12192001"/>
              <a:gd name="connsiteY53" fmla="*/ 6478513 h 6858006"/>
              <a:gd name="connsiteX54" fmla="*/ 851552 w 12192001"/>
              <a:gd name="connsiteY54" fmla="*/ 6478513 h 6858006"/>
              <a:gd name="connsiteX55" fmla="*/ 851552 w 12192001"/>
              <a:gd name="connsiteY55" fmla="*/ 6451486 h 6858006"/>
              <a:gd name="connsiteX56" fmla="*/ 692265 w 12192001"/>
              <a:gd name="connsiteY56" fmla="*/ 6451486 h 6858006"/>
              <a:gd name="connsiteX57" fmla="*/ 692265 w 12192001"/>
              <a:gd name="connsiteY57" fmla="*/ 6377423 h 6858006"/>
              <a:gd name="connsiteX58" fmla="*/ 832562 w 12192001"/>
              <a:gd name="connsiteY58" fmla="*/ 6377423 h 6858006"/>
              <a:gd name="connsiteX59" fmla="*/ 832562 w 12192001"/>
              <a:gd name="connsiteY59" fmla="*/ 6350234 h 6858006"/>
              <a:gd name="connsiteX60" fmla="*/ 692265 w 12192001"/>
              <a:gd name="connsiteY60" fmla="*/ 6350234 h 6858006"/>
              <a:gd name="connsiteX61" fmla="*/ 692265 w 12192001"/>
              <a:gd name="connsiteY61" fmla="*/ 6276172 h 6858006"/>
              <a:gd name="connsiteX62" fmla="*/ 851552 w 12192001"/>
              <a:gd name="connsiteY62" fmla="*/ 6276172 h 6858006"/>
              <a:gd name="connsiteX63" fmla="*/ 851552 w 12192001"/>
              <a:gd name="connsiteY63" fmla="*/ 6249144 h 6858006"/>
              <a:gd name="connsiteX64" fmla="*/ 381000 w 12192001"/>
              <a:gd name="connsiteY64" fmla="*/ 6249144 h 6858006"/>
              <a:gd name="connsiteX65" fmla="*/ 381000 w 12192001"/>
              <a:gd name="connsiteY65" fmla="*/ 6478513 h 6858006"/>
              <a:gd name="connsiteX66" fmla="*/ 409837 w 12192001"/>
              <a:gd name="connsiteY66" fmla="*/ 6478513 h 6858006"/>
              <a:gd name="connsiteX67" fmla="*/ 409837 w 12192001"/>
              <a:gd name="connsiteY67" fmla="*/ 6378151 h 6858006"/>
              <a:gd name="connsiteX68" fmla="*/ 449045 w 12192001"/>
              <a:gd name="connsiteY68" fmla="*/ 6378151 h 6858006"/>
              <a:gd name="connsiteX69" fmla="*/ 548685 w 12192001"/>
              <a:gd name="connsiteY69" fmla="*/ 6478513 h 6858006"/>
              <a:gd name="connsiteX70" fmla="*/ 587832 w 12192001"/>
              <a:gd name="connsiteY70" fmla="*/ 6478513 h 6858006"/>
              <a:gd name="connsiteX71" fmla="*/ 475827 w 12192001"/>
              <a:gd name="connsiteY71" fmla="*/ 6363829 h 6858006"/>
              <a:gd name="connsiteX72" fmla="*/ 587832 w 12192001"/>
              <a:gd name="connsiteY72" fmla="*/ 6249144 h 6858006"/>
              <a:gd name="connsiteX73" fmla="*/ 548685 w 12192001"/>
              <a:gd name="connsiteY73" fmla="*/ 6249144 h 6858006"/>
              <a:gd name="connsiteX74" fmla="*/ 449165 w 12192001"/>
              <a:gd name="connsiteY74" fmla="*/ 6349506 h 6858006"/>
              <a:gd name="connsiteX75" fmla="*/ 409837 w 12192001"/>
              <a:gd name="connsiteY75" fmla="*/ 6349506 h 6858006"/>
              <a:gd name="connsiteX76" fmla="*/ 409837 w 12192001"/>
              <a:gd name="connsiteY76" fmla="*/ 6249144 h 6858006"/>
              <a:gd name="connsiteX77" fmla="*/ 1221012 w 12192001"/>
              <a:gd name="connsiteY77" fmla="*/ 6249124 h 6858006"/>
              <a:gd name="connsiteX78" fmla="*/ 1221012 w 12192001"/>
              <a:gd name="connsiteY78" fmla="*/ 6478513 h 6858006"/>
              <a:gd name="connsiteX79" fmla="*/ 1249708 w 12192001"/>
              <a:gd name="connsiteY79" fmla="*/ 6478513 h 6858006"/>
              <a:gd name="connsiteX80" fmla="*/ 1249708 w 12192001"/>
              <a:gd name="connsiteY80" fmla="*/ 6377424 h 6858006"/>
              <a:gd name="connsiteX81" fmla="*/ 1315356 w 12192001"/>
              <a:gd name="connsiteY81" fmla="*/ 6377424 h 6858006"/>
              <a:gd name="connsiteX82" fmla="*/ 1391415 w 12192001"/>
              <a:gd name="connsiteY82" fmla="*/ 6478513 h 6858006"/>
              <a:gd name="connsiteX83" fmla="*/ 1426757 w 12192001"/>
              <a:gd name="connsiteY83" fmla="*/ 6478513 h 6858006"/>
              <a:gd name="connsiteX84" fmla="*/ 1350617 w 12192001"/>
              <a:gd name="connsiteY84" fmla="*/ 6376978 h 6858006"/>
              <a:gd name="connsiteX85" fmla="*/ 1366847 w 12192001"/>
              <a:gd name="connsiteY85" fmla="*/ 6374794 h 6858006"/>
              <a:gd name="connsiteX86" fmla="*/ 1413103 w 12192001"/>
              <a:gd name="connsiteY86" fmla="*/ 6313193 h 6858006"/>
              <a:gd name="connsiteX87" fmla="*/ 1333198 w 12192001"/>
              <a:gd name="connsiteY87" fmla="*/ 6249124 h 6858006"/>
              <a:gd name="connsiteX88" fmla="*/ 6243072 w 12192001"/>
              <a:gd name="connsiteY88" fmla="*/ 224999 h 6858006"/>
              <a:gd name="connsiteX89" fmla="*/ 9342257 w 12192001"/>
              <a:gd name="connsiteY89" fmla="*/ 224999 h 6858006"/>
              <a:gd name="connsiteX90" fmla="*/ 11492209 w 12192001"/>
              <a:gd name="connsiteY90" fmla="*/ 1885034 h 6858006"/>
              <a:gd name="connsiteX91" fmla="*/ 10329108 w 12192001"/>
              <a:gd name="connsiteY91" fmla="*/ 3226928 h 6858006"/>
              <a:gd name="connsiteX92" fmla="*/ 9769754 w 12192001"/>
              <a:gd name="connsiteY92" fmla="*/ 3291039 h 6858006"/>
              <a:gd name="connsiteX93" fmla="*/ 6243072 w 12192001"/>
              <a:gd name="connsiteY93" fmla="*/ 3291039 h 6858006"/>
              <a:gd name="connsiteX94" fmla="*/ 9363941 w 12192001"/>
              <a:gd name="connsiteY94" fmla="*/ 1 h 6858006"/>
              <a:gd name="connsiteX95" fmla="*/ 12192000 w 12192001"/>
              <a:gd name="connsiteY95" fmla="*/ 1 h 6858006"/>
              <a:gd name="connsiteX96" fmla="*/ 12192000 w 12192001"/>
              <a:gd name="connsiteY96" fmla="*/ 6856413 h 6858006"/>
              <a:gd name="connsiteX97" fmla="*/ 12190801 w 12192001"/>
              <a:gd name="connsiteY97" fmla="*/ 6856413 h 6858006"/>
              <a:gd name="connsiteX98" fmla="*/ 9673703 w 12192001"/>
              <a:gd name="connsiteY98" fmla="*/ 3516038 h 6858006"/>
              <a:gd name="connsiteX99" fmla="*/ 9896766 w 12192001"/>
              <a:gd name="connsiteY99" fmla="*/ 3516038 h 6858006"/>
              <a:gd name="connsiteX100" fmla="*/ 10445232 w 12192001"/>
              <a:gd name="connsiteY100" fmla="*/ 3433175 h 6858006"/>
              <a:gd name="connsiteX101" fmla="*/ 11746604 w 12192001"/>
              <a:gd name="connsiteY101" fmla="*/ 1885034 h 6858006"/>
              <a:gd name="connsiteX102" fmla="*/ 9655061 w 12192001"/>
              <a:gd name="connsiteY102" fmla="*/ 8445 h 6858006"/>
              <a:gd name="connsiteX103" fmla="*/ 0 w 12192001"/>
              <a:gd name="connsiteY103" fmla="*/ 1 h 6858006"/>
              <a:gd name="connsiteX104" fmla="*/ 6018073 w 12192001"/>
              <a:gd name="connsiteY104" fmla="*/ 1 h 6858006"/>
              <a:gd name="connsiteX105" fmla="*/ 6018073 w 12192001"/>
              <a:gd name="connsiteY105" fmla="*/ 6809378 h 6858006"/>
              <a:gd name="connsiteX106" fmla="*/ 6243072 w 12192001"/>
              <a:gd name="connsiteY106" fmla="*/ 6809378 h 6858006"/>
              <a:gd name="connsiteX107" fmla="*/ 6243072 w 12192001"/>
              <a:gd name="connsiteY107" fmla="*/ 3516038 h 6858006"/>
              <a:gd name="connsiteX108" fmla="*/ 9391975 w 12192001"/>
              <a:gd name="connsiteY108" fmla="*/ 3516038 h 6858006"/>
              <a:gd name="connsiteX109" fmla="*/ 11909073 w 12192001"/>
              <a:gd name="connsiteY109" fmla="*/ 6856413 h 6858006"/>
              <a:gd name="connsiteX110" fmla="*/ 0 w 12192001"/>
              <a:gd name="connsiteY110" fmla="*/ 6856413 h 6858006"/>
              <a:gd name="connsiteX111" fmla="*/ 6018073 w 12192001"/>
              <a:gd name="connsiteY111" fmla="*/ 0 h 6858006"/>
              <a:gd name="connsiteX112" fmla="*/ 9363906 w 12192001"/>
              <a:gd name="connsiteY112" fmla="*/ 0 h 6858006"/>
              <a:gd name="connsiteX113" fmla="*/ 9363941 w 12192001"/>
              <a:gd name="connsiteY113" fmla="*/ 1 h 6858006"/>
              <a:gd name="connsiteX114" fmla="*/ 6018073 w 12192001"/>
              <a:gd name="connsiteY114" fmla="*/ 1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12192001" h="6858006">
                <a:moveTo>
                  <a:pt x="11909073" y="6856413"/>
                </a:moveTo>
                <a:lnTo>
                  <a:pt x="12190801" y="6856413"/>
                </a:lnTo>
                <a:lnTo>
                  <a:pt x="12192001" y="6858006"/>
                </a:lnTo>
                <a:lnTo>
                  <a:pt x="11910273" y="6858006"/>
                </a:lnTo>
                <a:close/>
                <a:moveTo>
                  <a:pt x="1024753" y="6277851"/>
                </a:moveTo>
                <a:lnTo>
                  <a:pt x="1040078" y="6277851"/>
                </a:lnTo>
                <a:lnTo>
                  <a:pt x="1084823" y="6389764"/>
                </a:lnTo>
                <a:lnTo>
                  <a:pt x="979806" y="6389764"/>
                </a:lnTo>
                <a:close/>
                <a:moveTo>
                  <a:pt x="1249688" y="6276172"/>
                </a:moveTo>
                <a:lnTo>
                  <a:pt x="1332533" y="6276172"/>
                </a:lnTo>
                <a:cubicBezTo>
                  <a:pt x="1365639" y="6276172"/>
                  <a:pt x="1383260" y="6288795"/>
                  <a:pt x="1383260" y="6313193"/>
                </a:cubicBezTo>
                <a:cubicBezTo>
                  <a:pt x="1383260" y="6337570"/>
                  <a:pt x="1366143" y="6350214"/>
                  <a:pt x="1332533" y="6350214"/>
                </a:cubicBezTo>
                <a:lnTo>
                  <a:pt x="1249688" y="6350214"/>
                </a:lnTo>
                <a:close/>
                <a:moveTo>
                  <a:pt x="2057078" y="6249144"/>
                </a:moveTo>
                <a:lnTo>
                  <a:pt x="2157665" y="6382845"/>
                </a:lnTo>
                <a:lnTo>
                  <a:pt x="2157665" y="6478533"/>
                </a:lnTo>
                <a:lnTo>
                  <a:pt x="2187428" y="6478533"/>
                </a:lnTo>
                <a:lnTo>
                  <a:pt x="2187428" y="6383169"/>
                </a:lnTo>
                <a:lnTo>
                  <a:pt x="2287551" y="6249144"/>
                </a:lnTo>
                <a:lnTo>
                  <a:pt x="2252935" y="6249144"/>
                </a:lnTo>
                <a:lnTo>
                  <a:pt x="2172305" y="6355312"/>
                </a:lnTo>
                <a:lnTo>
                  <a:pt x="2092681" y="6249144"/>
                </a:lnTo>
                <a:close/>
                <a:moveTo>
                  <a:pt x="1811603" y="6249144"/>
                </a:moveTo>
                <a:lnTo>
                  <a:pt x="1811603" y="6478513"/>
                </a:lnTo>
                <a:lnTo>
                  <a:pt x="1998962" y="6478513"/>
                </a:lnTo>
                <a:lnTo>
                  <a:pt x="1998962" y="6451486"/>
                </a:lnTo>
                <a:lnTo>
                  <a:pt x="1839675" y="6451486"/>
                </a:lnTo>
                <a:lnTo>
                  <a:pt x="1839675" y="6377423"/>
                </a:lnTo>
                <a:lnTo>
                  <a:pt x="1979972" y="6377423"/>
                </a:lnTo>
                <a:lnTo>
                  <a:pt x="1979972" y="6350234"/>
                </a:lnTo>
                <a:lnTo>
                  <a:pt x="1839675" y="6350234"/>
                </a:lnTo>
                <a:lnTo>
                  <a:pt x="1839675" y="6276172"/>
                </a:lnTo>
                <a:lnTo>
                  <a:pt x="1998962" y="6276172"/>
                </a:lnTo>
                <a:lnTo>
                  <a:pt x="1998962" y="6249144"/>
                </a:lnTo>
                <a:close/>
                <a:moveTo>
                  <a:pt x="1504809" y="6249144"/>
                </a:moveTo>
                <a:lnTo>
                  <a:pt x="1504809" y="6478513"/>
                </a:lnTo>
                <a:lnTo>
                  <a:pt x="1533646" y="6478513"/>
                </a:lnTo>
                <a:lnTo>
                  <a:pt x="1533807" y="6300893"/>
                </a:lnTo>
                <a:lnTo>
                  <a:pt x="1685966" y="6478513"/>
                </a:lnTo>
                <a:lnTo>
                  <a:pt x="1711540" y="6478513"/>
                </a:lnTo>
                <a:lnTo>
                  <a:pt x="1711540" y="6249144"/>
                </a:lnTo>
                <a:lnTo>
                  <a:pt x="1682703" y="6249144"/>
                </a:lnTo>
                <a:lnTo>
                  <a:pt x="1682703" y="6427169"/>
                </a:lnTo>
                <a:lnTo>
                  <a:pt x="1530384" y="6249144"/>
                </a:lnTo>
                <a:close/>
                <a:moveTo>
                  <a:pt x="1006971" y="6249144"/>
                </a:moveTo>
                <a:lnTo>
                  <a:pt x="914178" y="6478533"/>
                </a:lnTo>
                <a:lnTo>
                  <a:pt x="944425" y="6478533"/>
                </a:lnTo>
                <a:lnTo>
                  <a:pt x="968932" y="6417054"/>
                </a:lnTo>
                <a:lnTo>
                  <a:pt x="1095717" y="6417054"/>
                </a:lnTo>
                <a:lnTo>
                  <a:pt x="1120386" y="6478533"/>
                </a:lnTo>
                <a:lnTo>
                  <a:pt x="1151760" y="6478533"/>
                </a:lnTo>
                <a:lnTo>
                  <a:pt x="1058805" y="6249144"/>
                </a:lnTo>
                <a:close/>
                <a:moveTo>
                  <a:pt x="664193" y="6249144"/>
                </a:moveTo>
                <a:lnTo>
                  <a:pt x="664193" y="6478513"/>
                </a:lnTo>
                <a:lnTo>
                  <a:pt x="851552" y="6478513"/>
                </a:lnTo>
                <a:lnTo>
                  <a:pt x="851552" y="6451486"/>
                </a:lnTo>
                <a:lnTo>
                  <a:pt x="692265" y="6451486"/>
                </a:lnTo>
                <a:lnTo>
                  <a:pt x="692265" y="6377423"/>
                </a:lnTo>
                <a:lnTo>
                  <a:pt x="832562" y="6377423"/>
                </a:lnTo>
                <a:lnTo>
                  <a:pt x="832562" y="6350234"/>
                </a:lnTo>
                <a:lnTo>
                  <a:pt x="692265" y="6350234"/>
                </a:lnTo>
                <a:lnTo>
                  <a:pt x="692265" y="6276172"/>
                </a:lnTo>
                <a:lnTo>
                  <a:pt x="851552" y="6276172"/>
                </a:lnTo>
                <a:lnTo>
                  <a:pt x="851552" y="6249144"/>
                </a:lnTo>
                <a:close/>
                <a:moveTo>
                  <a:pt x="381000" y="6249144"/>
                </a:moveTo>
                <a:lnTo>
                  <a:pt x="381000" y="6478513"/>
                </a:lnTo>
                <a:lnTo>
                  <a:pt x="409837" y="6478513"/>
                </a:lnTo>
                <a:lnTo>
                  <a:pt x="409837" y="6378151"/>
                </a:lnTo>
                <a:lnTo>
                  <a:pt x="449045" y="6378151"/>
                </a:lnTo>
                <a:lnTo>
                  <a:pt x="548685" y="6478513"/>
                </a:lnTo>
                <a:lnTo>
                  <a:pt x="587832" y="6478513"/>
                </a:lnTo>
                <a:lnTo>
                  <a:pt x="475827" y="6363829"/>
                </a:lnTo>
                <a:lnTo>
                  <a:pt x="587832" y="6249144"/>
                </a:lnTo>
                <a:lnTo>
                  <a:pt x="548685" y="6249144"/>
                </a:lnTo>
                <a:lnTo>
                  <a:pt x="449165" y="6349506"/>
                </a:lnTo>
                <a:lnTo>
                  <a:pt x="409837" y="6349506"/>
                </a:lnTo>
                <a:lnTo>
                  <a:pt x="409837" y="6249144"/>
                </a:lnTo>
                <a:close/>
                <a:moveTo>
                  <a:pt x="1221012" y="6249124"/>
                </a:moveTo>
                <a:lnTo>
                  <a:pt x="1221012" y="6478513"/>
                </a:lnTo>
                <a:lnTo>
                  <a:pt x="1249708" y="6478513"/>
                </a:lnTo>
                <a:lnTo>
                  <a:pt x="1249708" y="6377424"/>
                </a:lnTo>
                <a:lnTo>
                  <a:pt x="1315356" y="6377424"/>
                </a:lnTo>
                <a:lnTo>
                  <a:pt x="1391415" y="6478513"/>
                </a:lnTo>
                <a:lnTo>
                  <a:pt x="1426757" y="6478513"/>
                </a:lnTo>
                <a:lnTo>
                  <a:pt x="1350617" y="6376978"/>
                </a:lnTo>
                <a:cubicBezTo>
                  <a:pt x="1361451" y="6376230"/>
                  <a:pt x="1366847" y="6374794"/>
                  <a:pt x="1366847" y="6374794"/>
                </a:cubicBezTo>
                <a:cubicBezTo>
                  <a:pt x="1394919" y="6365872"/>
                  <a:pt x="1413103" y="6344246"/>
                  <a:pt x="1413103" y="6313193"/>
                </a:cubicBezTo>
                <a:cubicBezTo>
                  <a:pt x="1413103" y="6271418"/>
                  <a:pt x="1384549" y="6249124"/>
                  <a:pt x="1333198" y="6249124"/>
                </a:cubicBezTo>
                <a:close/>
                <a:moveTo>
                  <a:pt x="6243072" y="224999"/>
                </a:moveTo>
                <a:lnTo>
                  <a:pt x="9342257" y="224999"/>
                </a:lnTo>
                <a:cubicBezTo>
                  <a:pt x="10751044" y="224999"/>
                  <a:pt x="11492209" y="809392"/>
                  <a:pt x="11492209" y="1885034"/>
                </a:cubicBezTo>
                <a:cubicBezTo>
                  <a:pt x="11492209" y="2700475"/>
                  <a:pt x="10873338" y="3076204"/>
                  <a:pt x="10329108" y="3226928"/>
                </a:cubicBezTo>
                <a:cubicBezTo>
                  <a:pt x="10161204" y="3272288"/>
                  <a:pt x="9866044" y="3291039"/>
                  <a:pt x="9769754" y="3291039"/>
                </a:cubicBezTo>
                <a:lnTo>
                  <a:pt x="6243072" y="3291039"/>
                </a:lnTo>
                <a:close/>
                <a:moveTo>
                  <a:pt x="9363941" y="1"/>
                </a:moveTo>
                <a:lnTo>
                  <a:pt x="12192000" y="1"/>
                </a:lnTo>
                <a:lnTo>
                  <a:pt x="12192000" y="6856413"/>
                </a:lnTo>
                <a:lnTo>
                  <a:pt x="12190801" y="6856413"/>
                </a:lnTo>
                <a:lnTo>
                  <a:pt x="9673703" y="3516038"/>
                </a:lnTo>
                <a:lnTo>
                  <a:pt x="9896766" y="3516038"/>
                </a:lnTo>
                <a:cubicBezTo>
                  <a:pt x="10044593" y="3516038"/>
                  <a:pt x="10309390" y="3472127"/>
                  <a:pt x="10445232" y="3433175"/>
                </a:cubicBezTo>
                <a:cubicBezTo>
                  <a:pt x="11330598" y="3179024"/>
                  <a:pt x="11746604" y="2572496"/>
                  <a:pt x="11746604" y="1885034"/>
                </a:cubicBezTo>
                <a:cubicBezTo>
                  <a:pt x="11746713" y="799163"/>
                  <a:pt x="11062556" y="92532"/>
                  <a:pt x="9655061" y="8445"/>
                </a:cubicBezTo>
                <a:close/>
                <a:moveTo>
                  <a:pt x="0" y="1"/>
                </a:moveTo>
                <a:lnTo>
                  <a:pt x="6018073" y="1"/>
                </a:lnTo>
                <a:lnTo>
                  <a:pt x="6018073" y="6809378"/>
                </a:lnTo>
                <a:lnTo>
                  <a:pt x="6243072" y="6809378"/>
                </a:lnTo>
                <a:lnTo>
                  <a:pt x="6243072" y="3516038"/>
                </a:lnTo>
                <a:lnTo>
                  <a:pt x="9391975" y="3516038"/>
                </a:lnTo>
                <a:lnTo>
                  <a:pt x="11909073" y="6856413"/>
                </a:lnTo>
                <a:lnTo>
                  <a:pt x="0" y="6856413"/>
                </a:lnTo>
                <a:close/>
                <a:moveTo>
                  <a:pt x="6018073" y="0"/>
                </a:moveTo>
                <a:lnTo>
                  <a:pt x="9363906" y="0"/>
                </a:lnTo>
                <a:lnTo>
                  <a:pt x="9363941" y="1"/>
                </a:lnTo>
                <a:lnTo>
                  <a:pt x="6018073" y="1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AD933C2C-4ED0-4B82-8997-E93AEB96EC55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C75495C2-4728-204B-897F-ADE6303F81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The ‘so what?’.</a:t>
            </a:r>
            <a:br>
              <a:rPr lang="en-GB"/>
            </a:br>
            <a:r>
              <a:rPr lang="en-GB"/>
              <a:t>How to make a change.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6ED46054-2F2F-486D-8E76-7CFB315D34E1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7213062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ppendix - Full Phot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>
            <a:extLst>
              <a:ext uri="{FF2B5EF4-FFF2-40B4-BE49-F238E27FC236}">
                <a16:creationId xmlns:a16="http://schemas.microsoft.com/office/drawing/2014/main" id="{D8C422FD-F8A6-468E-BE3F-631D75B0D145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592" imgH="591" progId="TCLayout.ActiveDocument.1">
                  <p:embed/>
                </p:oleObj>
              </mc:Choice>
              <mc:Fallback>
                <p:oleObj name="think-cell Slide" r:id="rId2" imgW="592" imgH="591" progId="TCLayout.ActiveDocument.1">
                  <p:embed/>
                  <p:pic>
                    <p:nvPicPr>
                      <p:cNvPr id="3" name="Object 2" hidden="1">
                        <a:extLst>
                          <a:ext uri="{FF2B5EF4-FFF2-40B4-BE49-F238E27FC236}">
                            <a16:creationId xmlns:a16="http://schemas.microsoft.com/office/drawing/2014/main" id="{D8C422FD-F8A6-468E-BE3F-631D75B0D1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" name="Picture Placeholder 33">
            <a:extLst>
              <a:ext uri="{FF2B5EF4-FFF2-40B4-BE49-F238E27FC236}">
                <a16:creationId xmlns:a16="http://schemas.microsoft.com/office/drawing/2014/main" id="{21DD6E96-07E0-5A83-364F-B0DE8B66BEA1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 bwMode="gray">
          <a:xfrm>
            <a:off x="0" y="-1"/>
            <a:ext cx="12192006" cy="6858006"/>
          </a:xfrm>
          <a:custGeom>
            <a:avLst/>
            <a:gdLst>
              <a:gd name="connsiteX0" fmla="*/ 5983111 w 12192006"/>
              <a:gd name="connsiteY0" fmla="*/ 6857919 h 6858006"/>
              <a:gd name="connsiteX1" fmla="*/ 6209807 w 12192006"/>
              <a:gd name="connsiteY1" fmla="*/ 6857919 h 6858006"/>
              <a:gd name="connsiteX2" fmla="*/ 6209807 w 12192006"/>
              <a:gd name="connsiteY2" fmla="*/ 6858006 h 6858006"/>
              <a:gd name="connsiteX3" fmla="*/ 5983111 w 12192006"/>
              <a:gd name="connsiteY3" fmla="*/ 6858006 h 6858006"/>
              <a:gd name="connsiteX4" fmla="*/ 1024753 w 12192006"/>
              <a:gd name="connsiteY4" fmla="*/ 6277851 h 6858006"/>
              <a:gd name="connsiteX5" fmla="*/ 1040078 w 12192006"/>
              <a:gd name="connsiteY5" fmla="*/ 6277851 h 6858006"/>
              <a:gd name="connsiteX6" fmla="*/ 1084823 w 12192006"/>
              <a:gd name="connsiteY6" fmla="*/ 6389764 h 6858006"/>
              <a:gd name="connsiteX7" fmla="*/ 979806 w 12192006"/>
              <a:gd name="connsiteY7" fmla="*/ 6389764 h 6858006"/>
              <a:gd name="connsiteX8" fmla="*/ 1249688 w 12192006"/>
              <a:gd name="connsiteY8" fmla="*/ 6276172 h 6858006"/>
              <a:gd name="connsiteX9" fmla="*/ 1332533 w 12192006"/>
              <a:gd name="connsiteY9" fmla="*/ 6276172 h 6858006"/>
              <a:gd name="connsiteX10" fmla="*/ 1383260 w 12192006"/>
              <a:gd name="connsiteY10" fmla="*/ 6313193 h 6858006"/>
              <a:gd name="connsiteX11" fmla="*/ 1332533 w 12192006"/>
              <a:gd name="connsiteY11" fmla="*/ 6350214 h 6858006"/>
              <a:gd name="connsiteX12" fmla="*/ 1249688 w 12192006"/>
              <a:gd name="connsiteY12" fmla="*/ 6350214 h 6858006"/>
              <a:gd name="connsiteX13" fmla="*/ 2057078 w 12192006"/>
              <a:gd name="connsiteY13" fmla="*/ 6249144 h 6858006"/>
              <a:gd name="connsiteX14" fmla="*/ 2157665 w 12192006"/>
              <a:gd name="connsiteY14" fmla="*/ 6382845 h 6858006"/>
              <a:gd name="connsiteX15" fmla="*/ 2157665 w 12192006"/>
              <a:gd name="connsiteY15" fmla="*/ 6478533 h 6858006"/>
              <a:gd name="connsiteX16" fmla="*/ 2187428 w 12192006"/>
              <a:gd name="connsiteY16" fmla="*/ 6478533 h 6858006"/>
              <a:gd name="connsiteX17" fmla="*/ 2187428 w 12192006"/>
              <a:gd name="connsiteY17" fmla="*/ 6383169 h 6858006"/>
              <a:gd name="connsiteX18" fmla="*/ 2287551 w 12192006"/>
              <a:gd name="connsiteY18" fmla="*/ 6249144 h 6858006"/>
              <a:gd name="connsiteX19" fmla="*/ 2252935 w 12192006"/>
              <a:gd name="connsiteY19" fmla="*/ 6249144 h 6858006"/>
              <a:gd name="connsiteX20" fmla="*/ 2172305 w 12192006"/>
              <a:gd name="connsiteY20" fmla="*/ 6355312 h 6858006"/>
              <a:gd name="connsiteX21" fmla="*/ 2092681 w 12192006"/>
              <a:gd name="connsiteY21" fmla="*/ 6249144 h 6858006"/>
              <a:gd name="connsiteX22" fmla="*/ 1811603 w 12192006"/>
              <a:gd name="connsiteY22" fmla="*/ 6249144 h 6858006"/>
              <a:gd name="connsiteX23" fmla="*/ 1811603 w 12192006"/>
              <a:gd name="connsiteY23" fmla="*/ 6478513 h 6858006"/>
              <a:gd name="connsiteX24" fmla="*/ 1998962 w 12192006"/>
              <a:gd name="connsiteY24" fmla="*/ 6478513 h 6858006"/>
              <a:gd name="connsiteX25" fmla="*/ 1998962 w 12192006"/>
              <a:gd name="connsiteY25" fmla="*/ 6451486 h 6858006"/>
              <a:gd name="connsiteX26" fmla="*/ 1839675 w 12192006"/>
              <a:gd name="connsiteY26" fmla="*/ 6451486 h 6858006"/>
              <a:gd name="connsiteX27" fmla="*/ 1839675 w 12192006"/>
              <a:gd name="connsiteY27" fmla="*/ 6377423 h 6858006"/>
              <a:gd name="connsiteX28" fmla="*/ 1979972 w 12192006"/>
              <a:gd name="connsiteY28" fmla="*/ 6377423 h 6858006"/>
              <a:gd name="connsiteX29" fmla="*/ 1979972 w 12192006"/>
              <a:gd name="connsiteY29" fmla="*/ 6350234 h 6858006"/>
              <a:gd name="connsiteX30" fmla="*/ 1839675 w 12192006"/>
              <a:gd name="connsiteY30" fmla="*/ 6350234 h 6858006"/>
              <a:gd name="connsiteX31" fmla="*/ 1839675 w 12192006"/>
              <a:gd name="connsiteY31" fmla="*/ 6276172 h 6858006"/>
              <a:gd name="connsiteX32" fmla="*/ 1998962 w 12192006"/>
              <a:gd name="connsiteY32" fmla="*/ 6276172 h 6858006"/>
              <a:gd name="connsiteX33" fmla="*/ 1998962 w 12192006"/>
              <a:gd name="connsiteY33" fmla="*/ 6249144 h 6858006"/>
              <a:gd name="connsiteX34" fmla="*/ 1504809 w 12192006"/>
              <a:gd name="connsiteY34" fmla="*/ 6249144 h 6858006"/>
              <a:gd name="connsiteX35" fmla="*/ 1504809 w 12192006"/>
              <a:gd name="connsiteY35" fmla="*/ 6478513 h 6858006"/>
              <a:gd name="connsiteX36" fmla="*/ 1533646 w 12192006"/>
              <a:gd name="connsiteY36" fmla="*/ 6478513 h 6858006"/>
              <a:gd name="connsiteX37" fmla="*/ 1533807 w 12192006"/>
              <a:gd name="connsiteY37" fmla="*/ 6300893 h 6858006"/>
              <a:gd name="connsiteX38" fmla="*/ 1685966 w 12192006"/>
              <a:gd name="connsiteY38" fmla="*/ 6478513 h 6858006"/>
              <a:gd name="connsiteX39" fmla="*/ 1711540 w 12192006"/>
              <a:gd name="connsiteY39" fmla="*/ 6478513 h 6858006"/>
              <a:gd name="connsiteX40" fmla="*/ 1711540 w 12192006"/>
              <a:gd name="connsiteY40" fmla="*/ 6249144 h 6858006"/>
              <a:gd name="connsiteX41" fmla="*/ 1682703 w 12192006"/>
              <a:gd name="connsiteY41" fmla="*/ 6249144 h 6858006"/>
              <a:gd name="connsiteX42" fmla="*/ 1682703 w 12192006"/>
              <a:gd name="connsiteY42" fmla="*/ 6427169 h 6858006"/>
              <a:gd name="connsiteX43" fmla="*/ 1530384 w 12192006"/>
              <a:gd name="connsiteY43" fmla="*/ 6249144 h 6858006"/>
              <a:gd name="connsiteX44" fmla="*/ 1006971 w 12192006"/>
              <a:gd name="connsiteY44" fmla="*/ 6249144 h 6858006"/>
              <a:gd name="connsiteX45" fmla="*/ 914178 w 12192006"/>
              <a:gd name="connsiteY45" fmla="*/ 6478533 h 6858006"/>
              <a:gd name="connsiteX46" fmla="*/ 944425 w 12192006"/>
              <a:gd name="connsiteY46" fmla="*/ 6478533 h 6858006"/>
              <a:gd name="connsiteX47" fmla="*/ 968932 w 12192006"/>
              <a:gd name="connsiteY47" fmla="*/ 6417054 h 6858006"/>
              <a:gd name="connsiteX48" fmla="*/ 1095717 w 12192006"/>
              <a:gd name="connsiteY48" fmla="*/ 6417054 h 6858006"/>
              <a:gd name="connsiteX49" fmla="*/ 1120386 w 12192006"/>
              <a:gd name="connsiteY49" fmla="*/ 6478533 h 6858006"/>
              <a:gd name="connsiteX50" fmla="*/ 1151760 w 12192006"/>
              <a:gd name="connsiteY50" fmla="*/ 6478533 h 6858006"/>
              <a:gd name="connsiteX51" fmla="*/ 1058805 w 12192006"/>
              <a:gd name="connsiteY51" fmla="*/ 6249144 h 6858006"/>
              <a:gd name="connsiteX52" fmla="*/ 664193 w 12192006"/>
              <a:gd name="connsiteY52" fmla="*/ 6249144 h 6858006"/>
              <a:gd name="connsiteX53" fmla="*/ 664193 w 12192006"/>
              <a:gd name="connsiteY53" fmla="*/ 6478513 h 6858006"/>
              <a:gd name="connsiteX54" fmla="*/ 851552 w 12192006"/>
              <a:gd name="connsiteY54" fmla="*/ 6478513 h 6858006"/>
              <a:gd name="connsiteX55" fmla="*/ 851552 w 12192006"/>
              <a:gd name="connsiteY55" fmla="*/ 6451486 h 6858006"/>
              <a:gd name="connsiteX56" fmla="*/ 692265 w 12192006"/>
              <a:gd name="connsiteY56" fmla="*/ 6451486 h 6858006"/>
              <a:gd name="connsiteX57" fmla="*/ 692265 w 12192006"/>
              <a:gd name="connsiteY57" fmla="*/ 6377423 h 6858006"/>
              <a:gd name="connsiteX58" fmla="*/ 832562 w 12192006"/>
              <a:gd name="connsiteY58" fmla="*/ 6377423 h 6858006"/>
              <a:gd name="connsiteX59" fmla="*/ 832562 w 12192006"/>
              <a:gd name="connsiteY59" fmla="*/ 6350234 h 6858006"/>
              <a:gd name="connsiteX60" fmla="*/ 692265 w 12192006"/>
              <a:gd name="connsiteY60" fmla="*/ 6350234 h 6858006"/>
              <a:gd name="connsiteX61" fmla="*/ 692265 w 12192006"/>
              <a:gd name="connsiteY61" fmla="*/ 6276172 h 6858006"/>
              <a:gd name="connsiteX62" fmla="*/ 851552 w 12192006"/>
              <a:gd name="connsiteY62" fmla="*/ 6276172 h 6858006"/>
              <a:gd name="connsiteX63" fmla="*/ 851552 w 12192006"/>
              <a:gd name="connsiteY63" fmla="*/ 6249144 h 6858006"/>
              <a:gd name="connsiteX64" fmla="*/ 381000 w 12192006"/>
              <a:gd name="connsiteY64" fmla="*/ 6249144 h 6858006"/>
              <a:gd name="connsiteX65" fmla="*/ 381000 w 12192006"/>
              <a:gd name="connsiteY65" fmla="*/ 6478513 h 6858006"/>
              <a:gd name="connsiteX66" fmla="*/ 409837 w 12192006"/>
              <a:gd name="connsiteY66" fmla="*/ 6478513 h 6858006"/>
              <a:gd name="connsiteX67" fmla="*/ 409837 w 12192006"/>
              <a:gd name="connsiteY67" fmla="*/ 6378151 h 6858006"/>
              <a:gd name="connsiteX68" fmla="*/ 449045 w 12192006"/>
              <a:gd name="connsiteY68" fmla="*/ 6378151 h 6858006"/>
              <a:gd name="connsiteX69" fmla="*/ 548685 w 12192006"/>
              <a:gd name="connsiteY69" fmla="*/ 6478513 h 6858006"/>
              <a:gd name="connsiteX70" fmla="*/ 587832 w 12192006"/>
              <a:gd name="connsiteY70" fmla="*/ 6478513 h 6858006"/>
              <a:gd name="connsiteX71" fmla="*/ 475827 w 12192006"/>
              <a:gd name="connsiteY71" fmla="*/ 6363829 h 6858006"/>
              <a:gd name="connsiteX72" fmla="*/ 587832 w 12192006"/>
              <a:gd name="connsiteY72" fmla="*/ 6249144 h 6858006"/>
              <a:gd name="connsiteX73" fmla="*/ 548685 w 12192006"/>
              <a:gd name="connsiteY73" fmla="*/ 6249144 h 6858006"/>
              <a:gd name="connsiteX74" fmla="*/ 449165 w 12192006"/>
              <a:gd name="connsiteY74" fmla="*/ 6349506 h 6858006"/>
              <a:gd name="connsiteX75" fmla="*/ 409837 w 12192006"/>
              <a:gd name="connsiteY75" fmla="*/ 6349506 h 6858006"/>
              <a:gd name="connsiteX76" fmla="*/ 409837 w 12192006"/>
              <a:gd name="connsiteY76" fmla="*/ 6249144 h 6858006"/>
              <a:gd name="connsiteX77" fmla="*/ 1221012 w 12192006"/>
              <a:gd name="connsiteY77" fmla="*/ 6249124 h 6858006"/>
              <a:gd name="connsiteX78" fmla="*/ 1221012 w 12192006"/>
              <a:gd name="connsiteY78" fmla="*/ 6478513 h 6858006"/>
              <a:gd name="connsiteX79" fmla="*/ 1249708 w 12192006"/>
              <a:gd name="connsiteY79" fmla="*/ 6478513 h 6858006"/>
              <a:gd name="connsiteX80" fmla="*/ 1249708 w 12192006"/>
              <a:gd name="connsiteY80" fmla="*/ 6377424 h 6858006"/>
              <a:gd name="connsiteX81" fmla="*/ 1315356 w 12192006"/>
              <a:gd name="connsiteY81" fmla="*/ 6377424 h 6858006"/>
              <a:gd name="connsiteX82" fmla="*/ 1391415 w 12192006"/>
              <a:gd name="connsiteY82" fmla="*/ 6478513 h 6858006"/>
              <a:gd name="connsiteX83" fmla="*/ 1426757 w 12192006"/>
              <a:gd name="connsiteY83" fmla="*/ 6478513 h 6858006"/>
              <a:gd name="connsiteX84" fmla="*/ 1350617 w 12192006"/>
              <a:gd name="connsiteY84" fmla="*/ 6376978 h 6858006"/>
              <a:gd name="connsiteX85" fmla="*/ 1366847 w 12192006"/>
              <a:gd name="connsiteY85" fmla="*/ 6374794 h 6858006"/>
              <a:gd name="connsiteX86" fmla="*/ 1413103 w 12192006"/>
              <a:gd name="connsiteY86" fmla="*/ 6313193 h 6858006"/>
              <a:gd name="connsiteX87" fmla="*/ 1333198 w 12192006"/>
              <a:gd name="connsiteY87" fmla="*/ 6249124 h 6858006"/>
              <a:gd name="connsiteX88" fmla="*/ 6209807 w 12192006"/>
              <a:gd name="connsiteY88" fmla="*/ 226451 h 6858006"/>
              <a:gd name="connsiteX89" fmla="*/ 11849832 w 12192006"/>
              <a:gd name="connsiteY89" fmla="*/ 6857919 h 6858006"/>
              <a:gd name="connsiteX90" fmla="*/ 6209807 w 12192006"/>
              <a:gd name="connsiteY90" fmla="*/ 6857919 h 6858006"/>
              <a:gd name="connsiteX91" fmla="*/ 6312143 w 12192006"/>
              <a:gd name="connsiteY91" fmla="*/ 2 h 6858006"/>
              <a:gd name="connsiteX92" fmla="*/ 11965432 w 12192006"/>
              <a:gd name="connsiteY92" fmla="*/ 2 h 6858006"/>
              <a:gd name="connsiteX93" fmla="*/ 11965432 w 12192006"/>
              <a:gd name="connsiteY93" fmla="*/ 6631311 h 6858006"/>
              <a:gd name="connsiteX94" fmla="*/ 0 w 12192006"/>
              <a:gd name="connsiteY94" fmla="*/ 2 h 6858006"/>
              <a:gd name="connsiteX95" fmla="*/ 5983111 w 12192006"/>
              <a:gd name="connsiteY95" fmla="*/ 2 h 6858006"/>
              <a:gd name="connsiteX96" fmla="*/ 5983111 w 12192006"/>
              <a:gd name="connsiteY96" fmla="*/ 6857919 h 6858006"/>
              <a:gd name="connsiteX97" fmla="*/ 0 w 12192006"/>
              <a:gd name="connsiteY97" fmla="*/ 6857919 h 6858006"/>
              <a:gd name="connsiteX98" fmla="*/ 11965432 w 12192006"/>
              <a:gd name="connsiteY98" fmla="*/ 0 h 6858006"/>
              <a:gd name="connsiteX99" fmla="*/ 12192006 w 12192006"/>
              <a:gd name="connsiteY99" fmla="*/ 0 h 6858006"/>
              <a:gd name="connsiteX100" fmla="*/ 12192006 w 12192006"/>
              <a:gd name="connsiteY100" fmla="*/ 6858006 h 6858006"/>
              <a:gd name="connsiteX101" fmla="*/ 11849906 w 12192006"/>
              <a:gd name="connsiteY101" fmla="*/ 6858006 h 6858006"/>
              <a:gd name="connsiteX102" fmla="*/ 11849832 w 12192006"/>
              <a:gd name="connsiteY102" fmla="*/ 6857919 h 6858006"/>
              <a:gd name="connsiteX103" fmla="*/ 12192000 w 12192006"/>
              <a:gd name="connsiteY103" fmla="*/ 6857919 h 6858006"/>
              <a:gd name="connsiteX104" fmla="*/ 12192000 w 12192006"/>
              <a:gd name="connsiteY104" fmla="*/ 2 h 6858006"/>
              <a:gd name="connsiteX105" fmla="*/ 11965432 w 12192006"/>
              <a:gd name="connsiteY105" fmla="*/ 2 h 6858006"/>
              <a:gd name="connsiteX106" fmla="*/ 5983111 w 12192006"/>
              <a:gd name="connsiteY106" fmla="*/ 0 h 6858006"/>
              <a:gd name="connsiteX107" fmla="*/ 6312142 w 12192006"/>
              <a:gd name="connsiteY107" fmla="*/ 0 h 6858006"/>
              <a:gd name="connsiteX108" fmla="*/ 6312143 w 12192006"/>
              <a:gd name="connsiteY108" fmla="*/ 2 h 6858006"/>
              <a:gd name="connsiteX109" fmla="*/ 5983111 w 12192006"/>
              <a:gd name="connsiteY109" fmla="*/ 2 h 6858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</a:cxnLst>
            <a:rect l="l" t="t" r="r" b="b"/>
            <a:pathLst>
              <a:path w="12192006" h="6858006">
                <a:moveTo>
                  <a:pt x="5983111" y="6857919"/>
                </a:moveTo>
                <a:lnTo>
                  <a:pt x="6209807" y="6857919"/>
                </a:lnTo>
                <a:lnTo>
                  <a:pt x="6209807" y="6858006"/>
                </a:lnTo>
                <a:lnTo>
                  <a:pt x="5983111" y="6858006"/>
                </a:lnTo>
                <a:close/>
                <a:moveTo>
                  <a:pt x="1024753" y="6277851"/>
                </a:moveTo>
                <a:lnTo>
                  <a:pt x="1040078" y="6277851"/>
                </a:lnTo>
                <a:lnTo>
                  <a:pt x="1084823" y="6389764"/>
                </a:lnTo>
                <a:lnTo>
                  <a:pt x="979806" y="6389764"/>
                </a:lnTo>
                <a:close/>
                <a:moveTo>
                  <a:pt x="1249688" y="6276172"/>
                </a:moveTo>
                <a:lnTo>
                  <a:pt x="1332533" y="6276172"/>
                </a:lnTo>
                <a:cubicBezTo>
                  <a:pt x="1365639" y="6276172"/>
                  <a:pt x="1383260" y="6288795"/>
                  <a:pt x="1383260" y="6313193"/>
                </a:cubicBezTo>
                <a:cubicBezTo>
                  <a:pt x="1383260" y="6337570"/>
                  <a:pt x="1366143" y="6350214"/>
                  <a:pt x="1332533" y="6350214"/>
                </a:cubicBezTo>
                <a:lnTo>
                  <a:pt x="1249688" y="6350214"/>
                </a:lnTo>
                <a:close/>
                <a:moveTo>
                  <a:pt x="2057078" y="6249144"/>
                </a:moveTo>
                <a:lnTo>
                  <a:pt x="2157665" y="6382845"/>
                </a:lnTo>
                <a:lnTo>
                  <a:pt x="2157665" y="6478533"/>
                </a:lnTo>
                <a:lnTo>
                  <a:pt x="2187428" y="6478533"/>
                </a:lnTo>
                <a:lnTo>
                  <a:pt x="2187428" y="6383169"/>
                </a:lnTo>
                <a:lnTo>
                  <a:pt x="2287551" y="6249144"/>
                </a:lnTo>
                <a:lnTo>
                  <a:pt x="2252935" y="6249144"/>
                </a:lnTo>
                <a:lnTo>
                  <a:pt x="2172305" y="6355312"/>
                </a:lnTo>
                <a:lnTo>
                  <a:pt x="2092681" y="6249144"/>
                </a:lnTo>
                <a:close/>
                <a:moveTo>
                  <a:pt x="1811603" y="6249144"/>
                </a:moveTo>
                <a:lnTo>
                  <a:pt x="1811603" y="6478513"/>
                </a:lnTo>
                <a:lnTo>
                  <a:pt x="1998962" y="6478513"/>
                </a:lnTo>
                <a:lnTo>
                  <a:pt x="1998962" y="6451486"/>
                </a:lnTo>
                <a:lnTo>
                  <a:pt x="1839675" y="6451486"/>
                </a:lnTo>
                <a:lnTo>
                  <a:pt x="1839675" y="6377423"/>
                </a:lnTo>
                <a:lnTo>
                  <a:pt x="1979972" y="6377423"/>
                </a:lnTo>
                <a:lnTo>
                  <a:pt x="1979972" y="6350234"/>
                </a:lnTo>
                <a:lnTo>
                  <a:pt x="1839675" y="6350234"/>
                </a:lnTo>
                <a:lnTo>
                  <a:pt x="1839675" y="6276172"/>
                </a:lnTo>
                <a:lnTo>
                  <a:pt x="1998962" y="6276172"/>
                </a:lnTo>
                <a:lnTo>
                  <a:pt x="1998962" y="6249144"/>
                </a:lnTo>
                <a:close/>
                <a:moveTo>
                  <a:pt x="1504809" y="6249144"/>
                </a:moveTo>
                <a:lnTo>
                  <a:pt x="1504809" y="6478513"/>
                </a:lnTo>
                <a:lnTo>
                  <a:pt x="1533646" y="6478513"/>
                </a:lnTo>
                <a:lnTo>
                  <a:pt x="1533807" y="6300893"/>
                </a:lnTo>
                <a:lnTo>
                  <a:pt x="1685966" y="6478513"/>
                </a:lnTo>
                <a:lnTo>
                  <a:pt x="1711540" y="6478513"/>
                </a:lnTo>
                <a:lnTo>
                  <a:pt x="1711540" y="6249144"/>
                </a:lnTo>
                <a:lnTo>
                  <a:pt x="1682703" y="6249144"/>
                </a:lnTo>
                <a:lnTo>
                  <a:pt x="1682703" y="6427169"/>
                </a:lnTo>
                <a:lnTo>
                  <a:pt x="1530384" y="6249144"/>
                </a:lnTo>
                <a:close/>
                <a:moveTo>
                  <a:pt x="1006971" y="6249144"/>
                </a:moveTo>
                <a:lnTo>
                  <a:pt x="914178" y="6478533"/>
                </a:lnTo>
                <a:lnTo>
                  <a:pt x="944425" y="6478533"/>
                </a:lnTo>
                <a:lnTo>
                  <a:pt x="968932" y="6417054"/>
                </a:lnTo>
                <a:lnTo>
                  <a:pt x="1095717" y="6417054"/>
                </a:lnTo>
                <a:lnTo>
                  <a:pt x="1120386" y="6478533"/>
                </a:lnTo>
                <a:lnTo>
                  <a:pt x="1151760" y="6478533"/>
                </a:lnTo>
                <a:lnTo>
                  <a:pt x="1058805" y="6249144"/>
                </a:lnTo>
                <a:close/>
                <a:moveTo>
                  <a:pt x="664193" y="6249144"/>
                </a:moveTo>
                <a:lnTo>
                  <a:pt x="664193" y="6478513"/>
                </a:lnTo>
                <a:lnTo>
                  <a:pt x="851552" y="6478513"/>
                </a:lnTo>
                <a:lnTo>
                  <a:pt x="851552" y="6451486"/>
                </a:lnTo>
                <a:lnTo>
                  <a:pt x="692265" y="6451486"/>
                </a:lnTo>
                <a:lnTo>
                  <a:pt x="692265" y="6377423"/>
                </a:lnTo>
                <a:lnTo>
                  <a:pt x="832562" y="6377423"/>
                </a:lnTo>
                <a:lnTo>
                  <a:pt x="832562" y="6350234"/>
                </a:lnTo>
                <a:lnTo>
                  <a:pt x="692265" y="6350234"/>
                </a:lnTo>
                <a:lnTo>
                  <a:pt x="692265" y="6276172"/>
                </a:lnTo>
                <a:lnTo>
                  <a:pt x="851552" y="6276172"/>
                </a:lnTo>
                <a:lnTo>
                  <a:pt x="851552" y="6249144"/>
                </a:lnTo>
                <a:close/>
                <a:moveTo>
                  <a:pt x="381000" y="6249144"/>
                </a:moveTo>
                <a:lnTo>
                  <a:pt x="381000" y="6478513"/>
                </a:lnTo>
                <a:lnTo>
                  <a:pt x="409837" y="6478513"/>
                </a:lnTo>
                <a:lnTo>
                  <a:pt x="409837" y="6378151"/>
                </a:lnTo>
                <a:lnTo>
                  <a:pt x="449045" y="6378151"/>
                </a:lnTo>
                <a:lnTo>
                  <a:pt x="548685" y="6478513"/>
                </a:lnTo>
                <a:lnTo>
                  <a:pt x="587832" y="6478513"/>
                </a:lnTo>
                <a:lnTo>
                  <a:pt x="475827" y="6363829"/>
                </a:lnTo>
                <a:lnTo>
                  <a:pt x="587832" y="6249144"/>
                </a:lnTo>
                <a:lnTo>
                  <a:pt x="548685" y="6249144"/>
                </a:lnTo>
                <a:lnTo>
                  <a:pt x="449165" y="6349506"/>
                </a:lnTo>
                <a:lnTo>
                  <a:pt x="409837" y="6349506"/>
                </a:lnTo>
                <a:lnTo>
                  <a:pt x="409837" y="6249144"/>
                </a:lnTo>
                <a:close/>
                <a:moveTo>
                  <a:pt x="1221012" y="6249124"/>
                </a:moveTo>
                <a:lnTo>
                  <a:pt x="1221012" y="6478513"/>
                </a:lnTo>
                <a:lnTo>
                  <a:pt x="1249708" y="6478513"/>
                </a:lnTo>
                <a:lnTo>
                  <a:pt x="1249708" y="6377424"/>
                </a:lnTo>
                <a:lnTo>
                  <a:pt x="1315356" y="6377424"/>
                </a:lnTo>
                <a:lnTo>
                  <a:pt x="1391415" y="6478513"/>
                </a:lnTo>
                <a:lnTo>
                  <a:pt x="1426757" y="6478513"/>
                </a:lnTo>
                <a:lnTo>
                  <a:pt x="1350617" y="6376978"/>
                </a:lnTo>
                <a:cubicBezTo>
                  <a:pt x="1361451" y="6376230"/>
                  <a:pt x="1366847" y="6374794"/>
                  <a:pt x="1366847" y="6374794"/>
                </a:cubicBezTo>
                <a:cubicBezTo>
                  <a:pt x="1394919" y="6365872"/>
                  <a:pt x="1413103" y="6344246"/>
                  <a:pt x="1413103" y="6313193"/>
                </a:cubicBezTo>
                <a:cubicBezTo>
                  <a:pt x="1413103" y="6271418"/>
                  <a:pt x="1384549" y="6249124"/>
                  <a:pt x="1333198" y="6249124"/>
                </a:cubicBezTo>
                <a:close/>
                <a:moveTo>
                  <a:pt x="6209807" y="226451"/>
                </a:moveTo>
                <a:lnTo>
                  <a:pt x="11849832" y="6857919"/>
                </a:lnTo>
                <a:lnTo>
                  <a:pt x="6209807" y="6857919"/>
                </a:lnTo>
                <a:close/>
                <a:moveTo>
                  <a:pt x="6312143" y="2"/>
                </a:moveTo>
                <a:lnTo>
                  <a:pt x="11965432" y="2"/>
                </a:lnTo>
                <a:lnTo>
                  <a:pt x="11965432" y="6631311"/>
                </a:lnTo>
                <a:close/>
                <a:moveTo>
                  <a:pt x="0" y="2"/>
                </a:moveTo>
                <a:lnTo>
                  <a:pt x="5983111" y="2"/>
                </a:lnTo>
                <a:lnTo>
                  <a:pt x="5983111" y="6857919"/>
                </a:lnTo>
                <a:lnTo>
                  <a:pt x="0" y="6857919"/>
                </a:lnTo>
                <a:close/>
                <a:moveTo>
                  <a:pt x="11965432" y="0"/>
                </a:moveTo>
                <a:lnTo>
                  <a:pt x="12192006" y="0"/>
                </a:lnTo>
                <a:lnTo>
                  <a:pt x="12192006" y="6858006"/>
                </a:lnTo>
                <a:lnTo>
                  <a:pt x="11849906" y="6858006"/>
                </a:lnTo>
                <a:lnTo>
                  <a:pt x="11849832" y="6857919"/>
                </a:lnTo>
                <a:lnTo>
                  <a:pt x="12192000" y="6857919"/>
                </a:lnTo>
                <a:lnTo>
                  <a:pt x="12192000" y="2"/>
                </a:lnTo>
                <a:lnTo>
                  <a:pt x="11965432" y="2"/>
                </a:lnTo>
                <a:close/>
                <a:moveTo>
                  <a:pt x="5983111" y="0"/>
                </a:moveTo>
                <a:lnTo>
                  <a:pt x="6312142" y="0"/>
                </a:lnTo>
                <a:lnTo>
                  <a:pt x="6312143" y="2"/>
                </a:lnTo>
                <a:lnTo>
                  <a:pt x="5983111" y="2"/>
                </a:lnTo>
                <a:close/>
              </a:path>
            </a:pathLst>
          </a:custGeom>
          <a:solidFill>
            <a:srgbClr val="323232"/>
          </a:solidFill>
        </p:spPr>
        <p:txBody>
          <a:bodyPr wrap="square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100"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/>
              <a:t>Click to insert image</a:t>
            </a:r>
          </a:p>
        </p:txBody>
      </p:sp>
      <p:sp>
        <p:nvSpPr>
          <p:cNvPr id="2" name="Rectangle 1" hidden="1">
            <a:extLst>
              <a:ext uri="{FF2B5EF4-FFF2-40B4-BE49-F238E27FC236}">
                <a16:creationId xmlns:a16="http://schemas.microsoft.com/office/drawing/2014/main" id="{13B76641-2E82-4B63-93DA-5A86BD6B7214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04D232-213D-1349-BF20-DDEDEB909A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1524000"/>
          </a:xfrm>
        </p:spPr>
        <p:txBody>
          <a:bodyPr vert="horz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/>
              <a:t>For further reading.</a:t>
            </a:r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D3D351D1-FFB6-4227-9ADC-05525A9B855E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381000" y="2286000"/>
            <a:ext cx="5334000" cy="3810000"/>
          </a:xfrm>
        </p:spPr>
        <p:txBody>
          <a:bodyPr/>
          <a:lstStyle>
            <a:lvl1pPr rtl="0">
              <a:spcBef>
                <a:spcPts val="900"/>
              </a:spcBef>
              <a:spcAft>
                <a:spcPts val="0"/>
              </a:spcAft>
              <a:defRPr sz="1600"/>
            </a:lvl1pPr>
            <a:lvl2pPr marL="203200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2pPr>
            <a:lvl3pPr marL="410464" indent="-203200" rtl="0">
              <a:spcBef>
                <a:spcPts val="900"/>
              </a:spcBef>
              <a:spcAft>
                <a:spcPts val="0"/>
              </a:spcAft>
              <a:buClr>
                <a:schemeClr val="bg1"/>
              </a:buClr>
              <a:buSzPct val="100000"/>
              <a:buFont typeface="Arial" panose="020B0604020202020204" pitchFamily="34" charset="0"/>
              <a:buChar char="–"/>
              <a:defRPr sz="1600"/>
            </a:lvl3pPr>
            <a:lvl4pPr marL="615696" indent="-203200"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 panose="020B0604020202020204" pitchFamily="34" charset="0"/>
              <a:buChar char="–"/>
              <a:defRPr sz="1600"/>
            </a:lvl4pPr>
            <a:lvl5pPr>
              <a:spcBef>
                <a:spcPts val="900"/>
              </a:spcBef>
              <a:spcAft>
                <a:spcPts val="0"/>
              </a:spcAft>
              <a:defRPr sz="1600"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97223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ub-Chapt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>
            <a:extLst>
              <a:ext uri="{FF2B5EF4-FFF2-40B4-BE49-F238E27FC236}">
                <a16:creationId xmlns:a16="http://schemas.microsoft.com/office/drawing/2014/main" id="{8A7080B1-814D-4356-94DB-71BD7ED1BF88}"/>
              </a:ext>
            </a:extLst>
          </p:cNvPr>
          <p:cNvGraphicFramePr>
            <a:graphicFrameLocks noChangeAspect="1"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" imgW="592" imgH="591" progId="TCLayout.ActiveDocument.1">
                  <p:embed/>
                </p:oleObj>
              </mc:Choice>
              <mc:Fallback>
                <p:oleObj name="think-cell Slide" r:id="rId2" imgW="592" imgH="591" progId="TCLayout.ActiveDocument.1">
                  <p:embed/>
                  <p:pic>
                    <p:nvPicPr>
                      <p:cNvPr id="4" name="Object 3" hidden="1">
                        <a:extLst>
                          <a:ext uri="{FF2B5EF4-FFF2-40B4-BE49-F238E27FC236}">
                            <a16:creationId xmlns:a16="http://schemas.microsoft.com/office/drawing/2014/main" id="{8A7080B1-814D-4356-94DB-71BD7ED1BF8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>
            <a:extLst>
              <a:ext uri="{FF2B5EF4-FFF2-40B4-BE49-F238E27FC236}">
                <a16:creationId xmlns:a16="http://schemas.microsoft.com/office/drawing/2014/main" id="{16BD8039-0BD3-4061-81FD-CF887F58DFE1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38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1E03C1-D400-8046-89BB-D260E3A844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381001" y="381000"/>
            <a:ext cx="5334000" cy="2670175"/>
          </a:xfrm>
        </p:spPr>
        <p:txBody>
          <a:bodyPr vert="horz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 lang="en-GB" sz="3800" b="1" smtClean="0">
                <a:solidFill>
                  <a:schemeClr val="bg1"/>
                </a:solidFill>
                <a:effectLst/>
              </a:defRPr>
            </a:lvl1pPr>
          </a:lstStyle>
          <a:p>
            <a:r>
              <a:rPr lang="en-GB" b="1">
                <a:effectLst/>
                <a:latin typeface="Arial" panose="020B0604020202020204" pitchFamily="34" charset="0"/>
              </a:rPr>
              <a:t>Add an optional sub-chapter that supports the narrative</a:t>
            </a:r>
            <a:endParaRPr lang="en-GB"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0BD1D4-1493-E141-8DCB-CA15388C5F69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7" name="Graphic 8">
            <a:extLst>
              <a:ext uri="{FF2B5EF4-FFF2-40B4-BE49-F238E27FC236}">
                <a16:creationId xmlns:a16="http://schemas.microsoft.com/office/drawing/2014/main" id="{D9C0B8EA-162C-A414-2298-8235C9E73FFB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D8FA67A-3A20-53A4-66E8-A63F4102E853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B5080DF2-A1B9-581E-3B88-D4E1CEBE29E9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4A3D6E7-9BAC-99DB-5546-8199151BF4F9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F78D5C9D-8FA1-17F1-7516-5B207EC890EB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82ECAB4-DD08-74BA-8D5E-575A1AEDA0DA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81E39EC-97DF-E034-A4F8-7E899380B610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2701C3F-218C-EFCC-9DA9-60A78F906ABF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427791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oleObject" Target="../embeddings/oleObject1.bin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emf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35.xml"/><Relationship Id="rId26" Type="http://schemas.openxmlformats.org/officeDocument/2006/relationships/tags" Target="../tags/tag27.xml"/><Relationship Id="rId3" Type="http://schemas.openxmlformats.org/officeDocument/2006/relationships/slideLayout" Target="../slideLayouts/slideLayout20.xml"/><Relationship Id="rId21" Type="http://schemas.openxmlformats.org/officeDocument/2006/relationships/slideLayout" Target="../slideLayouts/slideLayout38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5" Type="http://schemas.openxmlformats.org/officeDocument/2006/relationships/tags" Target="../tags/tag26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slideLayout" Target="../slideLayouts/slideLayout37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23" Type="http://schemas.openxmlformats.org/officeDocument/2006/relationships/slideLayout" Target="../slideLayouts/slideLayout40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27.xml"/><Relationship Id="rId19" Type="http://schemas.openxmlformats.org/officeDocument/2006/relationships/slideLayout" Target="../slideLayouts/slideLayout36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9.xml"/><Relationship Id="rId27" Type="http://schemas.openxmlformats.org/officeDocument/2006/relationships/oleObject" Target="../embeddings/oleObject13.bin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slideLayout" Target="../slideLayouts/slideLayout53.xml"/><Relationship Id="rId18" Type="http://schemas.openxmlformats.org/officeDocument/2006/relationships/slideLayout" Target="../slideLayouts/slideLayout58.xml"/><Relationship Id="rId26" Type="http://schemas.openxmlformats.org/officeDocument/2006/relationships/tags" Target="../tags/tag70.xml"/><Relationship Id="rId3" Type="http://schemas.openxmlformats.org/officeDocument/2006/relationships/slideLayout" Target="../slideLayouts/slideLayout43.xml"/><Relationship Id="rId21" Type="http://schemas.openxmlformats.org/officeDocument/2006/relationships/slideLayout" Target="../slideLayouts/slideLayout61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17" Type="http://schemas.openxmlformats.org/officeDocument/2006/relationships/slideLayout" Target="../slideLayouts/slideLayout57.xml"/><Relationship Id="rId25" Type="http://schemas.openxmlformats.org/officeDocument/2006/relationships/tags" Target="../tags/tag69.xml"/><Relationship Id="rId2" Type="http://schemas.openxmlformats.org/officeDocument/2006/relationships/slideLayout" Target="../slideLayouts/slideLayout42.xml"/><Relationship Id="rId16" Type="http://schemas.openxmlformats.org/officeDocument/2006/relationships/slideLayout" Target="../slideLayouts/slideLayout56.xml"/><Relationship Id="rId20" Type="http://schemas.openxmlformats.org/officeDocument/2006/relationships/slideLayout" Target="../slideLayouts/slideLayout60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24" Type="http://schemas.openxmlformats.org/officeDocument/2006/relationships/theme" Target="../theme/theme3.xml"/><Relationship Id="rId5" Type="http://schemas.openxmlformats.org/officeDocument/2006/relationships/slideLayout" Target="../slideLayouts/slideLayout45.xml"/><Relationship Id="rId15" Type="http://schemas.openxmlformats.org/officeDocument/2006/relationships/slideLayout" Target="../slideLayouts/slideLayout55.xml"/><Relationship Id="rId23" Type="http://schemas.openxmlformats.org/officeDocument/2006/relationships/slideLayout" Target="../slideLayouts/slideLayout6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50.xml"/><Relationship Id="rId19" Type="http://schemas.openxmlformats.org/officeDocument/2006/relationships/slideLayout" Target="../slideLayouts/slideLayout59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slideLayout" Target="../slideLayouts/slideLayout54.xml"/><Relationship Id="rId22" Type="http://schemas.openxmlformats.org/officeDocument/2006/relationships/slideLayout" Target="../slideLayouts/slideLayout62.xml"/><Relationship Id="rId27" Type="http://schemas.openxmlformats.org/officeDocument/2006/relationships/oleObject" Target="../embeddings/oleObject13.bin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slideLayout" Target="../slideLayouts/slideLayout76.xml"/><Relationship Id="rId18" Type="http://schemas.openxmlformats.org/officeDocument/2006/relationships/slideLayout" Target="../slideLayouts/slideLayout81.xml"/><Relationship Id="rId26" Type="http://schemas.openxmlformats.org/officeDocument/2006/relationships/tags" Target="../tags/tag113.xml"/><Relationship Id="rId3" Type="http://schemas.openxmlformats.org/officeDocument/2006/relationships/slideLayout" Target="../slideLayouts/slideLayout66.xml"/><Relationship Id="rId21" Type="http://schemas.openxmlformats.org/officeDocument/2006/relationships/slideLayout" Target="../slideLayouts/slideLayout84.xml"/><Relationship Id="rId7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5.xml"/><Relationship Id="rId17" Type="http://schemas.openxmlformats.org/officeDocument/2006/relationships/slideLayout" Target="../slideLayouts/slideLayout80.xml"/><Relationship Id="rId25" Type="http://schemas.openxmlformats.org/officeDocument/2006/relationships/tags" Target="../tags/tag112.xml"/><Relationship Id="rId2" Type="http://schemas.openxmlformats.org/officeDocument/2006/relationships/slideLayout" Target="../slideLayouts/slideLayout65.xml"/><Relationship Id="rId16" Type="http://schemas.openxmlformats.org/officeDocument/2006/relationships/slideLayout" Target="../slideLayouts/slideLayout79.xml"/><Relationship Id="rId20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24" Type="http://schemas.openxmlformats.org/officeDocument/2006/relationships/theme" Target="../theme/theme4.xml"/><Relationship Id="rId5" Type="http://schemas.openxmlformats.org/officeDocument/2006/relationships/slideLayout" Target="../slideLayouts/slideLayout68.xml"/><Relationship Id="rId15" Type="http://schemas.openxmlformats.org/officeDocument/2006/relationships/slideLayout" Target="../slideLayouts/slideLayout78.xml"/><Relationship Id="rId23" Type="http://schemas.openxmlformats.org/officeDocument/2006/relationships/slideLayout" Target="../slideLayouts/slideLayout86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73.xml"/><Relationship Id="rId19" Type="http://schemas.openxmlformats.org/officeDocument/2006/relationships/slideLayout" Target="../slideLayouts/slideLayout82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Relationship Id="rId14" Type="http://schemas.openxmlformats.org/officeDocument/2006/relationships/slideLayout" Target="../slideLayouts/slideLayout77.xml"/><Relationship Id="rId22" Type="http://schemas.openxmlformats.org/officeDocument/2006/relationships/slideLayout" Target="../slideLayouts/slideLayout85.xml"/><Relationship Id="rId27" Type="http://schemas.openxmlformats.org/officeDocument/2006/relationships/oleObject" Target="../embeddings/oleObject37.bin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4.xml"/><Relationship Id="rId13" Type="http://schemas.openxmlformats.org/officeDocument/2006/relationships/slideLayout" Target="../slideLayouts/slideLayout99.xml"/><Relationship Id="rId18" Type="http://schemas.openxmlformats.org/officeDocument/2006/relationships/slideLayout" Target="../slideLayouts/slideLayout104.xml"/><Relationship Id="rId26" Type="http://schemas.openxmlformats.org/officeDocument/2006/relationships/image" Target="../media/image1.emf"/><Relationship Id="rId3" Type="http://schemas.openxmlformats.org/officeDocument/2006/relationships/slideLayout" Target="../slideLayouts/slideLayout89.xml"/><Relationship Id="rId21" Type="http://schemas.openxmlformats.org/officeDocument/2006/relationships/slideLayout" Target="../slideLayouts/slideLayout107.xml"/><Relationship Id="rId7" Type="http://schemas.openxmlformats.org/officeDocument/2006/relationships/slideLayout" Target="../slideLayouts/slideLayout93.xml"/><Relationship Id="rId12" Type="http://schemas.openxmlformats.org/officeDocument/2006/relationships/slideLayout" Target="../slideLayouts/slideLayout98.xml"/><Relationship Id="rId17" Type="http://schemas.openxmlformats.org/officeDocument/2006/relationships/slideLayout" Target="../slideLayouts/slideLayout103.xml"/><Relationship Id="rId25" Type="http://schemas.openxmlformats.org/officeDocument/2006/relationships/oleObject" Target="../embeddings/oleObject13.bin"/><Relationship Id="rId2" Type="http://schemas.openxmlformats.org/officeDocument/2006/relationships/slideLayout" Target="../slideLayouts/slideLayout88.xml"/><Relationship Id="rId16" Type="http://schemas.openxmlformats.org/officeDocument/2006/relationships/slideLayout" Target="../slideLayouts/slideLayout102.xml"/><Relationship Id="rId20" Type="http://schemas.openxmlformats.org/officeDocument/2006/relationships/slideLayout" Target="../slideLayouts/slideLayout106.xml"/><Relationship Id="rId1" Type="http://schemas.openxmlformats.org/officeDocument/2006/relationships/slideLayout" Target="../slideLayouts/slideLayout87.xml"/><Relationship Id="rId6" Type="http://schemas.openxmlformats.org/officeDocument/2006/relationships/slideLayout" Target="../slideLayouts/slideLayout92.xml"/><Relationship Id="rId11" Type="http://schemas.openxmlformats.org/officeDocument/2006/relationships/slideLayout" Target="../slideLayouts/slideLayout97.xml"/><Relationship Id="rId24" Type="http://schemas.openxmlformats.org/officeDocument/2006/relationships/theme" Target="../theme/theme5.xml"/><Relationship Id="rId5" Type="http://schemas.openxmlformats.org/officeDocument/2006/relationships/slideLayout" Target="../slideLayouts/slideLayout91.xml"/><Relationship Id="rId15" Type="http://schemas.openxmlformats.org/officeDocument/2006/relationships/slideLayout" Target="../slideLayouts/slideLayout101.xml"/><Relationship Id="rId23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96.xml"/><Relationship Id="rId19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90.xml"/><Relationship Id="rId9" Type="http://schemas.openxmlformats.org/officeDocument/2006/relationships/slideLayout" Target="../slideLayouts/slideLayout95.xml"/><Relationship Id="rId14" Type="http://schemas.openxmlformats.org/officeDocument/2006/relationships/slideLayout" Target="../slideLayouts/slideLayout100.xml"/><Relationship Id="rId22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5F5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D1BB6C3-85C0-4D78-A335-487D253A70CD}"/>
              </a:ext>
            </a:extLst>
          </p:cNvPr>
          <p:cNvGraphicFramePr>
            <a:graphicFrameLocks/>
          </p:cNvGraphicFramePr>
          <p:nvPr userDrawn="1">
            <p:custDataLst>
              <p:tags r:id="rId19"/>
            </p:custDataLst>
            <p:extLst>
              <p:ext uri="{D42A27DB-BD31-4B8C-83A1-F6EECF244321}">
                <p14:modId xmlns:p14="http://schemas.microsoft.com/office/powerpoint/2010/main" val="41182222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1" imgW="473" imgH="473" progId="TCLayout.ActiveDocument.1">
                  <p:embed/>
                </p:oleObj>
              </mc:Choice>
              <mc:Fallback>
                <p:oleObj name="think-cell Slide" r:id="rId21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D1BB6C3-85C0-4D78-A335-487D253A70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2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0A01742A-C2C4-4349-BA00-741293CB36A4}"/>
              </a:ext>
            </a:extLst>
          </p:cNvPr>
          <p:cNvSpPr/>
          <p:nvPr userDrawn="1">
            <p:custDataLst>
              <p:tags r:id="rId20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GB" sz="20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368699-BA99-E84F-AB32-4E762B32A26B}"/>
              </a:ext>
            </a:extLst>
          </p:cNvPr>
          <p:cNvSpPr/>
          <p:nvPr userDrawn="1"/>
        </p:nvSpPr>
        <p:spPr bwMode="gray">
          <a:xfrm>
            <a:off x="0" y="0"/>
            <a:ext cx="3048000" cy="68595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4B5871-DB92-6F46-AA38-789E9F5528BB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81000" y="381000"/>
            <a:ext cx="2286000" cy="22159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  <a:endParaRPr lang="en-GB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AB4B1-7789-CE46-95B2-2777D779360B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429000" y="381000"/>
            <a:ext cx="8378824" cy="5715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noProof="0"/>
              <a:t>This is where you make your case with relevant evidence and information. Keep sentences concise. Avoid jargon and repetition.</a:t>
            </a:r>
          </a:p>
          <a:p>
            <a:pPr lvl="1"/>
            <a:r>
              <a:rPr lang="en-GB" noProof="0"/>
              <a:t>Bullet 1: Second level</a:t>
            </a:r>
          </a:p>
          <a:p>
            <a:pPr lvl="2"/>
            <a:r>
              <a:rPr lang="en-GB" noProof="0"/>
              <a:t>Bullet 2: Third level</a:t>
            </a:r>
          </a:p>
          <a:p>
            <a:pPr lvl="3"/>
            <a:r>
              <a:rPr lang="en-GB" noProof="0"/>
              <a:t>Bullet 3: Fourth level</a:t>
            </a:r>
          </a:p>
          <a:p>
            <a:pPr lvl="4"/>
            <a:r>
              <a:rPr lang="en-GB" noProof="0"/>
              <a:t>Bullet 4: Fifth level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7B123F1-21A1-48A2-A775-C2EFC581200F}"/>
              </a:ext>
            </a:extLst>
          </p:cNvPr>
          <p:cNvSpPr txBox="1"/>
          <p:nvPr userDrawn="1"/>
        </p:nvSpPr>
        <p:spPr bwMode="gray">
          <a:xfrm>
            <a:off x="11209338" y="6572250"/>
            <a:ext cx="598486" cy="152400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500" b="0" i="0" u="none" strike="noStrike" kern="1200" cap="none" spc="0" normalizeH="0" baseline="0" noProof="0">
                <a:ln>
                  <a:noFill/>
                </a:ln>
                <a:solidFill>
                  <a:srgbClr val="1E1E1E">
                    <a:lumMod val="10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Kearney XX/ID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BD2AA55-AD71-458E-AB53-14B489582B00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tx1">
                    <a:lumMod val="100000"/>
                  </a:schemeClr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tx1">
                  <a:lumMod val="100000"/>
                </a:schemeClr>
              </a:solidFill>
              <a:latin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6E275BC7-1864-4368-837C-F720968391FD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gray">
          <a:xfrm>
            <a:off x="762000" y="6384543"/>
            <a:ext cx="765175" cy="9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857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702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hf hdr="0" ftr="0" dt="0"/>
  <p:txStyles>
    <p:titleStyle>
      <a:lvl1pPr marL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None/>
        <a:defRPr sz="2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US" sz="1400" kern="1200" noProof="0" dirty="0" smtClean="0">
          <a:solidFill>
            <a:schemeClr val="tx1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rgbClr val="000000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359156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rgbClr val="000000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38734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rgbClr val="000000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System Font Regular"/>
        <a:buChar char="–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B4B4B4"/>
          </p15:clr>
        </p15:guide>
        <p15:guide id="2" orient="horz" pos="480">
          <p15:clr>
            <a:srgbClr val="B4B4B4"/>
          </p15:clr>
        </p15:guide>
        <p15:guide id="3" orient="horz" pos="720">
          <p15:clr>
            <a:srgbClr val="B4B4B4"/>
          </p15:clr>
        </p15:guide>
        <p15:guide id="4" orient="horz" pos="960">
          <p15:clr>
            <a:srgbClr val="B4B4B4"/>
          </p15:clr>
        </p15:guide>
        <p15:guide id="5" orient="horz" pos="1200">
          <p15:clr>
            <a:srgbClr val="B4B4B4"/>
          </p15:clr>
        </p15:guide>
        <p15:guide id="6" orient="horz" pos="1440">
          <p15:clr>
            <a:srgbClr val="B4B4B4"/>
          </p15:clr>
        </p15:guide>
        <p15:guide id="7" orient="horz" pos="1680">
          <p15:clr>
            <a:srgbClr val="B4B4B4"/>
          </p15:clr>
        </p15:guide>
        <p15:guide id="8" orient="horz" pos="1920">
          <p15:clr>
            <a:srgbClr val="B4B4B4"/>
          </p15:clr>
        </p15:guide>
        <p15:guide id="9" orient="horz" pos="2160">
          <p15:clr>
            <a:srgbClr val="B4B4B4"/>
          </p15:clr>
        </p15:guide>
        <p15:guide id="10" orient="horz" pos="2400">
          <p15:clr>
            <a:srgbClr val="B4B4B4"/>
          </p15:clr>
        </p15:guide>
        <p15:guide id="11" orient="horz" pos="2640">
          <p15:clr>
            <a:srgbClr val="B4B4B4"/>
          </p15:clr>
        </p15:guide>
        <p15:guide id="12" orient="horz" pos="2880">
          <p15:clr>
            <a:srgbClr val="B4B4B4"/>
          </p15:clr>
        </p15:guide>
        <p15:guide id="13" orient="horz" pos="3120">
          <p15:clr>
            <a:srgbClr val="B4B4B4"/>
          </p15:clr>
        </p15:guide>
        <p15:guide id="14" orient="horz" pos="3360">
          <p15:clr>
            <a:srgbClr val="B4B4B4"/>
          </p15:clr>
        </p15:guide>
        <p15:guide id="15" orient="horz" pos="3600">
          <p15:clr>
            <a:srgbClr val="B4B4B4"/>
          </p15:clr>
        </p15:guide>
        <p15:guide id="16" orient="horz" pos="3840">
          <p15:clr>
            <a:srgbClr val="B4B4B4"/>
          </p15:clr>
        </p15:guide>
        <p15:guide id="17" orient="horz" pos="4080">
          <p15:clr>
            <a:srgbClr val="B4B4B4"/>
          </p15:clr>
        </p15:guide>
        <p15:guide id="18" orient="horz" pos="4320">
          <p15:clr>
            <a:srgbClr val="B4B4B4"/>
          </p15:clr>
        </p15:guide>
        <p15:guide id="19" pos="240">
          <p15:clr>
            <a:srgbClr val="B4B4B4"/>
          </p15:clr>
        </p15:guide>
        <p15:guide id="20" pos="480">
          <p15:clr>
            <a:srgbClr val="B4B4B4"/>
          </p15:clr>
        </p15:guide>
        <p15:guide id="21" pos="720">
          <p15:clr>
            <a:srgbClr val="B4B4B4"/>
          </p15:clr>
        </p15:guide>
        <p15:guide id="22" pos="960">
          <p15:clr>
            <a:srgbClr val="B4B4B4"/>
          </p15:clr>
        </p15:guide>
        <p15:guide id="23" pos="1200">
          <p15:clr>
            <a:srgbClr val="B4B4B4"/>
          </p15:clr>
        </p15:guide>
        <p15:guide id="24" pos="1440">
          <p15:clr>
            <a:srgbClr val="B4B4B4"/>
          </p15:clr>
        </p15:guide>
        <p15:guide id="25" pos="1680">
          <p15:clr>
            <a:srgbClr val="B4B4B4"/>
          </p15:clr>
        </p15:guide>
        <p15:guide id="26" pos="1920">
          <p15:clr>
            <a:srgbClr val="B4B4B4"/>
          </p15:clr>
        </p15:guide>
        <p15:guide id="27" pos="2160">
          <p15:clr>
            <a:srgbClr val="B4B4B4"/>
          </p15:clr>
        </p15:guide>
        <p15:guide id="28" pos="2400">
          <p15:clr>
            <a:srgbClr val="B4B4B4"/>
          </p15:clr>
        </p15:guide>
        <p15:guide id="29" pos="2640">
          <p15:clr>
            <a:srgbClr val="B4B4B4"/>
          </p15:clr>
        </p15:guide>
        <p15:guide id="30" pos="2880">
          <p15:clr>
            <a:srgbClr val="B4B4B4"/>
          </p15:clr>
        </p15:guide>
        <p15:guide id="31" pos="3120">
          <p15:clr>
            <a:srgbClr val="B4B4B4"/>
          </p15:clr>
        </p15:guide>
        <p15:guide id="32" pos="3360">
          <p15:clr>
            <a:srgbClr val="B4B4B4"/>
          </p15:clr>
        </p15:guide>
        <p15:guide id="33" pos="3600">
          <p15:clr>
            <a:srgbClr val="B4B4B4"/>
          </p15:clr>
        </p15:guide>
        <p15:guide id="34" pos="3840">
          <p15:clr>
            <a:srgbClr val="B4B4B4"/>
          </p15:clr>
        </p15:guide>
        <p15:guide id="35" pos="4080">
          <p15:clr>
            <a:srgbClr val="B4B4B4"/>
          </p15:clr>
        </p15:guide>
        <p15:guide id="36" pos="4320">
          <p15:clr>
            <a:srgbClr val="B4B4B4"/>
          </p15:clr>
        </p15:guide>
        <p15:guide id="37" pos="4560">
          <p15:clr>
            <a:srgbClr val="B4B4B4"/>
          </p15:clr>
        </p15:guide>
        <p15:guide id="38" pos="4800">
          <p15:clr>
            <a:srgbClr val="B4B4B4"/>
          </p15:clr>
        </p15:guide>
        <p15:guide id="39" pos="5040">
          <p15:clr>
            <a:srgbClr val="B4B4B4"/>
          </p15:clr>
        </p15:guide>
        <p15:guide id="40" pos="5280">
          <p15:clr>
            <a:srgbClr val="B4B4B4"/>
          </p15:clr>
        </p15:guide>
        <p15:guide id="41" pos="5520">
          <p15:clr>
            <a:srgbClr val="B4B4B4"/>
          </p15:clr>
        </p15:guide>
        <p15:guide id="42" pos="5760">
          <p15:clr>
            <a:srgbClr val="B4B4B4"/>
          </p15:clr>
        </p15:guide>
        <p15:guide id="43" pos="6000">
          <p15:clr>
            <a:srgbClr val="B4B4B4"/>
          </p15:clr>
        </p15:guide>
        <p15:guide id="44" pos="6240">
          <p15:clr>
            <a:srgbClr val="B4B4B4"/>
          </p15:clr>
        </p15:guide>
        <p15:guide id="45" pos="6480">
          <p15:clr>
            <a:srgbClr val="B4B4B4"/>
          </p15:clr>
        </p15:guide>
        <p15:guide id="46" pos="6720">
          <p15:clr>
            <a:srgbClr val="B4B4B4"/>
          </p15:clr>
        </p15:guide>
        <p15:guide id="47" pos="6960">
          <p15:clr>
            <a:srgbClr val="B4B4B4"/>
          </p15:clr>
        </p15:guide>
        <p15:guide id="48" pos="7200">
          <p15:clr>
            <a:srgbClr val="B4B4B4"/>
          </p15:clr>
        </p15:guide>
        <p15:guide id="49" pos="7440">
          <p15:clr>
            <a:srgbClr val="B4B4B4"/>
          </p15:clr>
        </p15:guide>
        <p15:guide id="50" pos="7680">
          <p15:clr>
            <a:srgbClr val="B4B4B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D1BB6C3-85C0-4D78-A335-487D253A70CD}"/>
              </a:ext>
            </a:extLst>
          </p:cNvPr>
          <p:cNvGraphicFramePr>
            <a:graphicFrameLocks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17554376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7" imgW="473" imgH="473" progId="TCLayout.ActiveDocument.1">
                  <p:embed/>
                </p:oleObj>
              </mc:Choice>
              <mc:Fallback>
                <p:oleObj name="think-cell Slide" r:id="rId27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D1BB6C3-85C0-4D78-A335-487D253A70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363A3D6-9DB0-EEEE-1E5B-0006B3293241}"/>
              </a:ext>
            </a:extLst>
          </p:cNvPr>
          <p:cNvSpPr/>
          <p:nvPr userDrawn="1"/>
        </p:nvSpPr>
        <p:spPr bwMode="gray">
          <a:xfrm>
            <a:off x="17112" y="12338"/>
            <a:ext cx="3048000" cy="6859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0A01742A-C2C4-4349-BA00-741293CB36A4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4B5871-DB92-6F46-AA38-789E9F5528BB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81000" y="381000"/>
            <a:ext cx="2286000" cy="22159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  <a:endParaRPr lang="en-GB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AB4B1-7789-CE46-95B2-2777D779360B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429000" y="381000"/>
            <a:ext cx="8378824" cy="5715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noProof="0"/>
              <a:t>This is where you make your case with relevant evidence and information. Keep sentences concise. Avoid jargon and repetition.</a:t>
            </a:r>
          </a:p>
          <a:p>
            <a:pPr lvl="1"/>
            <a:r>
              <a:rPr lang="en-GB" noProof="0"/>
              <a:t>Bullet 1: Second level</a:t>
            </a:r>
          </a:p>
          <a:p>
            <a:pPr lvl="2"/>
            <a:r>
              <a:rPr lang="en-GB" noProof="0"/>
              <a:t>Bullet 2: Third level</a:t>
            </a:r>
          </a:p>
          <a:p>
            <a:pPr lvl="3"/>
            <a:r>
              <a:rPr lang="en-GB" noProof="0"/>
              <a:t>Bullet 3: Fourth level</a:t>
            </a:r>
          </a:p>
          <a:p>
            <a:pPr lvl="4"/>
            <a:r>
              <a:rPr lang="en-GB" noProof="0"/>
              <a:t>Bullet 4: 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5ADEAB-AF93-E7A8-27BF-4CA9AA273B5E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Graphic 8">
            <a:extLst>
              <a:ext uri="{FF2B5EF4-FFF2-40B4-BE49-F238E27FC236}">
                <a16:creationId xmlns:a16="http://schemas.microsoft.com/office/drawing/2014/main" id="{92B556E5-B51B-76B9-C41B-EA0D6C3F6805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B2AA628-8F9F-7CFF-79BA-0A9BFD33DD81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C0E401B-75A8-B3F4-C8A2-5087312A3610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049C003-EB11-E8B3-442D-58B9C5C39DC2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7D70645-FADD-E147-88BC-59D27A08418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DB9CE27-182B-07E2-C13F-BB180A0630C6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FE9F90F-4B08-B110-8214-FA315EE9F129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04961FB-12BF-5463-E58C-DEC460C3822F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175752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1" r:id="rId12"/>
    <p:sldLayoutId id="2147483722" r:id="rId13"/>
    <p:sldLayoutId id="2147483723" r:id="rId14"/>
    <p:sldLayoutId id="2147483724" r:id="rId15"/>
    <p:sldLayoutId id="2147483725" r:id="rId16"/>
    <p:sldLayoutId id="2147483726" r:id="rId17"/>
    <p:sldLayoutId id="2147483727" r:id="rId18"/>
    <p:sldLayoutId id="2147483728" r:id="rId19"/>
    <p:sldLayoutId id="2147483729" r:id="rId20"/>
    <p:sldLayoutId id="2147483730" r:id="rId21"/>
    <p:sldLayoutId id="2147483731" r:id="rId22"/>
    <p:sldLayoutId id="2147483732" r:id="rId23"/>
  </p:sldLayoutIdLst>
  <p:hf hdr="0" ftr="0" dt="0"/>
  <p:txStyles>
    <p:titleStyle>
      <a:lvl1pPr marL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None/>
        <a:defRPr sz="2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US" sz="1400" kern="1200" noProof="0" dirty="0" smtClean="0">
          <a:solidFill>
            <a:schemeClr val="bg1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2pPr>
      <a:lvl3pPr marL="359156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3pPr>
      <a:lvl4pPr marL="538734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Font typeface="System Font Regular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B4B4B4"/>
          </p15:clr>
        </p15:guide>
        <p15:guide id="2" orient="horz" pos="480">
          <p15:clr>
            <a:srgbClr val="B4B4B4"/>
          </p15:clr>
        </p15:guide>
        <p15:guide id="3" orient="horz" pos="720">
          <p15:clr>
            <a:srgbClr val="B4B4B4"/>
          </p15:clr>
        </p15:guide>
        <p15:guide id="4" orient="horz" pos="960">
          <p15:clr>
            <a:srgbClr val="B4B4B4"/>
          </p15:clr>
        </p15:guide>
        <p15:guide id="5" orient="horz" pos="1200">
          <p15:clr>
            <a:srgbClr val="B4B4B4"/>
          </p15:clr>
        </p15:guide>
        <p15:guide id="6" orient="horz" pos="1440">
          <p15:clr>
            <a:srgbClr val="B4B4B4"/>
          </p15:clr>
        </p15:guide>
        <p15:guide id="7" orient="horz" pos="1680">
          <p15:clr>
            <a:srgbClr val="B4B4B4"/>
          </p15:clr>
        </p15:guide>
        <p15:guide id="8" orient="horz" pos="1920">
          <p15:clr>
            <a:srgbClr val="B4B4B4"/>
          </p15:clr>
        </p15:guide>
        <p15:guide id="9" orient="horz" pos="2160">
          <p15:clr>
            <a:srgbClr val="B4B4B4"/>
          </p15:clr>
        </p15:guide>
        <p15:guide id="10" orient="horz" pos="2400">
          <p15:clr>
            <a:srgbClr val="B4B4B4"/>
          </p15:clr>
        </p15:guide>
        <p15:guide id="11" orient="horz" pos="2640">
          <p15:clr>
            <a:srgbClr val="B4B4B4"/>
          </p15:clr>
        </p15:guide>
        <p15:guide id="12" orient="horz" pos="2880">
          <p15:clr>
            <a:srgbClr val="B4B4B4"/>
          </p15:clr>
        </p15:guide>
        <p15:guide id="13" orient="horz" pos="3120">
          <p15:clr>
            <a:srgbClr val="B4B4B4"/>
          </p15:clr>
        </p15:guide>
        <p15:guide id="14" orient="horz" pos="3360">
          <p15:clr>
            <a:srgbClr val="B4B4B4"/>
          </p15:clr>
        </p15:guide>
        <p15:guide id="15" orient="horz" pos="3600">
          <p15:clr>
            <a:srgbClr val="B4B4B4"/>
          </p15:clr>
        </p15:guide>
        <p15:guide id="16" orient="horz" pos="3840">
          <p15:clr>
            <a:srgbClr val="B4B4B4"/>
          </p15:clr>
        </p15:guide>
        <p15:guide id="17" orient="horz" pos="4080">
          <p15:clr>
            <a:srgbClr val="B4B4B4"/>
          </p15:clr>
        </p15:guide>
        <p15:guide id="18" pos="240">
          <p15:clr>
            <a:srgbClr val="B4B4B4"/>
          </p15:clr>
        </p15:guide>
        <p15:guide id="19" pos="480">
          <p15:clr>
            <a:srgbClr val="B4B4B4"/>
          </p15:clr>
        </p15:guide>
        <p15:guide id="20" pos="720">
          <p15:clr>
            <a:srgbClr val="B4B4B4"/>
          </p15:clr>
        </p15:guide>
        <p15:guide id="21" pos="960">
          <p15:clr>
            <a:srgbClr val="B4B4B4"/>
          </p15:clr>
        </p15:guide>
        <p15:guide id="22" pos="1200">
          <p15:clr>
            <a:srgbClr val="B4B4B4"/>
          </p15:clr>
        </p15:guide>
        <p15:guide id="23" pos="1440">
          <p15:clr>
            <a:srgbClr val="B4B4B4"/>
          </p15:clr>
        </p15:guide>
        <p15:guide id="24" pos="1680">
          <p15:clr>
            <a:srgbClr val="B4B4B4"/>
          </p15:clr>
        </p15:guide>
        <p15:guide id="25" pos="1920">
          <p15:clr>
            <a:srgbClr val="B4B4B4"/>
          </p15:clr>
        </p15:guide>
        <p15:guide id="26" pos="2160">
          <p15:clr>
            <a:srgbClr val="B4B4B4"/>
          </p15:clr>
        </p15:guide>
        <p15:guide id="27" pos="2400">
          <p15:clr>
            <a:srgbClr val="B4B4B4"/>
          </p15:clr>
        </p15:guide>
        <p15:guide id="28" pos="2640">
          <p15:clr>
            <a:srgbClr val="B4B4B4"/>
          </p15:clr>
        </p15:guide>
        <p15:guide id="29" pos="2880">
          <p15:clr>
            <a:srgbClr val="B4B4B4"/>
          </p15:clr>
        </p15:guide>
        <p15:guide id="30" pos="3120">
          <p15:clr>
            <a:srgbClr val="B4B4B4"/>
          </p15:clr>
        </p15:guide>
        <p15:guide id="31" pos="3360">
          <p15:clr>
            <a:srgbClr val="B4B4B4"/>
          </p15:clr>
        </p15:guide>
        <p15:guide id="32" pos="3600">
          <p15:clr>
            <a:srgbClr val="B4B4B4"/>
          </p15:clr>
        </p15:guide>
        <p15:guide id="33" pos="3840">
          <p15:clr>
            <a:srgbClr val="B4B4B4"/>
          </p15:clr>
        </p15:guide>
        <p15:guide id="34" pos="4080">
          <p15:clr>
            <a:srgbClr val="B4B4B4"/>
          </p15:clr>
        </p15:guide>
        <p15:guide id="35" pos="4320">
          <p15:clr>
            <a:srgbClr val="B4B4B4"/>
          </p15:clr>
        </p15:guide>
        <p15:guide id="36" pos="4560">
          <p15:clr>
            <a:srgbClr val="B4B4B4"/>
          </p15:clr>
        </p15:guide>
        <p15:guide id="37" pos="4800">
          <p15:clr>
            <a:srgbClr val="B4B4B4"/>
          </p15:clr>
        </p15:guide>
        <p15:guide id="38" pos="5040">
          <p15:clr>
            <a:srgbClr val="B4B4B4"/>
          </p15:clr>
        </p15:guide>
        <p15:guide id="39" pos="5280">
          <p15:clr>
            <a:srgbClr val="B4B4B4"/>
          </p15:clr>
        </p15:guide>
        <p15:guide id="40" pos="5520">
          <p15:clr>
            <a:srgbClr val="B4B4B4"/>
          </p15:clr>
        </p15:guide>
        <p15:guide id="41" pos="5760">
          <p15:clr>
            <a:srgbClr val="B4B4B4"/>
          </p15:clr>
        </p15:guide>
        <p15:guide id="42" pos="6000">
          <p15:clr>
            <a:srgbClr val="B4B4B4"/>
          </p15:clr>
        </p15:guide>
        <p15:guide id="43" pos="6240">
          <p15:clr>
            <a:srgbClr val="B4B4B4"/>
          </p15:clr>
        </p15:guide>
        <p15:guide id="44" pos="6480">
          <p15:clr>
            <a:srgbClr val="B4B4B4"/>
          </p15:clr>
        </p15:guide>
        <p15:guide id="45" pos="6720">
          <p15:clr>
            <a:srgbClr val="B4B4B4"/>
          </p15:clr>
        </p15:guide>
        <p15:guide id="46" pos="6960">
          <p15:clr>
            <a:srgbClr val="B4B4B4"/>
          </p15:clr>
        </p15:guide>
        <p15:guide id="47" pos="7200">
          <p15:clr>
            <a:srgbClr val="B4B4B4"/>
          </p15:clr>
        </p15:guide>
        <p15:guide id="48" pos="7440">
          <p15:clr>
            <a:srgbClr val="B4B4B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D1BB6C3-85C0-4D78-A335-487D253A70CD}"/>
              </a:ext>
            </a:extLst>
          </p:cNvPr>
          <p:cNvGraphicFramePr>
            <a:graphicFrameLocks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17554376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7" imgW="473" imgH="473" progId="TCLayout.ActiveDocument.1">
                  <p:embed/>
                </p:oleObj>
              </mc:Choice>
              <mc:Fallback>
                <p:oleObj name="think-cell Slide" r:id="rId27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D1BB6C3-85C0-4D78-A335-487D253A70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363A3D6-9DB0-EEEE-1E5B-0006B3293241}"/>
              </a:ext>
            </a:extLst>
          </p:cNvPr>
          <p:cNvSpPr/>
          <p:nvPr userDrawn="1"/>
        </p:nvSpPr>
        <p:spPr bwMode="gray">
          <a:xfrm>
            <a:off x="17112" y="12338"/>
            <a:ext cx="3048000" cy="6859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0A01742A-C2C4-4349-BA00-741293CB36A4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4B5871-DB92-6F46-AA38-789E9F5528BB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81000" y="381000"/>
            <a:ext cx="2286000" cy="22159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  <a:endParaRPr lang="en-GB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AB4B1-7789-CE46-95B2-2777D779360B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429000" y="381000"/>
            <a:ext cx="8378824" cy="5715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noProof="0"/>
              <a:t>This is where you make your case with relevant evidence and information. Keep sentences concise. Avoid jargon and repetition.</a:t>
            </a:r>
          </a:p>
          <a:p>
            <a:pPr lvl="1"/>
            <a:r>
              <a:rPr lang="en-GB" noProof="0"/>
              <a:t>Bullet 1: Second level</a:t>
            </a:r>
          </a:p>
          <a:p>
            <a:pPr lvl="2"/>
            <a:r>
              <a:rPr lang="en-GB" noProof="0"/>
              <a:t>Bullet 2: Third level</a:t>
            </a:r>
          </a:p>
          <a:p>
            <a:pPr lvl="3"/>
            <a:r>
              <a:rPr lang="en-GB" noProof="0"/>
              <a:t>Bullet 3: Fourth level</a:t>
            </a:r>
          </a:p>
          <a:p>
            <a:pPr lvl="4"/>
            <a:r>
              <a:rPr lang="en-GB" noProof="0"/>
              <a:t>Bullet 4: 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5ADEAB-AF93-E7A8-27BF-4CA9AA273B5E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Graphic 8">
            <a:extLst>
              <a:ext uri="{FF2B5EF4-FFF2-40B4-BE49-F238E27FC236}">
                <a16:creationId xmlns:a16="http://schemas.microsoft.com/office/drawing/2014/main" id="{92B556E5-B51B-76B9-C41B-EA0D6C3F6805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B2AA628-8F9F-7CFF-79BA-0A9BFD33DD81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C0E401B-75A8-B3F4-C8A2-5087312A3610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049C003-EB11-E8B3-442D-58B9C5C39DC2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7D70645-FADD-E147-88BC-59D27A08418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DB9CE27-182B-07E2-C13F-BB180A0630C6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FE9F90F-4B08-B110-8214-FA315EE9F129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04961FB-12BF-5463-E58C-DEC460C3822F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0798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53" r:id="rId20"/>
    <p:sldLayoutId id="2147483754" r:id="rId21"/>
    <p:sldLayoutId id="2147483755" r:id="rId22"/>
    <p:sldLayoutId id="2147483756" r:id="rId23"/>
  </p:sldLayoutIdLst>
  <p:hf hdr="0" ftr="0" dt="0"/>
  <p:txStyles>
    <p:titleStyle>
      <a:lvl1pPr marL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None/>
        <a:defRPr sz="2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US" sz="1400" kern="1200" noProof="0" dirty="0" smtClean="0">
          <a:solidFill>
            <a:schemeClr val="bg1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2pPr>
      <a:lvl3pPr marL="359156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3pPr>
      <a:lvl4pPr marL="538734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Font typeface="System Font Regular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B4B4B4"/>
          </p15:clr>
        </p15:guide>
        <p15:guide id="2" orient="horz" pos="480">
          <p15:clr>
            <a:srgbClr val="B4B4B4"/>
          </p15:clr>
        </p15:guide>
        <p15:guide id="3" orient="horz" pos="720">
          <p15:clr>
            <a:srgbClr val="B4B4B4"/>
          </p15:clr>
        </p15:guide>
        <p15:guide id="4" orient="horz" pos="960">
          <p15:clr>
            <a:srgbClr val="B4B4B4"/>
          </p15:clr>
        </p15:guide>
        <p15:guide id="5" orient="horz" pos="1200">
          <p15:clr>
            <a:srgbClr val="B4B4B4"/>
          </p15:clr>
        </p15:guide>
        <p15:guide id="6" orient="horz" pos="1440">
          <p15:clr>
            <a:srgbClr val="B4B4B4"/>
          </p15:clr>
        </p15:guide>
        <p15:guide id="7" orient="horz" pos="1680">
          <p15:clr>
            <a:srgbClr val="B4B4B4"/>
          </p15:clr>
        </p15:guide>
        <p15:guide id="8" orient="horz" pos="1920">
          <p15:clr>
            <a:srgbClr val="B4B4B4"/>
          </p15:clr>
        </p15:guide>
        <p15:guide id="9" orient="horz" pos="2160">
          <p15:clr>
            <a:srgbClr val="B4B4B4"/>
          </p15:clr>
        </p15:guide>
        <p15:guide id="10" orient="horz" pos="2400">
          <p15:clr>
            <a:srgbClr val="B4B4B4"/>
          </p15:clr>
        </p15:guide>
        <p15:guide id="11" orient="horz" pos="2640">
          <p15:clr>
            <a:srgbClr val="B4B4B4"/>
          </p15:clr>
        </p15:guide>
        <p15:guide id="12" orient="horz" pos="2880">
          <p15:clr>
            <a:srgbClr val="B4B4B4"/>
          </p15:clr>
        </p15:guide>
        <p15:guide id="13" orient="horz" pos="3120">
          <p15:clr>
            <a:srgbClr val="B4B4B4"/>
          </p15:clr>
        </p15:guide>
        <p15:guide id="14" orient="horz" pos="3360">
          <p15:clr>
            <a:srgbClr val="B4B4B4"/>
          </p15:clr>
        </p15:guide>
        <p15:guide id="15" orient="horz" pos="3600">
          <p15:clr>
            <a:srgbClr val="B4B4B4"/>
          </p15:clr>
        </p15:guide>
        <p15:guide id="16" orient="horz" pos="3840">
          <p15:clr>
            <a:srgbClr val="B4B4B4"/>
          </p15:clr>
        </p15:guide>
        <p15:guide id="17" orient="horz" pos="4080">
          <p15:clr>
            <a:srgbClr val="B4B4B4"/>
          </p15:clr>
        </p15:guide>
        <p15:guide id="18" pos="240">
          <p15:clr>
            <a:srgbClr val="B4B4B4"/>
          </p15:clr>
        </p15:guide>
        <p15:guide id="19" pos="480">
          <p15:clr>
            <a:srgbClr val="B4B4B4"/>
          </p15:clr>
        </p15:guide>
        <p15:guide id="20" pos="720">
          <p15:clr>
            <a:srgbClr val="B4B4B4"/>
          </p15:clr>
        </p15:guide>
        <p15:guide id="21" pos="960">
          <p15:clr>
            <a:srgbClr val="B4B4B4"/>
          </p15:clr>
        </p15:guide>
        <p15:guide id="22" pos="1200">
          <p15:clr>
            <a:srgbClr val="B4B4B4"/>
          </p15:clr>
        </p15:guide>
        <p15:guide id="23" pos="1440">
          <p15:clr>
            <a:srgbClr val="B4B4B4"/>
          </p15:clr>
        </p15:guide>
        <p15:guide id="24" pos="1680">
          <p15:clr>
            <a:srgbClr val="B4B4B4"/>
          </p15:clr>
        </p15:guide>
        <p15:guide id="25" pos="1920">
          <p15:clr>
            <a:srgbClr val="B4B4B4"/>
          </p15:clr>
        </p15:guide>
        <p15:guide id="26" pos="2160">
          <p15:clr>
            <a:srgbClr val="B4B4B4"/>
          </p15:clr>
        </p15:guide>
        <p15:guide id="27" pos="2400">
          <p15:clr>
            <a:srgbClr val="B4B4B4"/>
          </p15:clr>
        </p15:guide>
        <p15:guide id="28" pos="2640">
          <p15:clr>
            <a:srgbClr val="B4B4B4"/>
          </p15:clr>
        </p15:guide>
        <p15:guide id="29" pos="2880">
          <p15:clr>
            <a:srgbClr val="B4B4B4"/>
          </p15:clr>
        </p15:guide>
        <p15:guide id="30" pos="3120">
          <p15:clr>
            <a:srgbClr val="B4B4B4"/>
          </p15:clr>
        </p15:guide>
        <p15:guide id="31" pos="3360">
          <p15:clr>
            <a:srgbClr val="B4B4B4"/>
          </p15:clr>
        </p15:guide>
        <p15:guide id="32" pos="3600">
          <p15:clr>
            <a:srgbClr val="B4B4B4"/>
          </p15:clr>
        </p15:guide>
        <p15:guide id="33" pos="3840">
          <p15:clr>
            <a:srgbClr val="B4B4B4"/>
          </p15:clr>
        </p15:guide>
        <p15:guide id="34" pos="4080">
          <p15:clr>
            <a:srgbClr val="B4B4B4"/>
          </p15:clr>
        </p15:guide>
        <p15:guide id="35" pos="4320">
          <p15:clr>
            <a:srgbClr val="B4B4B4"/>
          </p15:clr>
        </p15:guide>
        <p15:guide id="36" pos="4560">
          <p15:clr>
            <a:srgbClr val="B4B4B4"/>
          </p15:clr>
        </p15:guide>
        <p15:guide id="37" pos="4800">
          <p15:clr>
            <a:srgbClr val="B4B4B4"/>
          </p15:clr>
        </p15:guide>
        <p15:guide id="38" pos="5040">
          <p15:clr>
            <a:srgbClr val="B4B4B4"/>
          </p15:clr>
        </p15:guide>
        <p15:guide id="39" pos="5280">
          <p15:clr>
            <a:srgbClr val="B4B4B4"/>
          </p15:clr>
        </p15:guide>
        <p15:guide id="40" pos="5520">
          <p15:clr>
            <a:srgbClr val="B4B4B4"/>
          </p15:clr>
        </p15:guide>
        <p15:guide id="41" pos="5760">
          <p15:clr>
            <a:srgbClr val="B4B4B4"/>
          </p15:clr>
        </p15:guide>
        <p15:guide id="42" pos="6000">
          <p15:clr>
            <a:srgbClr val="B4B4B4"/>
          </p15:clr>
        </p15:guide>
        <p15:guide id="43" pos="6240">
          <p15:clr>
            <a:srgbClr val="B4B4B4"/>
          </p15:clr>
        </p15:guide>
        <p15:guide id="44" pos="6480">
          <p15:clr>
            <a:srgbClr val="B4B4B4"/>
          </p15:clr>
        </p15:guide>
        <p15:guide id="45" pos="6720">
          <p15:clr>
            <a:srgbClr val="B4B4B4"/>
          </p15:clr>
        </p15:guide>
        <p15:guide id="46" pos="6960">
          <p15:clr>
            <a:srgbClr val="B4B4B4"/>
          </p15:clr>
        </p15:guide>
        <p15:guide id="47" pos="7200">
          <p15:clr>
            <a:srgbClr val="B4B4B4"/>
          </p15:clr>
        </p15:guide>
        <p15:guide id="48" pos="7440">
          <p15:clr>
            <a:srgbClr val="B4B4B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D1BB6C3-85C0-4D78-A335-487D253A70CD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5"/>
            </p:custDataLst>
            <p:extLst>
              <p:ext uri="{D42A27DB-BD31-4B8C-83A1-F6EECF244321}">
                <p14:modId xmlns:p14="http://schemas.microsoft.com/office/powerpoint/2010/main" val="3371739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7" imgW="473" imgH="473" progId="TCLayout.ActiveDocument.1">
                  <p:embed/>
                </p:oleObj>
              </mc:Choice>
              <mc:Fallback>
                <p:oleObj name="think-cell Slide" r:id="rId27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D1BB6C3-85C0-4D78-A335-487D253A70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363A3D6-9DB0-EEEE-1E5B-0006B3293241}"/>
              </a:ext>
            </a:extLst>
          </p:cNvPr>
          <p:cNvSpPr/>
          <p:nvPr userDrawn="1"/>
        </p:nvSpPr>
        <p:spPr bwMode="gray">
          <a:xfrm>
            <a:off x="17112" y="12338"/>
            <a:ext cx="3048000" cy="6859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0A01742A-C2C4-4349-BA00-741293CB36A4}"/>
              </a:ext>
            </a:extLst>
          </p:cNvPr>
          <p:cNvSpPr/>
          <p:nvPr userDrawn="1">
            <p:custDataLst>
              <p:tags r:id="rId2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>
              <a:lnSpc>
                <a:spcPct val="90000"/>
              </a:lnSpc>
            </a:pPr>
            <a:endParaRPr lang="en-US" sz="2000" b="1" i="0" baseline="0" err="1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4B5871-DB92-6F46-AA38-789E9F5528BB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81000" y="381000"/>
            <a:ext cx="2286000" cy="22159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Key message. </a:t>
            </a:r>
            <a:br>
              <a:rPr lang="en-US"/>
            </a:br>
            <a:r>
              <a:rPr lang="en-US"/>
              <a:t>If the audience reads just this, it will be enough. Make every word count. Say it like you would in the room.</a:t>
            </a:r>
            <a:endParaRPr lang="en-US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AB4B1-7789-CE46-95B2-2777D779360B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429000" y="381000"/>
            <a:ext cx="8378824" cy="5715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US" noProof="0"/>
              <a:t>This is where you make your case with relevant evidence and information. Keep sentences concise. Avoid jargon and repetition.</a:t>
            </a:r>
          </a:p>
          <a:p>
            <a:pPr lvl="1"/>
            <a:r>
              <a:rPr lang="en-US" noProof="0"/>
              <a:t>Bullet 1: Second level</a:t>
            </a:r>
          </a:p>
          <a:p>
            <a:pPr lvl="2"/>
            <a:r>
              <a:rPr lang="en-US" noProof="0"/>
              <a:t>Bullet 2: Third level</a:t>
            </a:r>
          </a:p>
          <a:p>
            <a:pPr lvl="3"/>
            <a:r>
              <a:rPr lang="en-US" noProof="0"/>
              <a:t>Bullet 3: Fourth level</a:t>
            </a:r>
          </a:p>
          <a:p>
            <a:pPr lvl="4"/>
            <a:r>
              <a:rPr lang="en-US" noProof="0"/>
              <a:t>Bullet 4: 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5ADEAB-AF93-E7A8-27BF-4CA9AA273B5E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>
              <a:lnSpc>
                <a:spcPct val="90000"/>
              </a:lnSpc>
            </a:pPr>
            <a:fld id="{6CE8C368-3382-4C28-AE75-DF7C05ACA19D}" type="slidenum">
              <a:rPr lang="en-US" sz="1000" b="0">
                <a:solidFill>
                  <a:schemeClr val="bg1"/>
                </a:solidFill>
                <a:latin typeface="Arial" panose="020B0604020202020204" pitchFamily="34" charset="0"/>
              </a:rPr>
              <a:pPr algn="l">
                <a:lnSpc>
                  <a:spcPct val="90000"/>
                </a:lnSpc>
              </a:pPr>
              <a:t>‹#›</a:t>
            </a:fld>
            <a:endParaRPr lang="en-US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Graphic 8">
            <a:extLst>
              <a:ext uri="{FF2B5EF4-FFF2-40B4-BE49-F238E27FC236}">
                <a16:creationId xmlns:a16="http://schemas.microsoft.com/office/drawing/2014/main" id="{92B556E5-B51B-76B9-C41B-EA0D6C3F6805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B2AA628-8F9F-7CFF-79BA-0A9BFD33DD81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C0E401B-75A8-B3F4-C8A2-5087312A3610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049C003-EB11-E8B3-442D-58B9C5C39DC2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7D70645-FADD-E147-88BC-59D27A08418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DB9CE27-182B-07E2-C13F-BB180A0630C6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FE9F90F-4B08-B110-8214-FA315EE9F129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04961FB-12BF-5463-E58C-DEC460C3822F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0304550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8" r:id="rId1"/>
    <p:sldLayoutId id="2147483759" r:id="rId2"/>
    <p:sldLayoutId id="2147483760" r:id="rId3"/>
    <p:sldLayoutId id="2147483761" r:id="rId4"/>
    <p:sldLayoutId id="2147483762" r:id="rId5"/>
    <p:sldLayoutId id="2147483763" r:id="rId6"/>
    <p:sldLayoutId id="2147483764" r:id="rId7"/>
    <p:sldLayoutId id="2147483765" r:id="rId8"/>
    <p:sldLayoutId id="2147483766" r:id="rId9"/>
    <p:sldLayoutId id="2147483767" r:id="rId10"/>
    <p:sldLayoutId id="2147483768" r:id="rId11"/>
    <p:sldLayoutId id="2147483769" r:id="rId12"/>
    <p:sldLayoutId id="2147483770" r:id="rId13"/>
    <p:sldLayoutId id="2147483771" r:id="rId14"/>
    <p:sldLayoutId id="2147483772" r:id="rId15"/>
    <p:sldLayoutId id="2147483773" r:id="rId16"/>
    <p:sldLayoutId id="2147483774" r:id="rId17"/>
    <p:sldLayoutId id="2147483775" r:id="rId18"/>
    <p:sldLayoutId id="2147483776" r:id="rId19"/>
    <p:sldLayoutId id="2147483777" r:id="rId20"/>
    <p:sldLayoutId id="2147483778" r:id="rId21"/>
    <p:sldLayoutId id="2147483779" r:id="rId22"/>
    <p:sldLayoutId id="2147483780" r:id="rId23"/>
  </p:sldLayoutIdLst>
  <p:hf hdr="0" ftr="0" dt="0"/>
  <p:txStyles>
    <p:titleStyle>
      <a:lvl1pPr marL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None/>
        <a:defRPr sz="2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US" sz="1400" kern="1200" noProof="0" dirty="0" smtClean="0">
          <a:solidFill>
            <a:schemeClr val="bg1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2pPr>
      <a:lvl3pPr marL="359156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3pPr>
      <a:lvl4pPr marL="538734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Font typeface="System Font Regular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0">
          <p15:clr>
            <a:srgbClr val="B4B4B4"/>
          </p15:clr>
        </p15:guide>
        <p15:guide id="2" orient="horz" pos="480">
          <p15:clr>
            <a:srgbClr val="B4B4B4"/>
          </p15:clr>
        </p15:guide>
        <p15:guide id="3" orient="horz" pos="720">
          <p15:clr>
            <a:srgbClr val="B4B4B4"/>
          </p15:clr>
        </p15:guide>
        <p15:guide id="4" orient="horz" pos="960">
          <p15:clr>
            <a:srgbClr val="B4B4B4"/>
          </p15:clr>
        </p15:guide>
        <p15:guide id="5" orient="horz" pos="1200">
          <p15:clr>
            <a:srgbClr val="B4B4B4"/>
          </p15:clr>
        </p15:guide>
        <p15:guide id="6" orient="horz" pos="1440">
          <p15:clr>
            <a:srgbClr val="B4B4B4"/>
          </p15:clr>
        </p15:guide>
        <p15:guide id="7" orient="horz" pos="1680">
          <p15:clr>
            <a:srgbClr val="B4B4B4"/>
          </p15:clr>
        </p15:guide>
        <p15:guide id="8" orient="horz" pos="1920">
          <p15:clr>
            <a:srgbClr val="B4B4B4"/>
          </p15:clr>
        </p15:guide>
        <p15:guide id="9" orient="horz" pos="2160">
          <p15:clr>
            <a:srgbClr val="B4B4B4"/>
          </p15:clr>
        </p15:guide>
        <p15:guide id="10" orient="horz" pos="2400">
          <p15:clr>
            <a:srgbClr val="B4B4B4"/>
          </p15:clr>
        </p15:guide>
        <p15:guide id="11" orient="horz" pos="2640">
          <p15:clr>
            <a:srgbClr val="B4B4B4"/>
          </p15:clr>
        </p15:guide>
        <p15:guide id="12" orient="horz" pos="2880">
          <p15:clr>
            <a:srgbClr val="B4B4B4"/>
          </p15:clr>
        </p15:guide>
        <p15:guide id="13" orient="horz" pos="3120">
          <p15:clr>
            <a:srgbClr val="B4B4B4"/>
          </p15:clr>
        </p15:guide>
        <p15:guide id="14" orient="horz" pos="3360">
          <p15:clr>
            <a:srgbClr val="B4B4B4"/>
          </p15:clr>
        </p15:guide>
        <p15:guide id="15" orient="horz" pos="3600">
          <p15:clr>
            <a:srgbClr val="B4B4B4"/>
          </p15:clr>
        </p15:guide>
        <p15:guide id="16" orient="horz" pos="3840">
          <p15:clr>
            <a:srgbClr val="B4B4B4"/>
          </p15:clr>
        </p15:guide>
        <p15:guide id="17" orient="horz" pos="4080">
          <p15:clr>
            <a:srgbClr val="B4B4B4"/>
          </p15:clr>
        </p15:guide>
        <p15:guide id="18" pos="240">
          <p15:clr>
            <a:srgbClr val="B4B4B4"/>
          </p15:clr>
        </p15:guide>
        <p15:guide id="19" pos="480">
          <p15:clr>
            <a:srgbClr val="B4B4B4"/>
          </p15:clr>
        </p15:guide>
        <p15:guide id="20" pos="720">
          <p15:clr>
            <a:srgbClr val="B4B4B4"/>
          </p15:clr>
        </p15:guide>
        <p15:guide id="21" pos="960">
          <p15:clr>
            <a:srgbClr val="B4B4B4"/>
          </p15:clr>
        </p15:guide>
        <p15:guide id="22" pos="1200">
          <p15:clr>
            <a:srgbClr val="B4B4B4"/>
          </p15:clr>
        </p15:guide>
        <p15:guide id="23" pos="1440">
          <p15:clr>
            <a:srgbClr val="B4B4B4"/>
          </p15:clr>
        </p15:guide>
        <p15:guide id="24" pos="1680">
          <p15:clr>
            <a:srgbClr val="B4B4B4"/>
          </p15:clr>
        </p15:guide>
        <p15:guide id="25" pos="1920">
          <p15:clr>
            <a:srgbClr val="B4B4B4"/>
          </p15:clr>
        </p15:guide>
        <p15:guide id="26" pos="2160">
          <p15:clr>
            <a:srgbClr val="B4B4B4"/>
          </p15:clr>
        </p15:guide>
        <p15:guide id="27" pos="2400">
          <p15:clr>
            <a:srgbClr val="B4B4B4"/>
          </p15:clr>
        </p15:guide>
        <p15:guide id="28" pos="2640">
          <p15:clr>
            <a:srgbClr val="B4B4B4"/>
          </p15:clr>
        </p15:guide>
        <p15:guide id="29" pos="2880">
          <p15:clr>
            <a:srgbClr val="B4B4B4"/>
          </p15:clr>
        </p15:guide>
        <p15:guide id="30" pos="3120">
          <p15:clr>
            <a:srgbClr val="B4B4B4"/>
          </p15:clr>
        </p15:guide>
        <p15:guide id="31" pos="3360">
          <p15:clr>
            <a:srgbClr val="B4B4B4"/>
          </p15:clr>
        </p15:guide>
        <p15:guide id="32" pos="3600">
          <p15:clr>
            <a:srgbClr val="B4B4B4"/>
          </p15:clr>
        </p15:guide>
        <p15:guide id="33" pos="3840">
          <p15:clr>
            <a:srgbClr val="B4B4B4"/>
          </p15:clr>
        </p15:guide>
        <p15:guide id="34" pos="4080">
          <p15:clr>
            <a:srgbClr val="B4B4B4"/>
          </p15:clr>
        </p15:guide>
        <p15:guide id="35" pos="4320">
          <p15:clr>
            <a:srgbClr val="B4B4B4"/>
          </p15:clr>
        </p15:guide>
        <p15:guide id="36" pos="4560">
          <p15:clr>
            <a:srgbClr val="B4B4B4"/>
          </p15:clr>
        </p15:guide>
        <p15:guide id="37" pos="4800">
          <p15:clr>
            <a:srgbClr val="B4B4B4"/>
          </p15:clr>
        </p15:guide>
        <p15:guide id="38" pos="5040">
          <p15:clr>
            <a:srgbClr val="B4B4B4"/>
          </p15:clr>
        </p15:guide>
        <p15:guide id="39" pos="5280">
          <p15:clr>
            <a:srgbClr val="B4B4B4"/>
          </p15:clr>
        </p15:guide>
        <p15:guide id="40" pos="5520">
          <p15:clr>
            <a:srgbClr val="B4B4B4"/>
          </p15:clr>
        </p15:guide>
        <p15:guide id="41" pos="5760">
          <p15:clr>
            <a:srgbClr val="B4B4B4"/>
          </p15:clr>
        </p15:guide>
        <p15:guide id="42" pos="6000">
          <p15:clr>
            <a:srgbClr val="B4B4B4"/>
          </p15:clr>
        </p15:guide>
        <p15:guide id="43" pos="6240">
          <p15:clr>
            <a:srgbClr val="B4B4B4"/>
          </p15:clr>
        </p15:guide>
        <p15:guide id="44" pos="6480">
          <p15:clr>
            <a:srgbClr val="B4B4B4"/>
          </p15:clr>
        </p15:guide>
        <p15:guide id="45" pos="6720">
          <p15:clr>
            <a:srgbClr val="B4B4B4"/>
          </p15:clr>
        </p15:guide>
        <p15:guide id="46" pos="6960">
          <p15:clr>
            <a:srgbClr val="B4B4B4"/>
          </p15:clr>
        </p15:guide>
        <p15:guide id="47" pos="7200">
          <p15:clr>
            <a:srgbClr val="B4B4B4"/>
          </p15:clr>
        </p15:guide>
        <p15:guide id="48" pos="7440">
          <p15:clr>
            <a:srgbClr val="B4B4B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23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8D1BB6C3-85C0-4D78-A335-487D253A70CD}"/>
              </a:ext>
            </a:extLst>
          </p:cNvPr>
          <p:cNvGraphicFramePr>
            <a:graphicFrameLocks/>
          </p:cNvGraphicFramePr>
          <p:nvPr userDrawn="1"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25" imgW="473" imgH="473" progId="TCLayout.ActiveDocument.1">
                  <p:embed/>
                </p:oleObj>
              </mc:Choice>
              <mc:Fallback>
                <p:oleObj name="think-cell Slide" r:id="rId25" imgW="473" imgH="473" progId="TCLayout.ActiveDocument.1">
                  <p:embed/>
                  <p:pic>
                    <p:nvPicPr>
                      <p:cNvPr id="5" name="Object 4" hidden="1">
                        <a:extLst>
                          <a:ext uri="{FF2B5EF4-FFF2-40B4-BE49-F238E27FC236}">
                            <a16:creationId xmlns:a16="http://schemas.microsoft.com/office/drawing/2014/main" id="{8D1BB6C3-85C0-4D78-A335-487D253A70C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2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363A3D6-9DB0-EEEE-1E5B-0006B3293241}"/>
              </a:ext>
            </a:extLst>
          </p:cNvPr>
          <p:cNvSpPr/>
          <p:nvPr userDrawn="1"/>
        </p:nvSpPr>
        <p:spPr bwMode="gray">
          <a:xfrm>
            <a:off x="17112" y="12338"/>
            <a:ext cx="3048000" cy="685958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Rectangle 3" hidden="1">
            <a:extLst>
              <a:ext uri="{FF2B5EF4-FFF2-40B4-BE49-F238E27FC236}">
                <a16:creationId xmlns:a16="http://schemas.microsoft.com/office/drawing/2014/main" id="{0A01742A-C2C4-4349-BA00-741293CB36A4}"/>
              </a:ext>
            </a:extLst>
          </p:cNvPr>
          <p:cNvSpPr/>
          <p:nvPr userDrawn="1"/>
        </p:nvSpPr>
        <p:spPr>
          <a:xfrm>
            <a:off x="0" y="0"/>
            <a:ext cx="158750" cy="158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</a:pPr>
            <a:endParaRPr lang="en-GB" sz="2000" b="1" i="0" baseline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4B5871-DB92-6F46-AA38-789E9F5528BB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381000" y="381000"/>
            <a:ext cx="2286000" cy="2215991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GB"/>
              <a:t>Key message. </a:t>
            </a:r>
            <a:br>
              <a:rPr lang="en-GB"/>
            </a:br>
            <a:r>
              <a:rPr lang="en-GB"/>
              <a:t>If the audience reads just this, it will be enough. Make every word count. Say it like you would in the room.</a:t>
            </a:r>
            <a:endParaRPr lang="en-GB" noProof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6AB4B1-7789-CE46-95B2-2777D779360B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429000" y="381000"/>
            <a:ext cx="8378824" cy="5715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noProof="0"/>
              <a:t>This is where you make your case with relevant evidence and information. Keep sentences concise. Avoid jargon and repetition.</a:t>
            </a:r>
          </a:p>
          <a:p>
            <a:pPr lvl="1"/>
            <a:r>
              <a:rPr lang="en-GB" noProof="0"/>
              <a:t>Bullet 1: Second level</a:t>
            </a:r>
          </a:p>
          <a:p>
            <a:pPr lvl="2"/>
            <a:r>
              <a:rPr lang="en-GB" noProof="0"/>
              <a:t>Bullet 2: Third level</a:t>
            </a:r>
          </a:p>
          <a:p>
            <a:pPr lvl="3"/>
            <a:r>
              <a:rPr lang="en-GB" noProof="0"/>
              <a:t>Bullet 3: Fourth level</a:t>
            </a:r>
          </a:p>
          <a:p>
            <a:pPr lvl="4"/>
            <a:r>
              <a:rPr lang="en-GB" noProof="0"/>
              <a:t>Bullet 4: Fifth level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5ADEAB-AF93-E7A8-27BF-4CA9AA273B5E}"/>
              </a:ext>
            </a:extLst>
          </p:cNvPr>
          <p:cNvSpPr txBox="1"/>
          <p:nvPr userDrawn="1"/>
        </p:nvSpPr>
        <p:spPr bwMode="gray">
          <a:xfrm>
            <a:off x="371475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algn="l" rtl="0">
              <a:lnSpc>
                <a:spcPct val="90000"/>
              </a:lnSpc>
            </a:pPr>
            <a:fld id="{6CE8C368-3382-4C28-AE75-DF7C05ACA19D}" type="slidenum">
              <a:rPr lang="en-GB" sz="1000" b="0" smtClean="0">
                <a:solidFill>
                  <a:schemeClr val="bg1"/>
                </a:solidFill>
                <a:latin typeface="Arial" panose="020B0604020202020204" pitchFamily="34" charset="0"/>
              </a:rPr>
              <a:pPr algn="l" rtl="0">
                <a:lnSpc>
                  <a:spcPct val="90000"/>
                </a:lnSpc>
              </a:pPr>
              <a:t>‹#›</a:t>
            </a:fld>
            <a:endParaRPr lang="en-GB" sz="1000" b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grpSp>
        <p:nvGrpSpPr>
          <p:cNvPr id="9" name="Graphic 8">
            <a:extLst>
              <a:ext uri="{FF2B5EF4-FFF2-40B4-BE49-F238E27FC236}">
                <a16:creationId xmlns:a16="http://schemas.microsoft.com/office/drawing/2014/main" id="{92B556E5-B51B-76B9-C41B-EA0D6C3F6805}"/>
              </a:ext>
            </a:extLst>
          </p:cNvPr>
          <p:cNvGrpSpPr/>
          <p:nvPr userDrawn="1"/>
        </p:nvGrpSpPr>
        <p:grpSpPr>
          <a:xfrm>
            <a:off x="762000" y="6384580"/>
            <a:ext cx="765175" cy="92075"/>
            <a:chOff x="1584865" y="2889694"/>
            <a:chExt cx="9010650" cy="1076325"/>
          </a:xfrm>
          <a:solidFill>
            <a:schemeClr val="bg1"/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3B2AA628-8F9F-7CFF-79BA-0A9BFD33DD81}"/>
                </a:ext>
              </a:extLst>
            </p:cNvPr>
            <p:cNvSpPr/>
            <p:nvPr/>
          </p:nvSpPr>
          <p:spPr>
            <a:xfrm>
              <a:off x="4106799" y="2889790"/>
              <a:ext cx="1114425" cy="1076325"/>
            </a:xfrm>
            <a:custGeom>
              <a:avLst/>
              <a:gdLst>
                <a:gd name="connsiteX0" fmla="*/ 684086 w 1114425"/>
                <a:gd name="connsiteY0" fmla="*/ 0 h 1076325"/>
                <a:gd name="connsiteX1" fmla="*/ 438912 w 1114425"/>
                <a:gd name="connsiteY1" fmla="*/ 0 h 1076325"/>
                <a:gd name="connsiteX2" fmla="*/ 0 w 1114425"/>
                <a:gd name="connsiteY2" fmla="*/ 1080040 h 1076325"/>
                <a:gd name="connsiteX3" fmla="*/ 143065 w 1114425"/>
                <a:gd name="connsiteY3" fmla="*/ 1080040 h 1076325"/>
                <a:gd name="connsiteX4" fmla="*/ 258985 w 1114425"/>
                <a:gd name="connsiteY4" fmla="*/ 790575 h 1076325"/>
                <a:gd name="connsiteX5" fmla="*/ 858679 w 1114425"/>
                <a:gd name="connsiteY5" fmla="*/ 790575 h 1076325"/>
                <a:gd name="connsiteX6" fmla="*/ 975360 w 1114425"/>
                <a:gd name="connsiteY6" fmla="*/ 1080040 h 1076325"/>
                <a:gd name="connsiteX7" fmla="*/ 1123760 w 1114425"/>
                <a:gd name="connsiteY7" fmla="*/ 1080040 h 1076325"/>
                <a:gd name="connsiteX8" fmla="*/ 684086 w 1114425"/>
                <a:gd name="connsiteY8" fmla="*/ 0 h 1076325"/>
                <a:gd name="connsiteX9" fmla="*/ 310420 w 1114425"/>
                <a:gd name="connsiteY9" fmla="*/ 662083 h 1076325"/>
                <a:gd name="connsiteX10" fmla="*/ 523018 w 1114425"/>
                <a:gd name="connsiteY10" fmla="*/ 135160 h 1076325"/>
                <a:gd name="connsiteX11" fmla="*/ 595503 w 1114425"/>
                <a:gd name="connsiteY11" fmla="*/ 135160 h 1076325"/>
                <a:gd name="connsiteX12" fmla="*/ 807148 w 1114425"/>
                <a:gd name="connsiteY12" fmla="*/ 662083 h 1076325"/>
                <a:gd name="connsiteX13" fmla="*/ 310420 w 1114425"/>
                <a:gd name="connsiteY13" fmla="*/ 662083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114425" h="1076325">
                  <a:moveTo>
                    <a:pt x="684086" y="0"/>
                  </a:moveTo>
                  <a:lnTo>
                    <a:pt x="438912" y="0"/>
                  </a:lnTo>
                  <a:lnTo>
                    <a:pt x="0" y="1080040"/>
                  </a:lnTo>
                  <a:lnTo>
                    <a:pt x="143065" y="1080040"/>
                  </a:lnTo>
                  <a:lnTo>
                    <a:pt x="258985" y="790575"/>
                  </a:lnTo>
                  <a:lnTo>
                    <a:pt x="858679" y="790575"/>
                  </a:lnTo>
                  <a:lnTo>
                    <a:pt x="975360" y="1080040"/>
                  </a:lnTo>
                  <a:lnTo>
                    <a:pt x="1123760" y="1080040"/>
                  </a:lnTo>
                  <a:lnTo>
                    <a:pt x="684086" y="0"/>
                  </a:lnTo>
                  <a:close/>
                  <a:moveTo>
                    <a:pt x="310420" y="662083"/>
                  </a:moveTo>
                  <a:lnTo>
                    <a:pt x="523018" y="135160"/>
                  </a:lnTo>
                  <a:lnTo>
                    <a:pt x="595503" y="135160"/>
                  </a:lnTo>
                  <a:lnTo>
                    <a:pt x="807148" y="662083"/>
                  </a:lnTo>
                  <a:lnTo>
                    <a:pt x="310420" y="662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DC0E401B-75A8-B3F4-C8A2-5087312A3610}"/>
                </a:ext>
              </a:extLst>
            </p:cNvPr>
            <p:cNvSpPr/>
            <p:nvPr/>
          </p:nvSpPr>
          <p:spPr>
            <a:xfrm>
              <a:off x="9512713" y="2889790"/>
              <a:ext cx="1085850" cy="1076325"/>
            </a:xfrm>
            <a:custGeom>
              <a:avLst/>
              <a:gdLst>
                <a:gd name="connsiteX0" fmla="*/ 616553 w 1085850"/>
                <a:gd name="connsiteY0" fmla="*/ 631031 h 1076325"/>
                <a:gd name="connsiteX1" fmla="*/ 616553 w 1085850"/>
                <a:gd name="connsiteY1" fmla="*/ 1080040 h 1076325"/>
                <a:gd name="connsiteX2" fmla="*/ 475773 w 1085850"/>
                <a:gd name="connsiteY2" fmla="*/ 1080040 h 1076325"/>
                <a:gd name="connsiteX3" fmla="*/ 475773 w 1085850"/>
                <a:gd name="connsiteY3" fmla="*/ 629507 h 1076325"/>
                <a:gd name="connsiteX4" fmla="*/ 0 w 1085850"/>
                <a:gd name="connsiteY4" fmla="*/ 0 h 1076325"/>
                <a:gd name="connsiteX5" fmla="*/ 168402 w 1085850"/>
                <a:gd name="connsiteY5" fmla="*/ 0 h 1076325"/>
                <a:gd name="connsiteX6" fmla="*/ 545020 w 1085850"/>
                <a:gd name="connsiteY6" fmla="*/ 499872 h 1076325"/>
                <a:gd name="connsiteX7" fmla="*/ 926401 w 1085850"/>
                <a:gd name="connsiteY7" fmla="*/ 0 h 1076325"/>
                <a:gd name="connsiteX8" fmla="*/ 1090136 w 1085850"/>
                <a:gd name="connsiteY8" fmla="*/ 0 h 1076325"/>
                <a:gd name="connsiteX9" fmla="*/ 616553 w 1085850"/>
                <a:gd name="connsiteY9" fmla="*/ 631031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085850" h="1076325">
                  <a:moveTo>
                    <a:pt x="616553" y="631031"/>
                  </a:moveTo>
                  <a:lnTo>
                    <a:pt x="616553" y="1080040"/>
                  </a:lnTo>
                  <a:lnTo>
                    <a:pt x="475773" y="1080040"/>
                  </a:lnTo>
                  <a:lnTo>
                    <a:pt x="475773" y="629507"/>
                  </a:lnTo>
                  <a:lnTo>
                    <a:pt x="0" y="0"/>
                  </a:lnTo>
                  <a:lnTo>
                    <a:pt x="168402" y="0"/>
                  </a:lnTo>
                  <a:lnTo>
                    <a:pt x="545020" y="499872"/>
                  </a:lnTo>
                  <a:lnTo>
                    <a:pt x="926401" y="0"/>
                  </a:lnTo>
                  <a:lnTo>
                    <a:pt x="1090136" y="0"/>
                  </a:lnTo>
                  <a:lnTo>
                    <a:pt x="616553" y="6310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6049C003-EB11-E8B3-442D-58B9C5C39DC2}"/>
                </a:ext>
              </a:extLst>
            </p:cNvPr>
            <p:cNvSpPr/>
            <p:nvPr/>
          </p:nvSpPr>
          <p:spPr>
            <a:xfrm>
              <a:off x="2924366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8 w 885825"/>
                <a:gd name="connsiteY5" fmla="*/ 127254 h 1076325"/>
                <a:gd name="connsiteX6" fmla="*/ 132778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8 w 885825"/>
                <a:gd name="connsiteY9" fmla="*/ 603980 h 1076325"/>
                <a:gd name="connsiteX10" fmla="*/ 132778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8" y="127254"/>
                  </a:lnTo>
                  <a:lnTo>
                    <a:pt x="132778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8" y="603980"/>
                  </a:lnTo>
                  <a:lnTo>
                    <a:pt x="132778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7D70645-FADD-E147-88BC-59D27A084181}"/>
                </a:ext>
              </a:extLst>
            </p:cNvPr>
            <p:cNvSpPr/>
            <p:nvPr/>
          </p:nvSpPr>
          <p:spPr>
            <a:xfrm>
              <a:off x="8351615" y="2889790"/>
              <a:ext cx="885825" cy="1076325"/>
            </a:xfrm>
            <a:custGeom>
              <a:avLst/>
              <a:gdLst>
                <a:gd name="connsiteX0" fmla="*/ 886206 w 885825"/>
                <a:gd name="connsiteY0" fmla="*/ 1079945 h 1076325"/>
                <a:gd name="connsiteX1" fmla="*/ 0 w 885825"/>
                <a:gd name="connsiteY1" fmla="*/ 1079945 h 1076325"/>
                <a:gd name="connsiteX2" fmla="*/ 0 w 885825"/>
                <a:gd name="connsiteY2" fmla="*/ 0 h 1076325"/>
                <a:gd name="connsiteX3" fmla="*/ 886206 w 885825"/>
                <a:gd name="connsiteY3" fmla="*/ 0 h 1076325"/>
                <a:gd name="connsiteX4" fmla="*/ 886206 w 885825"/>
                <a:gd name="connsiteY4" fmla="*/ 127254 h 1076325"/>
                <a:gd name="connsiteX5" fmla="*/ 132779 w 885825"/>
                <a:gd name="connsiteY5" fmla="*/ 127254 h 1076325"/>
                <a:gd name="connsiteX6" fmla="*/ 132779 w 885825"/>
                <a:gd name="connsiteY6" fmla="*/ 475964 h 1076325"/>
                <a:gd name="connsiteX7" fmla="*/ 796385 w 885825"/>
                <a:gd name="connsiteY7" fmla="*/ 475964 h 1076325"/>
                <a:gd name="connsiteX8" fmla="*/ 796385 w 885825"/>
                <a:gd name="connsiteY8" fmla="*/ 603980 h 1076325"/>
                <a:gd name="connsiteX9" fmla="*/ 132779 w 885825"/>
                <a:gd name="connsiteY9" fmla="*/ 603980 h 1076325"/>
                <a:gd name="connsiteX10" fmla="*/ 132779 w 885825"/>
                <a:gd name="connsiteY10" fmla="*/ 952691 h 1076325"/>
                <a:gd name="connsiteX11" fmla="*/ 886206 w 885825"/>
                <a:gd name="connsiteY11" fmla="*/ 952691 h 1076325"/>
                <a:gd name="connsiteX12" fmla="*/ 886206 w 885825"/>
                <a:gd name="connsiteY12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85825" h="1076325">
                  <a:moveTo>
                    <a:pt x="886206" y="1079945"/>
                  </a:moveTo>
                  <a:lnTo>
                    <a:pt x="0" y="1079945"/>
                  </a:lnTo>
                  <a:lnTo>
                    <a:pt x="0" y="0"/>
                  </a:lnTo>
                  <a:lnTo>
                    <a:pt x="886206" y="0"/>
                  </a:lnTo>
                  <a:lnTo>
                    <a:pt x="886206" y="127254"/>
                  </a:lnTo>
                  <a:lnTo>
                    <a:pt x="132779" y="127254"/>
                  </a:lnTo>
                  <a:lnTo>
                    <a:pt x="132779" y="475964"/>
                  </a:lnTo>
                  <a:lnTo>
                    <a:pt x="796385" y="475964"/>
                  </a:lnTo>
                  <a:lnTo>
                    <a:pt x="796385" y="603980"/>
                  </a:lnTo>
                  <a:lnTo>
                    <a:pt x="132779" y="603980"/>
                  </a:lnTo>
                  <a:lnTo>
                    <a:pt x="132779" y="952691"/>
                  </a:lnTo>
                  <a:lnTo>
                    <a:pt x="886206" y="952691"/>
                  </a:lnTo>
                  <a:lnTo>
                    <a:pt x="88620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1DB9CE27-182B-07E2-C13F-BB180A0630C6}"/>
                </a:ext>
              </a:extLst>
            </p:cNvPr>
            <p:cNvSpPr/>
            <p:nvPr/>
          </p:nvSpPr>
          <p:spPr>
            <a:xfrm>
              <a:off x="6900482" y="2889790"/>
              <a:ext cx="971550" cy="1076325"/>
            </a:xfrm>
            <a:custGeom>
              <a:avLst/>
              <a:gdLst>
                <a:gd name="connsiteX0" fmla="*/ 977836 w 971550"/>
                <a:gd name="connsiteY0" fmla="*/ 1079945 h 1076325"/>
                <a:gd name="connsiteX1" fmla="*/ 856869 w 971550"/>
                <a:gd name="connsiteY1" fmla="*/ 1079945 h 1076325"/>
                <a:gd name="connsiteX2" fmla="*/ 137160 w 971550"/>
                <a:gd name="connsiteY2" fmla="*/ 243650 h 1076325"/>
                <a:gd name="connsiteX3" fmla="*/ 136398 w 971550"/>
                <a:gd name="connsiteY3" fmla="*/ 1079945 h 1076325"/>
                <a:gd name="connsiteX4" fmla="*/ 0 w 971550"/>
                <a:gd name="connsiteY4" fmla="*/ 1079945 h 1076325"/>
                <a:gd name="connsiteX5" fmla="*/ 0 w 971550"/>
                <a:gd name="connsiteY5" fmla="*/ 0 h 1076325"/>
                <a:gd name="connsiteX6" fmla="*/ 120967 w 971550"/>
                <a:gd name="connsiteY6" fmla="*/ 0 h 1076325"/>
                <a:gd name="connsiteX7" fmla="*/ 841438 w 971550"/>
                <a:gd name="connsiteY7" fmla="*/ 838200 h 1076325"/>
                <a:gd name="connsiteX8" fmla="*/ 841438 w 971550"/>
                <a:gd name="connsiteY8" fmla="*/ 0 h 1076325"/>
                <a:gd name="connsiteX9" fmla="*/ 977836 w 971550"/>
                <a:gd name="connsiteY9" fmla="*/ 0 h 1076325"/>
                <a:gd name="connsiteX10" fmla="*/ 977836 w 971550"/>
                <a:gd name="connsiteY10" fmla="*/ 1079945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71550" h="1076325">
                  <a:moveTo>
                    <a:pt x="977836" y="1079945"/>
                  </a:moveTo>
                  <a:lnTo>
                    <a:pt x="856869" y="1079945"/>
                  </a:lnTo>
                  <a:lnTo>
                    <a:pt x="137160" y="243650"/>
                  </a:lnTo>
                  <a:lnTo>
                    <a:pt x="136398" y="1079945"/>
                  </a:lnTo>
                  <a:lnTo>
                    <a:pt x="0" y="1079945"/>
                  </a:lnTo>
                  <a:lnTo>
                    <a:pt x="0" y="0"/>
                  </a:lnTo>
                  <a:lnTo>
                    <a:pt x="120967" y="0"/>
                  </a:lnTo>
                  <a:lnTo>
                    <a:pt x="841438" y="838200"/>
                  </a:lnTo>
                  <a:lnTo>
                    <a:pt x="841438" y="0"/>
                  </a:lnTo>
                  <a:lnTo>
                    <a:pt x="977836" y="0"/>
                  </a:lnTo>
                  <a:lnTo>
                    <a:pt x="977836" y="10799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FE9F90F-4B08-B110-8214-FA315EE9F129}"/>
                </a:ext>
              </a:extLst>
            </p:cNvPr>
            <p:cNvSpPr/>
            <p:nvPr/>
          </p:nvSpPr>
          <p:spPr>
            <a:xfrm>
              <a:off x="1584865" y="2889790"/>
              <a:ext cx="971550" cy="1076325"/>
            </a:xfrm>
            <a:custGeom>
              <a:avLst/>
              <a:gdLst>
                <a:gd name="connsiteX0" fmla="*/ 978313 w 971550"/>
                <a:gd name="connsiteY0" fmla="*/ 0 h 1076325"/>
                <a:gd name="connsiteX1" fmla="*/ 793147 w 971550"/>
                <a:gd name="connsiteY1" fmla="*/ 0 h 1076325"/>
                <a:gd name="connsiteX2" fmla="*/ 322421 w 971550"/>
                <a:gd name="connsiteY2" fmla="*/ 472535 h 1076325"/>
                <a:gd name="connsiteX3" fmla="*/ 136398 w 971550"/>
                <a:gd name="connsiteY3" fmla="*/ 472535 h 1076325"/>
                <a:gd name="connsiteX4" fmla="*/ 136398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79945 h 1076325"/>
                <a:gd name="connsiteX7" fmla="*/ 136398 w 971550"/>
                <a:gd name="connsiteY7" fmla="*/ 1079945 h 1076325"/>
                <a:gd name="connsiteX8" fmla="*/ 136398 w 971550"/>
                <a:gd name="connsiteY8" fmla="*/ 607409 h 1076325"/>
                <a:gd name="connsiteX9" fmla="*/ 321850 w 971550"/>
                <a:gd name="connsiteY9" fmla="*/ 607409 h 1076325"/>
                <a:gd name="connsiteX10" fmla="*/ 793147 w 971550"/>
                <a:gd name="connsiteY10" fmla="*/ 1079945 h 1076325"/>
                <a:gd name="connsiteX11" fmla="*/ 978313 w 971550"/>
                <a:gd name="connsiteY11" fmla="*/ 1079945 h 1076325"/>
                <a:gd name="connsiteX12" fmla="*/ 448532 w 971550"/>
                <a:gd name="connsiteY12" fmla="*/ 539972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1550" h="1076325">
                  <a:moveTo>
                    <a:pt x="978313" y="0"/>
                  </a:moveTo>
                  <a:lnTo>
                    <a:pt x="793147" y="0"/>
                  </a:lnTo>
                  <a:lnTo>
                    <a:pt x="322421" y="472535"/>
                  </a:lnTo>
                  <a:lnTo>
                    <a:pt x="136398" y="472535"/>
                  </a:lnTo>
                  <a:lnTo>
                    <a:pt x="136398" y="0"/>
                  </a:lnTo>
                  <a:lnTo>
                    <a:pt x="0" y="0"/>
                  </a:lnTo>
                  <a:lnTo>
                    <a:pt x="0" y="1079945"/>
                  </a:lnTo>
                  <a:lnTo>
                    <a:pt x="136398" y="1079945"/>
                  </a:lnTo>
                  <a:lnTo>
                    <a:pt x="136398" y="607409"/>
                  </a:lnTo>
                  <a:lnTo>
                    <a:pt x="321850" y="607409"/>
                  </a:lnTo>
                  <a:lnTo>
                    <a:pt x="793147" y="1079945"/>
                  </a:lnTo>
                  <a:lnTo>
                    <a:pt x="978313" y="1079945"/>
                  </a:lnTo>
                  <a:lnTo>
                    <a:pt x="448532" y="53997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04961FB-12BF-5463-E58C-DEC460C3822F}"/>
                </a:ext>
              </a:extLst>
            </p:cNvPr>
            <p:cNvSpPr/>
            <p:nvPr/>
          </p:nvSpPr>
          <p:spPr>
            <a:xfrm>
              <a:off x="5558124" y="2889694"/>
              <a:ext cx="971550" cy="1076325"/>
            </a:xfrm>
            <a:custGeom>
              <a:avLst/>
              <a:gdLst>
                <a:gd name="connsiteX0" fmla="*/ 973169 w 971550"/>
                <a:gd name="connsiteY0" fmla="*/ 1080040 h 1076325"/>
                <a:gd name="connsiteX1" fmla="*/ 613029 w 971550"/>
                <a:gd name="connsiteY1" fmla="*/ 601980 h 1076325"/>
                <a:gd name="connsiteX2" fmla="*/ 689800 w 971550"/>
                <a:gd name="connsiteY2" fmla="*/ 591693 h 1076325"/>
                <a:gd name="connsiteX3" fmla="*/ 908589 w 971550"/>
                <a:gd name="connsiteY3" fmla="*/ 301657 h 1076325"/>
                <a:gd name="connsiteX4" fmla="*/ 530637 w 971550"/>
                <a:gd name="connsiteY4" fmla="*/ 0 h 1076325"/>
                <a:gd name="connsiteX5" fmla="*/ 0 w 971550"/>
                <a:gd name="connsiteY5" fmla="*/ 0 h 1076325"/>
                <a:gd name="connsiteX6" fmla="*/ 0 w 971550"/>
                <a:gd name="connsiteY6" fmla="*/ 1080040 h 1076325"/>
                <a:gd name="connsiteX7" fmla="*/ 135731 w 971550"/>
                <a:gd name="connsiteY7" fmla="*/ 1080040 h 1076325"/>
                <a:gd name="connsiteX8" fmla="*/ 135731 w 971550"/>
                <a:gd name="connsiteY8" fmla="*/ 604076 h 1076325"/>
                <a:gd name="connsiteX9" fmla="*/ 446246 w 971550"/>
                <a:gd name="connsiteY9" fmla="*/ 604076 h 1076325"/>
                <a:gd name="connsiteX10" fmla="*/ 806005 w 971550"/>
                <a:gd name="connsiteY10" fmla="*/ 1080040 h 1076325"/>
                <a:gd name="connsiteX11" fmla="*/ 973169 w 971550"/>
                <a:gd name="connsiteY11" fmla="*/ 1080040 h 1076325"/>
                <a:gd name="connsiteX12" fmla="*/ 135636 w 971550"/>
                <a:gd name="connsiteY12" fmla="*/ 127349 h 1076325"/>
                <a:gd name="connsiteX13" fmla="*/ 527494 w 971550"/>
                <a:gd name="connsiteY13" fmla="*/ 127349 h 1076325"/>
                <a:gd name="connsiteX14" fmla="*/ 767429 w 971550"/>
                <a:gd name="connsiteY14" fmla="*/ 301657 h 1076325"/>
                <a:gd name="connsiteX15" fmla="*/ 527494 w 971550"/>
                <a:gd name="connsiteY15" fmla="*/ 475964 h 1076325"/>
                <a:gd name="connsiteX16" fmla="*/ 135636 w 971550"/>
                <a:gd name="connsiteY16" fmla="*/ 475964 h 1076325"/>
                <a:gd name="connsiteX17" fmla="*/ 135636 w 971550"/>
                <a:gd name="connsiteY17" fmla="*/ 127349 h 1076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71550" h="1076325">
                  <a:moveTo>
                    <a:pt x="973169" y="1080040"/>
                  </a:moveTo>
                  <a:lnTo>
                    <a:pt x="613029" y="601980"/>
                  </a:lnTo>
                  <a:cubicBezTo>
                    <a:pt x="664273" y="598456"/>
                    <a:pt x="689800" y="591693"/>
                    <a:pt x="689800" y="591693"/>
                  </a:cubicBezTo>
                  <a:cubicBezTo>
                    <a:pt x="822579" y="549688"/>
                    <a:pt x="908589" y="447865"/>
                    <a:pt x="908589" y="301657"/>
                  </a:cubicBezTo>
                  <a:cubicBezTo>
                    <a:pt x="908589" y="104966"/>
                    <a:pt x="773525" y="0"/>
                    <a:pt x="530637" y="0"/>
                  </a:cubicBezTo>
                  <a:lnTo>
                    <a:pt x="0" y="0"/>
                  </a:lnTo>
                  <a:lnTo>
                    <a:pt x="0" y="1080040"/>
                  </a:lnTo>
                  <a:lnTo>
                    <a:pt x="135731" y="1080040"/>
                  </a:lnTo>
                  <a:lnTo>
                    <a:pt x="135731" y="604076"/>
                  </a:lnTo>
                  <a:lnTo>
                    <a:pt x="446246" y="604076"/>
                  </a:lnTo>
                  <a:lnTo>
                    <a:pt x="806005" y="1080040"/>
                  </a:lnTo>
                  <a:lnTo>
                    <a:pt x="973169" y="1080040"/>
                  </a:lnTo>
                  <a:close/>
                  <a:moveTo>
                    <a:pt x="135636" y="127349"/>
                  </a:moveTo>
                  <a:lnTo>
                    <a:pt x="527494" y="127349"/>
                  </a:lnTo>
                  <a:cubicBezTo>
                    <a:pt x="684085" y="127349"/>
                    <a:pt x="767429" y="186785"/>
                    <a:pt x="767429" y="301657"/>
                  </a:cubicBezTo>
                  <a:cubicBezTo>
                    <a:pt x="767429" y="416433"/>
                    <a:pt x="686466" y="475964"/>
                    <a:pt x="527494" y="475964"/>
                  </a:cubicBezTo>
                  <a:lnTo>
                    <a:pt x="135636" y="475964"/>
                  </a:lnTo>
                  <a:lnTo>
                    <a:pt x="135636" y="12734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0798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793" r:id="rId12"/>
    <p:sldLayoutId id="2147483794" r:id="rId13"/>
    <p:sldLayoutId id="2147483795" r:id="rId14"/>
    <p:sldLayoutId id="2147483796" r:id="rId15"/>
    <p:sldLayoutId id="2147483797" r:id="rId16"/>
    <p:sldLayoutId id="2147483798" r:id="rId17"/>
    <p:sldLayoutId id="2147483799" r:id="rId18"/>
    <p:sldLayoutId id="2147483800" r:id="rId19"/>
    <p:sldLayoutId id="2147483801" r:id="rId20"/>
    <p:sldLayoutId id="2147483802" r:id="rId21"/>
    <p:sldLayoutId id="2147483803" r:id="rId22"/>
    <p:sldLayoutId id="2147483804" r:id="rId23"/>
  </p:sldLayoutIdLst>
  <p:hf hdr="0" ftr="0" dt="0"/>
  <p:txStyles>
    <p:titleStyle>
      <a:lvl1pPr marL="0" algn="l" defTabSz="914400" rtl="0" eaLnBrk="1" latinLnBrk="0" hangingPunct="1">
        <a:lnSpc>
          <a:spcPct val="90000"/>
        </a:lnSpc>
        <a:spcBef>
          <a:spcPts val="0"/>
        </a:spcBef>
        <a:spcAft>
          <a:spcPts val="0"/>
        </a:spcAft>
        <a:buNone/>
        <a:defRPr sz="2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defRPr lang="en-US" sz="1400" kern="1200" noProof="0" dirty="0" smtClean="0">
          <a:solidFill>
            <a:schemeClr val="bg1"/>
          </a:solidFill>
          <a:latin typeface="+mn-lt"/>
          <a:ea typeface="+mn-ea"/>
          <a:cs typeface="+mn-cs"/>
        </a:defRPr>
      </a:lvl1pPr>
      <a:lvl2pPr marL="177800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2pPr>
      <a:lvl3pPr marL="359156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3pPr>
      <a:lvl4pPr marL="538734" indent="-1778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SzPct val="100000"/>
        <a:buFont typeface="Arial" panose="020B0604020202020204" pitchFamily="34" charset="0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4pPr>
      <a:lvl5pPr marL="720000" indent="-18000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Clr>
          <a:schemeClr val="bg1"/>
        </a:buClr>
        <a:buFont typeface="System Font Regular"/>
        <a:buChar char="–"/>
        <a:tabLst/>
        <a:defRPr sz="1400" kern="1200">
          <a:solidFill>
            <a:schemeClr val="bg1"/>
          </a:solidFill>
          <a:latin typeface="+mn-lt"/>
          <a:ea typeface="+mn-ea"/>
          <a:cs typeface="+mn-cs"/>
        </a:defRPr>
      </a:lvl5pPr>
      <a:lvl6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0" indent="0" algn="l" defTabSz="914400" rtl="0" eaLnBrk="1" latinLnBrk="0" hangingPunct="1">
        <a:lnSpc>
          <a:spcPct val="90000"/>
        </a:lnSpc>
        <a:spcBef>
          <a:spcPts val="600"/>
        </a:spcBef>
        <a:spcAft>
          <a:spcPts val="600"/>
        </a:spcAft>
        <a:buFont typeface="Arial" panose="020B0604020202020204" pitchFamily="34" charset="0"/>
        <a:buNone/>
        <a:tabLst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52.xml"/><Relationship Id="rId6" Type="http://schemas.openxmlformats.org/officeDocument/2006/relationships/image" Target="../media/image13.svg"/><Relationship Id="rId5" Type="http://schemas.openxmlformats.org/officeDocument/2006/relationships/image" Target="../media/image12.emf"/><Relationship Id="rId4" Type="http://schemas.openxmlformats.org/officeDocument/2006/relationships/oleObject" Target="../embeddings/oleObject58.bin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61.xml"/><Relationship Id="rId6" Type="http://schemas.openxmlformats.org/officeDocument/2006/relationships/image" Target="../media/image24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62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62.xml"/><Relationship Id="rId6" Type="http://schemas.openxmlformats.org/officeDocument/2006/relationships/image" Target="../media/image19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61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63.xml"/><Relationship Id="rId6" Type="http://schemas.openxmlformats.org/officeDocument/2006/relationships/image" Target="../media/image19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61.bin"/><Relationship Id="rId9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15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99.xml"/><Relationship Id="rId1" Type="http://schemas.openxmlformats.org/officeDocument/2006/relationships/tags" Target="../tags/tag164.xml"/><Relationship Id="rId6" Type="http://schemas.openxmlformats.org/officeDocument/2006/relationships/image" Target="../media/image29.jpeg"/><Relationship Id="rId5" Type="http://schemas.openxmlformats.org/officeDocument/2006/relationships/image" Target="../media/image8.emf"/><Relationship Id="rId4" Type="http://schemas.openxmlformats.org/officeDocument/2006/relationships/oleObject" Target="../embeddings/oleObject64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62.xml"/><Relationship Id="rId1" Type="http://schemas.openxmlformats.org/officeDocument/2006/relationships/tags" Target="../tags/tag165.xml"/><Relationship Id="rId6" Type="http://schemas.openxmlformats.org/officeDocument/2006/relationships/image" Target="../media/image30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65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53.xml"/><Relationship Id="rId6" Type="http://schemas.openxmlformats.org/officeDocument/2006/relationships/image" Target="../media/image16.jpe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9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54.xml"/><Relationship Id="rId6" Type="http://schemas.openxmlformats.org/officeDocument/2006/relationships/image" Target="../media/image16.jpe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59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67.xml"/><Relationship Id="rId1" Type="http://schemas.openxmlformats.org/officeDocument/2006/relationships/tags" Target="../tags/tag155.xml"/><Relationship Id="rId6" Type="http://schemas.openxmlformats.org/officeDocument/2006/relationships/image" Target="../media/image17.jpe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60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56.xml"/><Relationship Id="rId6" Type="http://schemas.openxmlformats.org/officeDocument/2006/relationships/image" Target="../media/image19.png"/><Relationship Id="rId5" Type="http://schemas.openxmlformats.org/officeDocument/2006/relationships/image" Target="../media/image15.emf"/><Relationship Id="rId4" Type="http://schemas.openxmlformats.org/officeDocument/2006/relationships/oleObject" Target="../embeddings/oleObject61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157.xml"/><Relationship Id="rId6" Type="http://schemas.openxmlformats.org/officeDocument/2006/relationships/image" Target="../media/image19.png"/><Relationship Id="rId11" Type="http://schemas.openxmlformats.org/officeDocument/2006/relationships/image" Target="../media/image23.png"/><Relationship Id="rId5" Type="http://schemas.openxmlformats.org/officeDocument/2006/relationships/image" Target="../media/image15.emf"/><Relationship Id="rId10" Type="http://schemas.openxmlformats.org/officeDocument/2006/relationships/image" Target="../media/image22.png"/><Relationship Id="rId4" Type="http://schemas.openxmlformats.org/officeDocument/2006/relationships/oleObject" Target="../embeddings/oleObject61.bin"/><Relationship Id="rId9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58.xml"/><Relationship Id="rId6" Type="http://schemas.openxmlformats.org/officeDocument/2006/relationships/image" Target="../media/image24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62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59.xml"/><Relationship Id="rId6" Type="http://schemas.openxmlformats.org/officeDocument/2006/relationships/image" Target="../media/image24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62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3.svg"/><Relationship Id="rId2" Type="http://schemas.openxmlformats.org/officeDocument/2006/relationships/slideLayout" Target="../slideLayouts/slideLayout56.xml"/><Relationship Id="rId1" Type="http://schemas.openxmlformats.org/officeDocument/2006/relationships/tags" Target="../tags/tag160.xml"/><Relationship Id="rId6" Type="http://schemas.openxmlformats.org/officeDocument/2006/relationships/image" Target="../media/image24.png"/><Relationship Id="rId5" Type="http://schemas.openxmlformats.org/officeDocument/2006/relationships/image" Target="../media/image8.emf"/><Relationship Id="rId4" Type="http://schemas.openxmlformats.org/officeDocument/2006/relationships/oleObject" Target="../embeddings/oleObject6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7D5C6A-FDA0-5A68-1A85-0E402C98B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F8B60874-E3DF-8427-7B77-A4CF45051AC8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10" imgH="409" progId="TCLayout.ActiveDocument.1">
                  <p:embed/>
                </p:oleObj>
              </mc:Choice>
              <mc:Fallback>
                <p:oleObj name="think-cell Slide" r:id="rId4" imgW="410" imgH="409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8B60874-E3DF-8427-7B77-A4CF45051AC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5319F97-A403-F61E-BED2-9A638AA453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1" y="381000"/>
            <a:ext cx="5334000" cy="1518442"/>
          </a:xfrm>
        </p:spPr>
        <p:txBody>
          <a:bodyPr vert="horz" rIns="0"/>
          <a:lstStyle/>
          <a:p>
            <a:r>
              <a:rPr lang="en-US" noProof="0" dirty="0"/>
              <a:t>Winning in </a:t>
            </a:r>
            <a:r>
              <a:rPr lang="en-US" noProof="0" dirty="0" err="1"/>
              <a:t>Ope</a:t>
            </a:r>
            <a:r>
              <a:rPr lang="en-US" dirty="0"/>
              <a:t>n-</a:t>
            </a:r>
            <a:r>
              <a:rPr lang="en-US" noProof="0" dirty="0"/>
              <a:t>Source Ecosystems</a:t>
            </a:r>
          </a:p>
        </p:txBody>
      </p:sp>
      <p:sp>
        <p:nvSpPr>
          <p:cNvPr id="30" name="Subtitle 5">
            <a:extLst>
              <a:ext uri="{FF2B5EF4-FFF2-40B4-BE49-F238E27FC236}">
                <a16:creationId xmlns:a16="http://schemas.microsoft.com/office/drawing/2014/main" id="{DF992CA3-4C32-627F-BF15-BF28E3C3E40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1001" y="2667000"/>
            <a:ext cx="5334000" cy="1143000"/>
          </a:xfrm>
        </p:spPr>
        <p:txBody>
          <a:bodyPr/>
          <a:lstStyle/>
          <a:p>
            <a:pPr lvl="1"/>
            <a:r>
              <a:rPr lang="de-DE" b="1" noProof="0" dirty="0"/>
              <a:t>Sebastian Werner </a:t>
            </a:r>
          </a:p>
          <a:p>
            <a:pPr lvl="1"/>
            <a:r>
              <a:rPr lang="de-DE" sz="1600" noProof="0" dirty="0"/>
              <a:t>30.06.26, AOSS Starnberg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3DA786B-76F1-E6B2-8739-8EA165DCA06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en-US" noProof="0"/>
          </a:p>
        </p:txBody>
      </p:sp>
      <p:pic>
        <p:nvPicPr>
          <p:cNvPr id="59" name="Graphic 58">
            <a:extLst>
              <a:ext uri="{FF2B5EF4-FFF2-40B4-BE49-F238E27FC236}">
                <a16:creationId xmlns:a16="http://schemas.microsoft.com/office/drawing/2014/main" id="{5E47D1AC-22A5-7447-3859-71C50C5801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1001" y="6246111"/>
            <a:ext cx="3908424" cy="23565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4D53015-8AEC-30A6-90AB-CB9A01DA0B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02350" y="0"/>
            <a:ext cx="6089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1248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BF83F2-3053-AD6A-9E66-56DC3A8CB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39898D2B-FC57-0BA8-A90F-61C53BD66B7F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9898D2B-FC57-0BA8-A90F-61C53BD66B7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BF06675B-0597-78A4-D983-932F12E151A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rcRect l="6259" r="21847"/>
          <a:stretch/>
        </p:blipFill>
        <p:spPr>
          <a:xfrm>
            <a:off x="-2" y="0"/>
            <a:ext cx="4930528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5371C75-355C-7FB6-A3EB-0496F87D2A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4930528" cy="6858000"/>
          </a:xfrm>
          <a:prstGeom prst="rect">
            <a:avLst/>
          </a:prstGeom>
          <a:solidFill>
            <a:srgbClr val="1E1E1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>
              <a:lnSpc>
                <a:spcPct val="90000"/>
              </a:lnSpc>
            </a:pPr>
            <a:endParaRPr lang="en-US" sz="1400" err="1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429186F-6476-701C-B459-0698E1CA7168}"/>
              </a:ext>
            </a:extLst>
          </p:cNvPr>
          <p:cNvSpPr txBox="1"/>
          <p:nvPr/>
        </p:nvSpPr>
        <p:spPr>
          <a:xfrm>
            <a:off x="263352" y="330869"/>
            <a:ext cx="4755688" cy="3388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800" b="1">
                <a:solidFill>
                  <a:schemeClr val="bg1"/>
                </a:solidFill>
              </a:rPr>
              <a:t>D Controlled: Android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 i="1">
                <a:solidFill>
                  <a:schemeClr val="bg1"/>
                </a:solidFill>
              </a:rPr>
              <a:t>Open-source by dominant orchestrator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endParaRPr lang="en-US" sz="2000">
              <a:solidFill>
                <a:schemeClr val="bg1"/>
              </a:solidFill>
            </a:endParaRP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Open-source core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centralized strategic control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large partner ecosystem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endParaRPr lang="en-US" sz="20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000">
                <a:solidFill>
                  <a:schemeClr val="bg1"/>
                </a:solidFill>
              </a:rPr>
              <a:t>Massive adoption with concentrated value capture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0E8F209-1B69-4E2D-A50A-7F49AD3328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763" y="6380957"/>
            <a:ext cx="1554955" cy="980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C58CF82-0682-3219-542D-5CA750EA4B08}"/>
              </a:ext>
            </a:extLst>
          </p:cNvPr>
          <p:cNvSpPr txBox="1"/>
          <p:nvPr/>
        </p:nvSpPr>
        <p:spPr>
          <a:xfrm>
            <a:off x="6521912" y="330869"/>
            <a:ext cx="5192568" cy="3388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800" b="1">
                <a:solidFill>
                  <a:schemeClr val="bg1"/>
                </a:solidFill>
              </a:rPr>
              <a:t>Lessons Learned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 i="1">
                <a:solidFill>
                  <a:schemeClr val="bg1"/>
                </a:solidFill>
              </a:rPr>
              <a:t>Participation does not equal influence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endParaRPr lang="en-US" sz="2000" i="1">
              <a:solidFill>
                <a:schemeClr val="bg1"/>
              </a:solidFill>
            </a:endParaRP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governance determines strategic power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ecosystem scale can coexist with control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value capture follows platform ownership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endParaRPr lang="en-US" sz="20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000">
                <a:solidFill>
                  <a:schemeClr val="bg1"/>
                </a:solidFill>
              </a:rPr>
              <a:t>Open source can create broad participation while concentrating economic value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BCFA746-174B-846C-2E55-4B13D76006A0}"/>
              </a:ext>
            </a:extLst>
          </p:cNvPr>
          <p:cNvSpPr txBox="1"/>
          <p:nvPr/>
        </p:nvSpPr>
        <p:spPr>
          <a:xfrm>
            <a:off x="6521912" y="5280442"/>
            <a:ext cx="5192568" cy="1149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4800" b="1">
                <a:solidFill>
                  <a:schemeClr val="bg1"/>
                </a:solidFill>
              </a:rPr>
              <a:t>3 billion +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000">
                <a:solidFill>
                  <a:schemeClr val="bg1"/>
                </a:solidFill>
              </a:rPr>
              <a:t>active devices running on Android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16EE1B-BBF2-2982-10DD-935B5C62C58D}"/>
              </a:ext>
            </a:extLst>
          </p:cNvPr>
          <p:cNvSpPr txBox="1"/>
          <p:nvPr/>
        </p:nvSpPr>
        <p:spPr bwMode="gray">
          <a:xfrm>
            <a:off x="381001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E8C368-3382-4C28-AE75-DF7C05ACA19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3856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0F762F-B5EF-BFE0-1E44-17310F3B3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AB25206-A546-D9B6-EB55-A49B8EA2E83B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01" imgH="500" progId="TCLayout.ActiveDocument.1">
                  <p:embed/>
                </p:oleObj>
              </mc:Choice>
              <mc:Fallback>
                <p:oleObj name="think-cell Slide" r:id="rId4" imgW="501" imgH="50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AB25206-A546-D9B6-EB55-A49B8EA2E83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EFF69DB-2185-C20E-9C87-7FF7799966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80" y="0"/>
            <a:ext cx="12192000" cy="685799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4E78F5FE-882D-0D12-37F1-86C8DCFF3FB6}"/>
              </a:ext>
            </a:extLst>
          </p:cNvPr>
          <p:cNvSpPr/>
          <p:nvPr/>
        </p:nvSpPr>
        <p:spPr>
          <a:xfrm>
            <a:off x="6123708" y="3596292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b"/>
          <a:lstStyle/>
          <a:p>
            <a:pPr algn="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D Controlled Ecosystem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C6594A-4D88-4BCD-440C-44750C522B04}"/>
              </a:ext>
            </a:extLst>
          </p:cNvPr>
          <p:cNvSpPr/>
          <p:nvPr/>
        </p:nvSpPr>
        <p:spPr>
          <a:xfrm>
            <a:off x="1809905" y="3596292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b"/>
          <a:lstStyle/>
          <a:p>
            <a:pPr algn="l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C Fragmented Ecosystem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98E2BA6-C87F-41F3-E0FA-886698A39670}"/>
              </a:ext>
            </a:extLst>
          </p:cNvPr>
          <p:cNvSpPr/>
          <p:nvPr/>
        </p:nvSpPr>
        <p:spPr>
          <a:xfrm>
            <a:off x="6123708" y="1403311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t"/>
          <a:lstStyle/>
          <a:p>
            <a:pPr algn="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B Platform Ecosystem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C91C63D-3BA9-6C31-A895-6BCDFC204F72}"/>
              </a:ext>
            </a:extLst>
          </p:cNvPr>
          <p:cNvSpPr/>
          <p:nvPr/>
        </p:nvSpPr>
        <p:spPr>
          <a:xfrm>
            <a:off x="1809905" y="1403311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t"/>
          <a:lstStyle/>
          <a:p>
            <a:pPr algn="l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A Community Ecosystem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0A2D8404-24A9-EEDF-5BCC-E3E5644BBE42}"/>
              </a:ext>
            </a:extLst>
          </p:cNvPr>
          <p:cNvSpPr txBox="1">
            <a:spLocks/>
          </p:cNvSpPr>
          <p:nvPr/>
        </p:nvSpPr>
        <p:spPr>
          <a:xfrm>
            <a:off x="380998" y="381000"/>
            <a:ext cx="10932572" cy="641311"/>
          </a:xfrm>
          <a:prstGeom prst="rect">
            <a:avLst/>
          </a:prstGeom>
          <a:noFill/>
          <a:ln/>
        </p:spPr>
        <p:txBody>
          <a:bodyPr vert="horz" lIns="0" tIns="0" rIns="0" bIns="0" anchor="t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LT Pro 45 Lt" panose="020B0403020202020204" pitchFamily="34" charset="77"/>
                <a:ea typeface="+mj-ea"/>
                <a:cs typeface="+mj-cs"/>
              </a:rPr>
              <a:t>Where do you see Eclipse SDV and S-Core as archetypes?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100000"/>
                </a:srgbClr>
              </a:solidFill>
              <a:effectLst/>
              <a:uLnTx/>
              <a:uFillTx/>
              <a:latin typeface=""/>
              <a:ea typeface="+mj-ea"/>
              <a:cs typeface="+mj-cs"/>
            </a:endParaRPr>
          </a:p>
        </p:txBody>
      </p:sp>
      <p:pic>
        <p:nvPicPr>
          <p:cNvPr id="162" name="Graphic 161">
            <a:extLst>
              <a:ext uri="{FF2B5EF4-FFF2-40B4-BE49-F238E27FC236}">
                <a16:creationId xmlns:a16="http://schemas.microsoft.com/office/drawing/2014/main" id="{EE059B9C-9B6C-0E11-3827-85D650D527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763" y="6380957"/>
            <a:ext cx="1554955" cy="9806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E4051CD-BF17-9487-6166-FA66EB71BB96}"/>
              </a:ext>
            </a:extLst>
          </p:cNvPr>
          <p:cNvSpPr/>
          <p:nvPr/>
        </p:nvSpPr>
        <p:spPr>
          <a:xfrm>
            <a:off x="1800669" y="1391109"/>
            <a:ext cx="8636422" cy="4410366"/>
          </a:xfrm>
          <a:custGeom>
            <a:avLst/>
            <a:gdLst>
              <a:gd name="connsiteX0" fmla="*/ 4318211 w 8636422"/>
              <a:gd name="connsiteY0" fmla="*/ 0 h 4410366"/>
              <a:gd name="connsiteX1" fmla="*/ 4738676 w 8636422"/>
              <a:gd name="connsiteY1" fmla="*/ 420465 h 4410366"/>
              <a:gd name="connsiteX2" fmla="*/ 4528444 w 8636422"/>
              <a:gd name="connsiteY2" fmla="*/ 420465 h 4410366"/>
              <a:gd name="connsiteX3" fmla="*/ 4528444 w 8636422"/>
              <a:gd name="connsiteY3" fmla="*/ 2036005 h 4410366"/>
              <a:gd name="connsiteX4" fmla="*/ 8298065 w 8636422"/>
              <a:gd name="connsiteY4" fmla="*/ 2036005 h 4410366"/>
              <a:gd name="connsiteX5" fmla="*/ 8298065 w 8636422"/>
              <a:gd name="connsiteY5" fmla="*/ 1866826 h 4410366"/>
              <a:gd name="connsiteX6" fmla="*/ 8636422 w 8636422"/>
              <a:gd name="connsiteY6" fmla="*/ 2205183 h 4410366"/>
              <a:gd name="connsiteX7" fmla="*/ 8298065 w 8636422"/>
              <a:gd name="connsiteY7" fmla="*/ 2543540 h 4410366"/>
              <a:gd name="connsiteX8" fmla="*/ 8298065 w 8636422"/>
              <a:gd name="connsiteY8" fmla="*/ 2374362 h 4410366"/>
              <a:gd name="connsiteX9" fmla="*/ 4528444 w 8636422"/>
              <a:gd name="connsiteY9" fmla="*/ 2374362 h 4410366"/>
              <a:gd name="connsiteX10" fmla="*/ 4528444 w 8636422"/>
              <a:gd name="connsiteY10" fmla="*/ 3989901 h 4410366"/>
              <a:gd name="connsiteX11" fmla="*/ 4738676 w 8636422"/>
              <a:gd name="connsiteY11" fmla="*/ 3989901 h 4410366"/>
              <a:gd name="connsiteX12" fmla="*/ 4318211 w 8636422"/>
              <a:gd name="connsiteY12" fmla="*/ 4410366 h 4410366"/>
              <a:gd name="connsiteX13" fmla="*/ 3897746 w 8636422"/>
              <a:gd name="connsiteY13" fmla="*/ 3989901 h 4410366"/>
              <a:gd name="connsiteX14" fmla="*/ 4107979 w 8636422"/>
              <a:gd name="connsiteY14" fmla="*/ 3989901 h 4410366"/>
              <a:gd name="connsiteX15" fmla="*/ 4107979 w 8636422"/>
              <a:gd name="connsiteY15" fmla="*/ 2374362 h 4410366"/>
              <a:gd name="connsiteX16" fmla="*/ 338357 w 8636422"/>
              <a:gd name="connsiteY16" fmla="*/ 2374362 h 4410366"/>
              <a:gd name="connsiteX17" fmla="*/ 338357 w 8636422"/>
              <a:gd name="connsiteY17" fmla="*/ 2543540 h 4410366"/>
              <a:gd name="connsiteX18" fmla="*/ 0 w 8636422"/>
              <a:gd name="connsiteY18" fmla="*/ 2205183 h 4410366"/>
              <a:gd name="connsiteX19" fmla="*/ 338357 w 8636422"/>
              <a:gd name="connsiteY19" fmla="*/ 1866826 h 4410366"/>
              <a:gd name="connsiteX20" fmla="*/ 338357 w 8636422"/>
              <a:gd name="connsiteY20" fmla="*/ 2036005 h 4410366"/>
              <a:gd name="connsiteX21" fmla="*/ 4107979 w 8636422"/>
              <a:gd name="connsiteY21" fmla="*/ 2036005 h 4410366"/>
              <a:gd name="connsiteX22" fmla="*/ 4107979 w 8636422"/>
              <a:gd name="connsiteY22" fmla="*/ 420465 h 4410366"/>
              <a:gd name="connsiteX23" fmla="*/ 3897746 w 8636422"/>
              <a:gd name="connsiteY23" fmla="*/ 420465 h 4410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636422" h="4410366">
                <a:moveTo>
                  <a:pt x="4318211" y="0"/>
                </a:moveTo>
                <a:lnTo>
                  <a:pt x="4738676" y="420465"/>
                </a:lnTo>
                <a:lnTo>
                  <a:pt x="4528444" y="420465"/>
                </a:lnTo>
                <a:lnTo>
                  <a:pt x="4528444" y="2036005"/>
                </a:lnTo>
                <a:lnTo>
                  <a:pt x="8298065" y="2036005"/>
                </a:lnTo>
                <a:lnTo>
                  <a:pt x="8298065" y="1866826"/>
                </a:lnTo>
                <a:lnTo>
                  <a:pt x="8636422" y="2205183"/>
                </a:lnTo>
                <a:lnTo>
                  <a:pt x="8298065" y="2543540"/>
                </a:lnTo>
                <a:lnTo>
                  <a:pt x="8298065" y="2374362"/>
                </a:lnTo>
                <a:lnTo>
                  <a:pt x="4528444" y="2374362"/>
                </a:lnTo>
                <a:lnTo>
                  <a:pt x="4528444" y="3989901"/>
                </a:lnTo>
                <a:lnTo>
                  <a:pt x="4738676" y="3989901"/>
                </a:lnTo>
                <a:lnTo>
                  <a:pt x="4318211" y="4410366"/>
                </a:lnTo>
                <a:lnTo>
                  <a:pt x="3897746" y="3989901"/>
                </a:lnTo>
                <a:lnTo>
                  <a:pt x="4107979" y="3989901"/>
                </a:lnTo>
                <a:lnTo>
                  <a:pt x="4107979" y="2374362"/>
                </a:lnTo>
                <a:lnTo>
                  <a:pt x="338357" y="2374362"/>
                </a:lnTo>
                <a:lnTo>
                  <a:pt x="338357" y="2543540"/>
                </a:lnTo>
                <a:lnTo>
                  <a:pt x="0" y="2205183"/>
                </a:lnTo>
                <a:lnTo>
                  <a:pt x="338357" y="1866826"/>
                </a:lnTo>
                <a:lnTo>
                  <a:pt x="338357" y="2036005"/>
                </a:lnTo>
                <a:lnTo>
                  <a:pt x="4107979" y="2036005"/>
                </a:lnTo>
                <a:lnTo>
                  <a:pt x="4107979" y="420465"/>
                </a:lnTo>
                <a:lnTo>
                  <a:pt x="3897746" y="42046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9" tIns="72009" rIns="72009" bIns="72009" rtlCol="0" anchor="t">
            <a:noAutofit/>
          </a:bodyPr>
          <a:lstStyle/>
          <a:p>
            <a:pPr algn="l">
              <a:lnSpc>
                <a:spcPct val="90000"/>
              </a:lnSpc>
            </a:pPr>
            <a:endParaRPr lang="en-GB" sz="1400" err="1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4BC439-2296-7083-775D-D5B49ABF377A}"/>
              </a:ext>
            </a:extLst>
          </p:cNvPr>
          <p:cNvSpPr txBox="1"/>
          <p:nvPr/>
        </p:nvSpPr>
        <p:spPr>
          <a:xfrm>
            <a:off x="4958306" y="6002980"/>
            <a:ext cx="2321149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b="1">
                <a:solidFill>
                  <a:schemeClr val="bg1"/>
                </a:solidFill>
              </a:rPr>
              <a:t>Who captures value?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810FB5F-AB88-6C7D-925B-CD53A8A69933}"/>
              </a:ext>
            </a:extLst>
          </p:cNvPr>
          <p:cNvSpPr txBox="1"/>
          <p:nvPr/>
        </p:nvSpPr>
        <p:spPr>
          <a:xfrm>
            <a:off x="5836752" y="1590924"/>
            <a:ext cx="564257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Many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DFFD86-5976-70BB-7909-A42C1CD9CB68}"/>
              </a:ext>
            </a:extLst>
          </p:cNvPr>
          <p:cNvSpPr txBox="1"/>
          <p:nvPr/>
        </p:nvSpPr>
        <p:spPr>
          <a:xfrm>
            <a:off x="5900871" y="5372683"/>
            <a:ext cx="436018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Few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7AF4BFE-6AFA-99BB-A68F-28F92B90F7B8}"/>
              </a:ext>
            </a:extLst>
          </p:cNvPr>
          <p:cNvSpPr txBox="1"/>
          <p:nvPr/>
        </p:nvSpPr>
        <p:spPr>
          <a:xfrm>
            <a:off x="8952842" y="3471642"/>
            <a:ext cx="1166987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Centralized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EB4301-5508-DCB4-BDFA-E25E68E68CA3}"/>
              </a:ext>
            </a:extLst>
          </p:cNvPr>
          <p:cNvSpPr txBox="1"/>
          <p:nvPr/>
        </p:nvSpPr>
        <p:spPr>
          <a:xfrm>
            <a:off x="2149993" y="3471642"/>
            <a:ext cx="1102867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Distributed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D185FEC-8D30-305C-FB3E-F385DF58797E}"/>
              </a:ext>
            </a:extLst>
          </p:cNvPr>
          <p:cNvSpPr txBox="1"/>
          <p:nvPr/>
        </p:nvSpPr>
        <p:spPr>
          <a:xfrm>
            <a:off x="5317381" y="3471641"/>
            <a:ext cx="1603003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b="1">
                <a:solidFill>
                  <a:schemeClr val="bg1"/>
                </a:solidFill>
              </a:rPr>
              <a:t>Who governs?</a:t>
            </a:r>
          </a:p>
        </p:txBody>
      </p:sp>
    </p:spTree>
    <p:extLst>
      <p:ext uri="{BB962C8B-B14F-4D97-AF65-F5344CB8AC3E}">
        <p14:creationId xmlns:p14="http://schemas.microsoft.com/office/powerpoint/2010/main" val="30568800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445446-E74F-CC88-DB05-3B6C385EA8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D7EE7E30-D44B-C37A-9BEE-AEE76DB84AF4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01" imgH="500" progId="TCLayout.ActiveDocument.1">
                  <p:embed/>
                </p:oleObj>
              </mc:Choice>
              <mc:Fallback>
                <p:oleObj name="think-cell Slide" r:id="rId4" imgW="501" imgH="50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D7EE7E30-D44B-C37A-9BEE-AEE76DB84AF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E45CF775-545F-DE2E-B2DC-BA3D8D5509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80" y="0"/>
            <a:ext cx="12192000" cy="685799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E21E78F-DD6C-59F0-5EB3-A8A9A2667FD7}"/>
              </a:ext>
            </a:extLst>
          </p:cNvPr>
          <p:cNvSpPr/>
          <p:nvPr/>
        </p:nvSpPr>
        <p:spPr>
          <a:xfrm>
            <a:off x="6123708" y="3596292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b"/>
          <a:lstStyle/>
          <a:p>
            <a:pPr algn="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D Controlled Ecosystem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4B89973-E9FF-CF8D-4251-DCF2B28A24C6}"/>
              </a:ext>
            </a:extLst>
          </p:cNvPr>
          <p:cNvSpPr/>
          <p:nvPr/>
        </p:nvSpPr>
        <p:spPr>
          <a:xfrm>
            <a:off x="1809905" y="3596292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b"/>
          <a:lstStyle/>
          <a:p>
            <a:pPr algn="l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C Fragmented Ecosystem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A2C1161-C66A-491F-4DE7-C3C8972B1EF3}"/>
              </a:ext>
            </a:extLst>
          </p:cNvPr>
          <p:cNvSpPr/>
          <p:nvPr/>
        </p:nvSpPr>
        <p:spPr>
          <a:xfrm>
            <a:off x="6123708" y="1403311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t"/>
          <a:lstStyle/>
          <a:p>
            <a:pPr algn="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B Platform Ecosystem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80EAEB2-AD9D-ABC2-81B2-34B94CAA7014}"/>
              </a:ext>
            </a:extLst>
          </p:cNvPr>
          <p:cNvSpPr/>
          <p:nvPr/>
        </p:nvSpPr>
        <p:spPr>
          <a:xfrm>
            <a:off x="1809905" y="1403311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t"/>
          <a:lstStyle/>
          <a:p>
            <a:pPr algn="l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A Community Ecosystem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ED418A31-36AA-A81C-E9B4-8B40252445AC}"/>
              </a:ext>
            </a:extLst>
          </p:cNvPr>
          <p:cNvSpPr txBox="1">
            <a:spLocks/>
          </p:cNvSpPr>
          <p:nvPr/>
        </p:nvSpPr>
        <p:spPr>
          <a:xfrm>
            <a:off x="380998" y="381000"/>
            <a:ext cx="10932572" cy="641311"/>
          </a:xfrm>
          <a:prstGeom prst="rect">
            <a:avLst/>
          </a:prstGeom>
          <a:noFill/>
          <a:ln/>
        </p:spPr>
        <p:txBody>
          <a:bodyPr vert="horz" lIns="0" tIns="0" rIns="0" bIns="0" anchor="t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LT Pro 45 Lt" panose="020B0403020202020204" pitchFamily="34" charset="77"/>
                <a:ea typeface="+mj-ea"/>
                <a:cs typeface="+mj-cs"/>
              </a:rPr>
              <a:t>Outside-in it indicates a Community to Platform spread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100000"/>
                </a:srgbClr>
              </a:solidFill>
              <a:effectLst/>
              <a:uLnTx/>
              <a:uFillTx/>
              <a:latin typeface=""/>
              <a:ea typeface="+mj-ea"/>
              <a:cs typeface="+mj-cs"/>
            </a:endParaRPr>
          </a:p>
        </p:txBody>
      </p:sp>
      <p:pic>
        <p:nvPicPr>
          <p:cNvPr id="162" name="Graphic 161">
            <a:extLst>
              <a:ext uri="{FF2B5EF4-FFF2-40B4-BE49-F238E27FC236}">
                <a16:creationId xmlns:a16="http://schemas.microsoft.com/office/drawing/2014/main" id="{5989E821-5E40-59F9-0F58-74E4E9645E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763" y="6380957"/>
            <a:ext cx="1554955" cy="9806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21F3D42F-CD20-8D16-49CF-A9BCCB8686C6}"/>
              </a:ext>
            </a:extLst>
          </p:cNvPr>
          <p:cNvSpPr/>
          <p:nvPr/>
        </p:nvSpPr>
        <p:spPr>
          <a:xfrm>
            <a:off x="1800669" y="1391109"/>
            <a:ext cx="8636422" cy="4410366"/>
          </a:xfrm>
          <a:custGeom>
            <a:avLst/>
            <a:gdLst>
              <a:gd name="connsiteX0" fmla="*/ 4318211 w 8636422"/>
              <a:gd name="connsiteY0" fmla="*/ 0 h 4410366"/>
              <a:gd name="connsiteX1" fmla="*/ 4738676 w 8636422"/>
              <a:gd name="connsiteY1" fmla="*/ 420465 h 4410366"/>
              <a:gd name="connsiteX2" fmla="*/ 4528444 w 8636422"/>
              <a:gd name="connsiteY2" fmla="*/ 420465 h 4410366"/>
              <a:gd name="connsiteX3" fmla="*/ 4528444 w 8636422"/>
              <a:gd name="connsiteY3" fmla="*/ 2036005 h 4410366"/>
              <a:gd name="connsiteX4" fmla="*/ 8298065 w 8636422"/>
              <a:gd name="connsiteY4" fmla="*/ 2036005 h 4410366"/>
              <a:gd name="connsiteX5" fmla="*/ 8298065 w 8636422"/>
              <a:gd name="connsiteY5" fmla="*/ 1866826 h 4410366"/>
              <a:gd name="connsiteX6" fmla="*/ 8636422 w 8636422"/>
              <a:gd name="connsiteY6" fmla="*/ 2205183 h 4410366"/>
              <a:gd name="connsiteX7" fmla="*/ 8298065 w 8636422"/>
              <a:gd name="connsiteY7" fmla="*/ 2543540 h 4410366"/>
              <a:gd name="connsiteX8" fmla="*/ 8298065 w 8636422"/>
              <a:gd name="connsiteY8" fmla="*/ 2374362 h 4410366"/>
              <a:gd name="connsiteX9" fmla="*/ 4528444 w 8636422"/>
              <a:gd name="connsiteY9" fmla="*/ 2374362 h 4410366"/>
              <a:gd name="connsiteX10" fmla="*/ 4528444 w 8636422"/>
              <a:gd name="connsiteY10" fmla="*/ 3989901 h 4410366"/>
              <a:gd name="connsiteX11" fmla="*/ 4738676 w 8636422"/>
              <a:gd name="connsiteY11" fmla="*/ 3989901 h 4410366"/>
              <a:gd name="connsiteX12" fmla="*/ 4318211 w 8636422"/>
              <a:gd name="connsiteY12" fmla="*/ 4410366 h 4410366"/>
              <a:gd name="connsiteX13" fmla="*/ 3897746 w 8636422"/>
              <a:gd name="connsiteY13" fmla="*/ 3989901 h 4410366"/>
              <a:gd name="connsiteX14" fmla="*/ 4107979 w 8636422"/>
              <a:gd name="connsiteY14" fmla="*/ 3989901 h 4410366"/>
              <a:gd name="connsiteX15" fmla="*/ 4107979 w 8636422"/>
              <a:gd name="connsiteY15" fmla="*/ 2374362 h 4410366"/>
              <a:gd name="connsiteX16" fmla="*/ 338357 w 8636422"/>
              <a:gd name="connsiteY16" fmla="*/ 2374362 h 4410366"/>
              <a:gd name="connsiteX17" fmla="*/ 338357 w 8636422"/>
              <a:gd name="connsiteY17" fmla="*/ 2543540 h 4410366"/>
              <a:gd name="connsiteX18" fmla="*/ 0 w 8636422"/>
              <a:gd name="connsiteY18" fmla="*/ 2205183 h 4410366"/>
              <a:gd name="connsiteX19" fmla="*/ 338357 w 8636422"/>
              <a:gd name="connsiteY19" fmla="*/ 1866826 h 4410366"/>
              <a:gd name="connsiteX20" fmla="*/ 338357 w 8636422"/>
              <a:gd name="connsiteY20" fmla="*/ 2036005 h 4410366"/>
              <a:gd name="connsiteX21" fmla="*/ 4107979 w 8636422"/>
              <a:gd name="connsiteY21" fmla="*/ 2036005 h 4410366"/>
              <a:gd name="connsiteX22" fmla="*/ 4107979 w 8636422"/>
              <a:gd name="connsiteY22" fmla="*/ 420465 h 4410366"/>
              <a:gd name="connsiteX23" fmla="*/ 3897746 w 8636422"/>
              <a:gd name="connsiteY23" fmla="*/ 420465 h 4410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636422" h="4410366">
                <a:moveTo>
                  <a:pt x="4318211" y="0"/>
                </a:moveTo>
                <a:lnTo>
                  <a:pt x="4738676" y="420465"/>
                </a:lnTo>
                <a:lnTo>
                  <a:pt x="4528444" y="420465"/>
                </a:lnTo>
                <a:lnTo>
                  <a:pt x="4528444" y="2036005"/>
                </a:lnTo>
                <a:lnTo>
                  <a:pt x="8298065" y="2036005"/>
                </a:lnTo>
                <a:lnTo>
                  <a:pt x="8298065" y="1866826"/>
                </a:lnTo>
                <a:lnTo>
                  <a:pt x="8636422" y="2205183"/>
                </a:lnTo>
                <a:lnTo>
                  <a:pt x="8298065" y="2543540"/>
                </a:lnTo>
                <a:lnTo>
                  <a:pt x="8298065" y="2374362"/>
                </a:lnTo>
                <a:lnTo>
                  <a:pt x="4528444" y="2374362"/>
                </a:lnTo>
                <a:lnTo>
                  <a:pt x="4528444" y="3989901"/>
                </a:lnTo>
                <a:lnTo>
                  <a:pt x="4738676" y="3989901"/>
                </a:lnTo>
                <a:lnTo>
                  <a:pt x="4318211" y="4410366"/>
                </a:lnTo>
                <a:lnTo>
                  <a:pt x="3897746" y="3989901"/>
                </a:lnTo>
                <a:lnTo>
                  <a:pt x="4107979" y="3989901"/>
                </a:lnTo>
                <a:lnTo>
                  <a:pt x="4107979" y="2374362"/>
                </a:lnTo>
                <a:lnTo>
                  <a:pt x="338357" y="2374362"/>
                </a:lnTo>
                <a:lnTo>
                  <a:pt x="338357" y="2543540"/>
                </a:lnTo>
                <a:lnTo>
                  <a:pt x="0" y="2205183"/>
                </a:lnTo>
                <a:lnTo>
                  <a:pt x="338357" y="1866826"/>
                </a:lnTo>
                <a:lnTo>
                  <a:pt x="338357" y="2036005"/>
                </a:lnTo>
                <a:lnTo>
                  <a:pt x="4107979" y="2036005"/>
                </a:lnTo>
                <a:lnTo>
                  <a:pt x="4107979" y="420465"/>
                </a:lnTo>
                <a:lnTo>
                  <a:pt x="3897746" y="42046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9" tIns="72009" rIns="72009" bIns="72009" rtlCol="0" anchor="t">
            <a:noAutofit/>
          </a:bodyPr>
          <a:lstStyle/>
          <a:p>
            <a:pPr algn="l">
              <a:lnSpc>
                <a:spcPct val="90000"/>
              </a:lnSpc>
            </a:pPr>
            <a:endParaRPr lang="en-GB" sz="1400" err="1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CF7BB7-0B04-9217-67F6-9C41FF6E307E}"/>
              </a:ext>
            </a:extLst>
          </p:cNvPr>
          <p:cNvSpPr txBox="1"/>
          <p:nvPr/>
        </p:nvSpPr>
        <p:spPr>
          <a:xfrm>
            <a:off x="4958306" y="6002980"/>
            <a:ext cx="2321149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b="1">
                <a:solidFill>
                  <a:schemeClr val="bg1"/>
                </a:solidFill>
              </a:rPr>
              <a:t>Who captures value?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22818D-55C7-5906-0D1D-EB4E0AB48AB7}"/>
              </a:ext>
            </a:extLst>
          </p:cNvPr>
          <p:cNvSpPr txBox="1"/>
          <p:nvPr/>
        </p:nvSpPr>
        <p:spPr>
          <a:xfrm>
            <a:off x="5836752" y="1590924"/>
            <a:ext cx="564257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Many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37EF5D-8D1B-22B7-3BCD-00EB4333EE8B}"/>
              </a:ext>
            </a:extLst>
          </p:cNvPr>
          <p:cNvSpPr txBox="1"/>
          <p:nvPr/>
        </p:nvSpPr>
        <p:spPr>
          <a:xfrm>
            <a:off x="5900871" y="5372683"/>
            <a:ext cx="436018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Few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C676090-DD95-419B-1211-1A58E0492694}"/>
              </a:ext>
            </a:extLst>
          </p:cNvPr>
          <p:cNvSpPr txBox="1"/>
          <p:nvPr/>
        </p:nvSpPr>
        <p:spPr>
          <a:xfrm>
            <a:off x="8952842" y="3471642"/>
            <a:ext cx="1166987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Centralized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4BE904-81BC-CF4C-B560-DBBF2CB12CAA}"/>
              </a:ext>
            </a:extLst>
          </p:cNvPr>
          <p:cNvSpPr txBox="1"/>
          <p:nvPr/>
        </p:nvSpPr>
        <p:spPr>
          <a:xfrm>
            <a:off x="2149993" y="3471642"/>
            <a:ext cx="1102867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Distributed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D26D736-9391-1652-60B9-AE563239438A}"/>
              </a:ext>
            </a:extLst>
          </p:cNvPr>
          <p:cNvSpPr txBox="1"/>
          <p:nvPr/>
        </p:nvSpPr>
        <p:spPr>
          <a:xfrm>
            <a:off x="5317381" y="3471641"/>
            <a:ext cx="1603003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b="1">
                <a:solidFill>
                  <a:schemeClr val="bg1"/>
                </a:solidFill>
              </a:rPr>
              <a:t>Who governs?</a:t>
            </a:r>
          </a:p>
        </p:txBody>
      </p:sp>
      <p:pic>
        <p:nvPicPr>
          <p:cNvPr id="4098" name="Picture 2" descr="Eclipse SDV – Open Source Automotive Software Platform">
            <a:extLst>
              <a:ext uri="{FF2B5EF4-FFF2-40B4-BE49-F238E27FC236}">
                <a16:creationId xmlns:a16="http://schemas.microsoft.com/office/drawing/2014/main" id="{8E5C3158-849E-B736-B0BE-4CEBB05A42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568" y="2423325"/>
            <a:ext cx="1862681" cy="694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0E3E859-D060-2568-2B46-FEF13180F5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88906" y="2318307"/>
            <a:ext cx="1589334" cy="89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6176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08244-32DA-3BEF-3BD9-716D9F962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0D70D754-C519-5482-7D19-DE6468DCCA5D}"/>
              </a:ext>
            </a:extLst>
          </p:cNvPr>
          <p:cNvGraphicFramePr>
            <a:graphicFrameLocks/>
          </p:cNvGraphicFramePr>
          <p:nvPr/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501" imgH="500" progId="TCLayout.ActiveDocument.1">
                  <p:embed/>
                </p:oleObj>
              </mc:Choice>
              <mc:Fallback>
                <p:oleObj name="think-cell Slide" r:id="rId3" imgW="501" imgH="50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D70D754-C519-5482-7D19-DE6468DCCA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C589AE56-7F2B-BD6A-187C-59EA274623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099" y="-158"/>
            <a:ext cx="12192000" cy="1236251"/>
          </a:xfrm>
          <a:prstGeom prst="rect">
            <a:avLst/>
          </a:prstGeom>
        </p:spPr>
      </p:pic>
      <p:sp>
        <p:nvSpPr>
          <p:cNvPr id="52" name="Title 1">
            <a:extLst>
              <a:ext uri="{FF2B5EF4-FFF2-40B4-BE49-F238E27FC236}">
                <a16:creationId xmlns:a16="http://schemas.microsoft.com/office/drawing/2014/main" id="{6E11C20F-D43D-3835-7DEF-8B47465CB522}"/>
              </a:ext>
            </a:extLst>
          </p:cNvPr>
          <p:cNvSpPr txBox="1">
            <a:spLocks/>
          </p:cNvSpPr>
          <p:nvPr/>
        </p:nvSpPr>
        <p:spPr>
          <a:xfrm>
            <a:off x="380998" y="381000"/>
            <a:ext cx="11374122" cy="930066"/>
          </a:xfrm>
          <a:prstGeom prst="rect">
            <a:avLst/>
          </a:prstGeom>
          <a:noFill/>
          <a:ln/>
        </p:spPr>
        <p:txBody>
          <a:bodyPr vert="horz" lIns="0" tIns="0" rIns="0" bIns="0" anchor="t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buClr>
                <a:schemeClr val="bg1"/>
              </a:buClr>
            </a:pPr>
            <a:r>
              <a:rPr lang="en-US" sz="3200" b="0">
                <a:solidFill>
                  <a:srgbClr val="FFFFFF"/>
                </a:solidFill>
                <a:latin typeface="HelveticaNeueLT Pro 45 Lt" panose="020B0403020202020204" pitchFamily="34" charset="77"/>
              </a:rPr>
              <a:t>Align what to share, who governs, and where value flows</a:t>
            </a:r>
            <a:endParaRPr lang="en-GB" sz="4800">
              <a:solidFill>
                <a:schemeClr val="bg1">
                  <a:lumMod val="100000"/>
                </a:schemeClr>
              </a:solidFill>
              <a:latin typeface="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306E660-AEDB-09DD-8C8D-A03EEF0ADF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099" y="6095999"/>
            <a:ext cx="12192000" cy="791689"/>
          </a:xfrm>
          <a:prstGeom prst="rect">
            <a:avLst/>
          </a:prstGeom>
        </p:spPr>
      </p:pic>
      <p:graphicFrame>
        <p:nvGraphicFramePr>
          <p:cNvPr id="12" name="Table Placeholder 24">
            <a:extLst>
              <a:ext uri="{FF2B5EF4-FFF2-40B4-BE49-F238E27FC236}">
                <a16:creationId xmlns:a16="http://schemas.microsoft.com/office/drawing/2014/main" id="{0D8F42D4-F8D2-1AD3-4905-591F423946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8791553"/>
              </p:ext>
            </p:extLst>
          </p:nvPr>
        </p:nvGraphicFramePr>
        <p:xfrm>
          <a:off x="-6100" y="1235932"/>
          <a:ext cx="12192000" cy="48598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82162497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38291558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8131955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7825905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83806285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502770025"/>
                    </a:ext>
                  </a:extLst>
                </a:gridCol>
              </a:tblGrid>
              <a:tr h="617625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en-GB" sz="1800" b="1" spc="0">
                          <a:solidFill>
                            <a:schemeClr val="bg1"/>
                          </a:solidFill>
                        </a:rPr>
                        <a:t>Dimension</a:t>
                      </a:r>
                      <a:endParaRPr lang="en-GB" sz="1800" b="1" spc="0">
                        <a:solidFill>
                          <a:schemeClr val="bg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396000" marR="108000" marT="72000" marB="72000" anchor="ctr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A: Linux</a:t>
                      </a: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B: Kubernetes</a:t>
                      </a:r>
                      <a:endParaRPr kumimoji="0" lang="en-GB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C: Hadoop</a:t>
                      </a:r>
                      <a:endParaRPr kumimoji="0" lang="en-GB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D: Android</a:t>
                      </a:r>
                      <a:endParaRPr kumimoji="0" lang="en-GB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Automotive question</a:t>
                      </a:r>
                      <a:endParaRPr kumimoji="0" lang="en-GB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396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74D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2250088"/>
                  </a:ext>
                </a:extLst>
              </a:tr>
              <a:tr h="844424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en-GB" sz="1800" b="1" spc="0">
                          <a:solidFill>
                            <a:schemeClr val="bg1"/>
                          </a:solidFill>
                        </a:rPr>
                        <a:t>Governance </a:t>
                      </a:r>
                      <a:endParaRPr lang="en-GB" sz="1800" b="1" spc="0">
                        <a:solidFill>
                          <a:schemeClr val="bg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396000" marR="108000" marT="72000" marB="72000" anchor="ctr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Foundation / Community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Neutral 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Fragmented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Centralized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Who decides the roadmap?</a:t>
                      </a:r>
                    </a:p>
                  </a:txBody>
                  <a:tcPr marL="108000" marR="396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74D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998248"/>
                  </a:ext>
                </a:extLst>
              </a:tr>
              <a:tr h="8444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Incentives</a:t>
                      </a:r>
                      <a:endParaRPr kumimoji="0" lang="en-GB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96000" marR="108000" marT="72000" marB="72000" anchor="ctr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Broad contributor base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Broadly aligned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Misaligned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Orchestrated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Why should competitors contribute?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396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74D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33587"/>
                  </a:ext>
                </a:extLst>
              </a:tr>
              <a:tr h="8444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Boundary</a:t>
                      </a:r>
                      <a:endParaRPr kumimoji="0" lang="en-GB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96000" marR="108000" marT="72000" marB="72000" anchor="ctr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Shared infrastructure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Clear infrastructure layer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Blurred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Open base + controlled complements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What is shared vs differentiated?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396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74D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0797873"/>
                  </a:ext>
                </a:extLst>
              </a:tr>
              <a:tr h="8444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Value capture</a:t>
                      </a:r>
                      <a:endParaRPr kumimoji="0" lang="en-GB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96000" marR="108000" marT="72000" marB="72000" anchor="ctr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Distributed around the base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Distributed around the platform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Difficult / fragmented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Concentrated around control points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Where will profit flow?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396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74D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3894249"/>
                  </a:ext>
                </a:extLst>
              </a:tr>
              <a:tr h="8444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Strategic risk</a:t>
                      </a:r>
                      <a:endParaRPr kumimoji="0" lang="en-GB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96000" marR="108000" marT="72000" marB="72000" anchor="ctr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Slow collective decisions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Commoditization of the base 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Ecosystem confusion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Dependency on orchestration 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Which risk are we accepting?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396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74D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247761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D8242D9-476D-560C-A19C-AC84B457D78A}"/>
              </a:ext>
            </a:extLst>
          </p:cNvPr>
          <p:cNvSpPr txBox="1"/>
          <p:nvPr/>
        </p:nvSpPr>
        <p:spPr bwMode="gray">
          <a:xfrm>
            <a:off x="381001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E8C368-3382-4C28-AE75-DF7C05ACA19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ECEC6BD4-7B9F-A3E7-4481-5DDC4444D7F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763" y="6380957"/>
            <a:ext cx="1554955" cy="98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5784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48BE0-22A2-8B83-626A-B3A49869C6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6" name="think-cell data - do not delete" hidden="1">
            <a:extLst>
              <a:ext uri="{FF2B5EF4-FFF2-40B4-BE49-F238E27FC236}">
                <a16:creationId xmlns:a16="http://schemas.microsoft.com/office/drawing/2014/main" id="{9BEBA3E9-C12F-3F41-C782-041BC2A416BD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606" imgH="608" progId="TCLayout.ActiveDocument.1">
                  <p:embed/>
                </p:oleObj>
              </mc:Choice>
              <mc:Fallback>
                <p:oleObj name="think-cell Slide" r:id="rId4" imgW="606" imgH="608" progId="TCLayout.ActiveDocument.1">
                  <p:embed/>
                  <p:pic>
                    <p:nvPicPr>
                      <p:cNvPr id="11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BEBA3E9-C12F-3F41-C782-041BC2A416B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C1EA9F23-AE53-A7FB-020F-7F2C882218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508A6B09-0C14-F7F2-0BDA-5D9810A116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763" y="6380957"/>
            <a:ext cx="1554955" cy="9806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F90D008-531F-DDA1-FEF1-5543DFBD416D}"/>
              </a:ext>
            </a:extLst>
          </p:cNvPr>
          <p:cNvSpPr txBox="1">
            <a:spLocks/>
          </p:cNvSpPr>
          <p:nvPr/>
        </p:nvSpPr>
        <p:spPr>
          <a:xfrm>
            <a:off x="380998" y="381000"/>
            <a:ext cx="11811002" cy="641311"/>
          </a:xfrm>
          <a:prstGeom prst="rect">
            <a:avLst/>
          </a:prstGeom>
          <a:noFill/>
          <a:ln/>
        </p:spPr>
        <p:txBody>
          <a:bodyPr vert="horz" lIns="0" tIns="0" rIns="0" bIns="0" anchor="t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LT Pro 45 Lt" panose="020B0403020202020204" pitchFamily="34" charset="77"/>
                <a:ea typeface="+mj-ea"/>
                <a:cs typeface="+mj-cs"/>
              </a:rPr>
              <a:t>Auto FOSS wins if collaboration is designed not just encouraged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100000"/>
                </a:srgbClr>
              </a:solidFill>
              <a:effectLst/>
              <a:uLnTx/>
              <a:uFillTx/>
              <a:latin typeface="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C9F7BCA-451F-A36D-9196-008FC1D05558}"/>
              </a:ext>
            </a:extLst>
          </p:cNvPr>
          <p:cNvSpPr txBox="1"/>
          <p:nvPr/>
        </p:nvSpPr>
        <p:spPr bwMode="gray">
          <a:xfrm>
            <a:off x="381001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E8C368-3382-4C28-AE75-DF7C05ACA19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graphicFrame>
        <p:nvGraphicFramePr>
          <p:cNvPr id="5" name="Table Placeholder 24">
            <a:extLst>
              <a:ext uri="{FF2B5EF4-FFF2-40B4-BE49-F238E27FC236}">
                <a16:creationId xmlns:a16="http://schemas.microsoft.com/office/drawing/2014/main" id="{28F35C3A-9493-5B07-9F6F-5D54143C9FB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3239596"/>
              </p:ext>
            </p:extLst>
          </p:nvPr>
        </p:nvGraphicFramePr>
        <p:xfrm>
          <a:off x="-6102" y="1235932"/>
          <a:ext cx="12232800" cy="48598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30400">
                  <a:extLst>
                    <a:ext uri="{9D8B030D-6E8A-4147-A177-3AD203B41FA5}">
                      <a16:colId xmlns:a16="http://schemas.microsoft.com/office/drawing/2014/main" val="3821624978"/>
                    </a:ext>
                  </a:extLst>
                </a:gridCol>
                <a:gridCol w="2030400">
                  <a:extLst>
                    <a:ext uri="{9D8B030D-6E8A-4147-A177-3AD203B41FA5}">
                      <a16:colId xmlns:a16="http://schemas.microsoft.com/office/drawing/2014/main" val="502770025"/>
                    </a:ext>
                  </a:extLst>
                </a:gridCol>
                <a:gridCol w="8172000">
                  <a:extLst>
                    <a:ext uri="{9D8B030D-6E8A-4147-A177-3AD203B41FA5}">
                      <a16:colId xmlns:a16="http://schemas.microsoft.com/office/drawing/2014/main" val="3464860176"/>
                    </a:ext>
                  </a:extLst>
                </a:gridCol>
              </a:tblGrid>
              <a:tr h="617625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en-GB" sz="1800" b="1" spc="0">
                          <a:solidFill>
                            <a:schemeClr val="bg1"/>
                          </a:solidFill>
                        </a:rPr>
                        <a:t>Dimension</a:t>
                      </a:r>
                      <a:endParaRPr lang="en-GB" sz="1800" b="1" spc="0">
                        <a:solidFill>
                          <a:schemeClr val="bg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396000" marR="108000" marT="72000" marB="72000" anchor="ctr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Automotive question</a:t>
                      </a:r>
                      <a:endParaRPr kumimoji="0" lang="en-GB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74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Design choices</a:t>
                      </a:r>
                    </a:p>
                  </a:txBody>
                  <a:tcPr marL="108000" marR="396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22250088"/>
                  </a:ext>
                </a:extLst>
              </a:tr>
              <a:tr h="844424">
                <a:tc>
                  <a:txBody>
                    <a:bodyPr/>
                    <a:lstStyle/>
                    <a:p>
                      <a:pPr algn="l">
                        <a:lnSpc>
                          <a:spcPct val="90000"/>
                        </a:lnSpc>
                      </a:pPr>
                      <a:r>
                        <a:rPr lang="en-GB" sz="1800" b="1" spc="0">
                          <a:solidFill>
                            <a:schemeClr val="bg1"/>
                          </a:solidFill>
                        </a:rPr>
                        <a:t>Governance </a:t>
                      </a:r>
                      <a:endParaRPr lang="en-GB" sz="1800" b="1" spc="0">
                        <a:solidFill>
                          <a:schemeClr val="bg1"/>
                        </a:solidFill>
                        <a:latin typeface="Arial" panose="020B0604020202020204" pitchFamily="34" charset="0"/>
                      </a:endParaRPr>
                    </a:p>
                  </a:txBody>
                  <a:tcPr marL="396000" marR="108000" marT="72000" marB="72000" anchor="ctr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Who decides the roadmap?</a:t>
                      </a: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74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Neutral &amp; transparent governance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sym typeface="Wingdings" panose="05000000000000000000" pitchFamily="2" charset="2"/>
                        </a:rPr>
                        <a:t> Build trust with OEMs, Suppliers and tech players</a:t>
                      </a:r>
                      <a:endParaRPr kumimoji="0" lang="en-GB" sz="1600" b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</a:endParaRPr>
                    </a:p>
                  </a:txBody>
                  <a:tcPr marL="108000" marR="396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7998248"/>
                  </a:ext>
                </a:extLst>
              </a:tr>
              <a:tr h="8444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Incentives</a:t>
                      </a:r>
                      <a:endParaRPr kumimoji="0" lang="en-GB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96000" marR="108000" marT="72000" marB="72000" anchor="ctr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Why should competitors contribute?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74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Lower cost, faster standards, certification, influence and reusable assets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Clear reason to contribute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396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33587"/>
                  </a:ext>
                </a:extLst>
              </a:tr>
              <a:tr h="8444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Boundary</a:t>
                      </a:r>
                      <a:endParaRPr kumimoji="0" lang="en-GB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96000" marR="108000" marT="72000" marB="72000" anchor="ctr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What is shared </a:t>
                      </a:r>
                      <a:b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</a:b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vs</a:t>
                      </a:r>
                      <a:b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</a:b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 differentiated?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74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Compete on integration, UX, data, services and vehicle-specific performance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Share commodity software foundation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396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0797873"/>
                  </a:ext>
                </a:extLst>
              </a:tr>
              <a:tr h="8444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Value capture</a:t>
                      </a:r>
                      <a:endParaRPr kumimoji="0" lang="en-GB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96000" marR="108000" marT="72000" marB="72000" anchor="ctr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Where will profit flow?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74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Tools, integration, validation, lifecycle services, cloud and customer-facing features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Operations on shared base and customization above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396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3894249"/>
                  </a:ext>
                </a:extLst>
              </a:tr>
              <a:tr h="8444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800" b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Strategic risk</a:t>
                      </a:r>
                      <a:endParaRPr kumimoji="0" lang="en-GB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396000" marR="108000" marT="72000" marB="72000" anchor="ctr">
                    <a:lnL>
                      <a:noFill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</a:rPr>
                        <a:t>Which risk are we accepting?</a:t>
                      </a:r>
                      <a:endParaRPr kumimoji="0" lang="en-GB" sz="16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+mn-cs"/>
                      </a:endParaRPr>
                    </a:p>
                  </a:txBody>
                  <a:tcPr marL="108000" marR="108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674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Aim for Linux/Kubernetes-style durable infrastructure</a:t>
                      </a:r>
                      <a:b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</a:b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  <a:sym typeface="Wingdings" panose="05000000000000000000" pitchFamily="2" charset="2"/>
                        </a:rPr>
                        <a:t> A</a:t>
                      </a:r>
                      <a:r>
                        <a:rPr kumimoji="0" lang="en-GB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void Hadoop-style fragmentation and Android-style dependency</a:t>
                      </a:r>
                    </a:p>
                  </a:txBody>
                  <a:tcPr marL="108000" marR="396000" marT="72000" marB="72000" anchor="ctr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2477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1680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55356E-827F-5D61-0BD7-001A4CCD37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think-cell data - do not delete" hidden="1">
            <a:extLst>
              <a:ext uri="{FF2B5EF4-FFF2-40B4-BE49-F238E27FC236}">
                <a16:creationId xmlns:a16="http://schemas.microsoft.com/office/drawing/2014/main" id="{3DAAA888-F40F-1481-C0F6-32C454253ED9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606" imgH="608" progId="TCLayout.ActiveDocument.1">
                  <p:embed/>
                </p:oleObj>
              </mc:Choice>
              <mc:Fallback>
                <p:oleObj name="think-cell Slide" r:id="rId4" imgW="606" imgH="608" progId="TCLayout.ActiveDocument.1">
                  <p:embed/>
                  <p:pic>
                    <p:nvPicPr>
                      <p:cNvPr id="1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DAAA888-F40F-1481-C0F6-32C454253ED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01F9A2-A145-C973-3483-84DFE34E4C7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/>
              <a:t>Sebastian Werner</a:t>
            </a:r>
          </a:p>
          <a:p>
            <a:r>
              <a:rPr lang="en-US" b="0"/>
              <a:t>Principal</a:t>
            </a:r>
          </a:p>
          <a:p>
            <a:r>
              <a:rPr lang="en-US" b="0"/>
              <a:t>Sebastian.Werner@kearney.com</a:t>
            </a:r>
          </a:p>
          <a:p>
            <a:r>
              <a:rPr lang="en-US" b="0"/>
              <a:t>+49 175 2659 652</a:t>
            </a:r>
          </a:p>
          <a:p>
            <a:r>
              <a:rPr lang="en-US" b="0"/>
              <a:t>Munich, Germany</a:t>
            </a:r>
          </a:p>
          <a:p>
            <a:endParaRPr lang="en-US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FF0F844-2CD7-BB7C-CE01-2F4B930976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D3BFDA05-FB8A-45E4-59E1-B119D18207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02E4922-D689-2551-371B-B01745841C9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967134CB-013E-3251-DBC9-FA3E18A0074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1AD6C3F-B21B-4D7D-6BCB-FE44F56FBB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1296A22-FE07-FE0B-AA1B-9666976442F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29B046-EA0A-17E0-0749-39DCD6423C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0"/>
            <a:ext cx="6096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59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7094A-7E53-A942-4560-D1A03BDA8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9F54D529-69F9-7DD7-8C4E-47EC912E274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01" imgH="500" progId="TCLayout.ActiveDocument.1">
                  <p:embed/>
                </p:oleObj>
              </mc:Choice>
              <mc:Fallback>
                <p:oleObj name="think-cell Slide" r:id="rId4" imgW="501" imgH="50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9F54D529-69F9-7DD7-8C4E-47EC912E274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A449BCC0-E40B-D999-3334-D805BE17994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" y="-4"/>
            <a:ext cx="12192000" cy="6858000"/>
          </a:xfrm>
          <a:prstGeom prst="rect">
            <a:avLst/>
          </a:prstGeom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A2D1C78-07F2-0273-6EF6-D4AEC3C077B8}"/>
              </a:ext>
            </a:extLst>
          </p:cNvPr>
          <p:cNvSpPr/>
          <p:nvPr/>
        </p:nvSpPr>
        <p:spPr>
          <a:xfrm>
            <a:off x="976160" y="6384588"/>
            <a:ext cx="94636" cy="92075"/>
          </a:xfrm>
          <a:custGeom>
            <a:avLst/>
            <a:gdLst>
              <a:gd name="connsiteX0" fmla="*/ 684086 w 1114425"/>
              <a:gd name="connsiteY0" fmla="*/ 0 h 1076325"/>
              <a:gd name="connsiteX1" fmla="*/ 438912 w 1114425"/>
              <a:gd name="connsiteY1" fmla="*/ 0 h 1076325"/>
              <a:gd name="connsiteX2" fmla="*/ 0 w 1114425"/>
              <a:gd name="connsiteY2" fmla="*/ 1080040 h 1076325"/>
              <a:gd name="connsiteX3" fmla="*/ 143065 w 1114425"/>
              <a:gd name="connsiteY3" fmla="*/ 1080040 h 1076325"/>
              <a:gd name="connsiteX4" fmla="*/ 258985 w 1114425"/>
              <a:gd name="connsiteY4" fmla="*/ 790575 h 1076325"/>
              <a:gd name="connsiteX5" fmla="*/ 858679 w 1114425"/>
              <a:gd name="connsiteY5" fmla="*/ 790575 h 1076325"/>
              <a:gd name="connsiteX6" fmla="*/ 975360 w 1114425"/>
              <a:gd name="connsiteY6" fmla="*/ 1080040 h 1076325"/>
              <a:gd name="connsiteX7" fmla="*/ 1123760 w 1114425"/>
              <a:gd name="connsiteY7" fmla="*/ 1080040 h 1076325"/>
              <a:gd name="connsiteX8" fmla="*/ 684086 w 1114425"/>
              <a:gd name="connsiteY8" fmla="*/ 0 h 1076325"/>
              <a:gd name="connsiteX9" fmla="*/ 310420 w 1114425"/>
              <a:gd name="connsiteY9" fmla="*/ 662083 h 1076325"/>
              <a:gd name="connsiteX10" fmla="*/ 523018 w 1114425"/>
              <a:gd name="connsiteY10" fmla="*/ 135160 h 1076325"/>
              <a:gd name="connsiteX11" fmla="*/ 595503 w 1114425"/>
              <a:gd name="connsiteY11" fmla="*/ 135160 h 1076325"/>
              <a:gd name="connsiteX12" fmla="*/ 807148 w 1114425"/>
              <a:gd name="connsiteY12" fmla="*/ 662083 h 1076325"/>
              <a:gd name="connsiteX13" fmla="*/ 310420 w 1114425"/>
              <a:gd name="connsiteY13" fmla="*/ 662083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14425" h="1076325">
                <a:moveTo>
                  <a:pt x="684086" y="0"/>
                </a:moveTo>
                <a:lnTo>
                  <a:pt x="438912" y="0"/>
                </a:lnTo>
                <a:lnTo>
                  <a:pt x="0" y="1080040"/>
                </a:lnTo>
                <a:lnTo>
                  <a:pt x="143065" y="1080040"/>
                </a:lnTo>
                <a:lnTo>
                  <a:pt x="258985" y="790575"/>
                </a:lnTo>
                <a:lnTo>
                  <a:pt x="858679" y="790575"/>
                </a:lnTo>
                <a:lnTo>
                  <a:pt x="975360" y="1080040"/>
                </a:lnTo>
                <a:lnTo>
                  <a:pt x="1123760" y="1080040"/>
                </a:lnTo>
                <a:lnTo>
                  <a:pt x="684086" y="0"/>
                </a:lnTo>
                <a:close/>
                <a:moveTo>
                  <a:pt x="310420" y="662083"/>
                </a:moveTo>
                <a:lnTo>
                  <a:pt x="523018" y="135160"/>
                </a:lnTo>
                <a:lnTo>
                  <a:pt x="595503" y="135160"/>
                </a:lnTo>
                <a:lnTo>
                  <a:pt x="807148" y="662083"/>
                </a:lnTo>
                <a:lnTo>
                  <a:pt x="310420" y="66208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362F70FF-011D-08D6-403C-A2702BD41574}"/>
              </a:ext>
            </a:extLst>
          </p:cNvPr>
          <p:cNvSpPr/>
          <p:nvPr/>
        </p:nvSpPr>
        <p:spPr>
          <a:xfrm>
            <a:off x="1435225" y="6384588"/>
            <a:ext cx="92209" cy="92075"/>
          </a:xfrm>
          <a:custGeom>
            <a:avLst/>
            <a:gdLst>
              <a:gd name="connsiteX0" fmla="*/ 616553 w 1085850"/>
              <a:gd name="connsiteY0" fmla="*/ 631031 h 1076325"/>
              <a:gd name="connsiteX1" fmla="*/ 616553 w 1085850"/>
              <a:gd name="connsiteY1" fmla="*/ 1080040 h 1076325"/>
              <a:gd name="connsiteX2" fmla="*/ 475773 w 1085850"/>
              <a:gd name="connsiteY2" fmla="*/ 1080040 h 1076325"/>
              <a:gd name="connsiteX3" fmla="*/ 475773 w 1085850"/>
              <a:gd name="connsiteY3" fmla="*/ 629507 h 1076325"/>
              <a:gd name="connsiteX4" fmla="*/ 0 w 1085850"/>
              <a:gd name="connsiteY4" fmla="*/ 0 h 1076325"/>
              <a:gd name="connsiteX5" fmla="*/ 168402 w 1085850"/>
              <a:gd name="connsiteY5" fmla="*/ 0 h 1076325"/>
              <a:gd name="connsiteX6" fmla="*/ 545020 w 1085850"/>
              <a:gd name="connsiteY6" fmla="*/ 499872 h 1076325"/>
              <a:gd name="connsiteX7" fmla="*/ 926401 w 1085850"/>
              <a:gd name="connsiteY7" fmla="*/ 0 h 1076325"/>
              <a:gd name="connsiteX8" fmla="*/ 1090136 w 1085850"/>
              <a:gd name="connsiteY8" fmla="*/ 0 h 1076325"/>
              <a:gd name="connsiteX9" fmla="*/ 616553 w 1085850"/>
              <a:gd name="connsiteY9" fmla="*/ 631031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5850" h="1076325">
                <a:moveTo>
                  <a:pt x="616553" y="631031"/>
                </a:moveTo>
                <a:lnTo>
                  <a:pt x="616553" y="1080040"/>
                </a:lnTo>
                <a:lnTo>
                  <a:pt x="475773" y="1080040"/>
                </a:lnTo>
                <a:lnTo>
                  <a:pt x="475773" y="629507"/>
                </a:lnTo>
                <a:lnTo>
                  <a:pt x="0" y="0"/>
                </a:lnTo>
                <a:lnTo>
                  <a:pt x="168402" y="0"/>
                </a:lnTo>
                <a:lnTo>
                  <a:pt x="545020" y="499872"/>
                </a:lnTo>
                <a:lnTo>
                  <a:pt x="926401" y="0"/>
                </a:lnTo>
                <a:lnTo>
                  <a:pt x="1090136" y="0"/>
                </a:lnTo>
                <a:lnTo>
                  <a:pt x="616553" y="63103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BE1BF911-85EA-85E2-B2F5-48461D38E322}"/>
              </a:ext>
            </a:extLst>
          </p:cNvPr>
          <p:cNvSpPr/>
          <p:nvPr/>
        </p:nvSpPr>
        <p:spPr>
          <a:xfrm>
            <a:off x="875749" y="6384588"/>
            <a:ext cx="75223" cy="92075"/>
          </a:xfrm>
          <a:custGeom>
            <a:avLst/>
            <a:gdLst>
              <a:gd name="connsiteX0" fmla="*/ 886206 w 885825"/>
              <a:gd name="connsiteY0" fmla="*/ 1079945 h 1076325"/>
              <a:gd name="connsiteX1" fmla="*/ 0 w 885825"/>
              <a:gd name="connsiteY1" fmla="*/ 1079945 h 1076325"/>
              <a:gd name="connsiteX2" fmla="*/ 0 w 885825"/>
              <a:gd name="connsiteY2" fmla="*/ 0 h 1076325"/>
              <a:gd name="connsiteX3" fmla="*/ 886206 w 885825"/>
              <a:gd name="connsiteY3" fmla="*/ 0 h 1076325"/>
              <a:gd name="connsiteX4" fmla="*/ 886206 w 885825"/>
              <a:gd name="connsiteY4" fmla="*/ 127254 h 1076325"/>
              <a:gd name="connsiteX5" fmla="*/ 132778 w 885825"/>
              <a:gd name="connsiteY5" fmla="*/ 127254 h 1076325"/>
              <a:gd name="connsiteX6" fmla="*/ 132778 w 885825"/>
              <a:gd name="connsiteY6" fmla="*/ 475964 h 1076325"/>
              <a:gd name="connsiteX7" fmla="*/ 796385 w 885825"/>
              <a:gd name="connsiteY7" fmla="*/ 475964 h 1076325"/>
              <a:gd name="connsiteX8" fmla="*/ 796385 w 885825"/>
              <a:gd name="connsiteY8" fmla="*/ 603980 h 1076325"/>
              <a:gd name="connsiteX9" fmla="*/ 132778 w 885825"/>
              <a:gd name="connsiteY9" fmla="*/ 603980 h 1076325"/>
              <a:gd name="connsiteX10" fmla="*/ 132778 w 885825"/>
              <a:gd name="connsiteY10" fmla="*/ 952691 h 1076325"/>
              <a:gd name="connsiteX11" fmla="*/ 886206 w 885825"/>
              <a:gd name="connsiteY11" fmla="*/ 952691 h 1076325"/>
              <a:gd name="connsiteX12" fmla="*/ 886206 w 885825"/>
              <a:gd name="connsiteY12" fmla="*/ 107994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5825" h="1076325">
                <a:moveTo>
                  <a:pt x="886206" y="1079945"/>
                </a:moveTo>
                <a:lnTo>
                  <a:pt x="0" y="1079945"/>
                </a:lnTo>
                <a:lnTo>
                  <a:pt x="0" y="0"/>
                </a:lnTo>
                <a:lnTo>
                  <a:pt x="886206" y="0"/>
                </a:lnTo>
                <a:lnTo>
                  <a:pt x="886206" y="127254"/>
                </a:lnTo>
                <a:lnTo>
                  <a:pt x="132778" y="127254"/>
                </a:lnTo>
                <a:lnTo>
                  <a:pt x="132778" y="475964"/>
                </a:lnTo>
                <a:lnTo>
                  <a:pt x="796385" y="475964"/>
                </a:lnTo>
                <a:lnTo>
                  <a:pt x="796385" y="603980"/>
                </a:lnTo>
                <a:lnTo>
                  <a:pt x="132778" y="603980"/>
                </a:lnTo>
                <a:lnTo>
                  <a:pt x="132778" y="952691"/>
                </a:lnTo>
                <a:lnTo>
                  <a:pt x="886206" y="952691"/>
                </a:lnTo>
                <a:lnTo>
                  <a:pt x="886206" y="107994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90B7D345-4C0D-901D-BB6F-9576600FD6DE}"/>
              </a:ext>
            </a:extLst>
          </p:cNvPr>
          <p:cNvSpPr/>
          <p:nvPr/>
        </p:nvSpPr>
        <p:spPr>
          <a:xfrm>
            <a:off x="1336625" y="6384588"/>
            <a:ext cx="75223" cy="92075"/>
          </a:xfrm>
          <a:custGeom>
            <a:avLst/>
            <a:gdLst>
              <a:gd name="connsiteX0" fmla="*/ 886206 w 885825"/>
              <a:gd name="connsiteY0" fmla="*/ 1079945 h 1076325"/>
              <a:gd name="connsiteX1" fmla="*/ 0 w 885825"/>
              <a:gd name="connsiteY1" fmla="*/ 1079945 h 1076325"/>
              <a:gd name="connsiteX2" fmla="*/ 0 w 885825"/>
              <a:gd name="connsiteY2" fmla="*/ 0 h 1076325"/>
              <a:gd name="connsiteX3" fmla="*/ 886206 w 885825"/>
              <a:gd name="connsiteY3" fmla="*/ 0 h 1076325"/>
              <a:gd name="connsiteX4" fmla="*/ 886206 w 885825"/>
              <a:gd name="connsiteY4" fmla="*/ 127254 h 1076325"/>
              <a:gd name="connsiteX5" fmla="*/ 132779 w 885825"/>
              <a:gd name="connsiteY5" fmla="*/ 127254 h 1076325"/>
              <a:gd name="connsiteX6" fmla="*/ 132779 w 885825"/>
              <a:gd name="connsiteY6" fmla="*/ 475964 h 1076325"/>
              <a:gd name="connsiteX7" fmla="*/ 796385 w 885825"/>
              <a:gd name="connsiteY7" fmla="*/ 475964 h 1076325"/>
              <a:gd name="connsiteX8" fmla="*/ 796385 w 885825"/>
              <a:gd name="connsiteY8" fmla="*/ 603980 h 1076325"/>
              <a:gd name="connsiteX9" fmla="*/ 132779 w 885825"/>
              <a:gd name="connsiteY9" fmla="*/ 603980 h 1076325"/>
              <a:gd name="connsiteX10" fmla="*/ 132779 w 885825"/>
              <a:gd name="connsiteY10" fmla="*/ 952691 h 1076325"/>
              <a:gd name="connsiteX11" fmla="*/ 886206 w 885825"/>
              <a:gd name="connsiteY11" fmla="*/ 952691 h 1076325"/>
              <a:gd name="connsiteX12" fmla="*/ 886206 w 885825"/>
              <a:gd name="connsiteY12" fmla="*/ 107994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5825" h="1076325">
                <a:moveTo>
                  <a:pt x="886206" y="1079945"/>
                </a:moveTo>
                <a:lnTo>
                  <a:pt x="0" y="1079945"/>
                </a:lnTo>
                <a:lnTo>
                  <a:pt x="0" y="0"/>
                </a:lnTo>
                <a:lnTo>
                  <a:pt x="886206" y="0"/>
                </a:lnTo>
                <a:lnTo>
                  <a:pt x="886206" y="127254"/>
                </a:lnTo>
                <a:lnTo>
                  <a:pt x="132779" y="127254"/>
                </a:lnTo>
                <a:lnTo>
                  <a:pt x="132779" y="475964"/>
                </a:lnTo>
                <a:lnTo>
                  <a:pt x="796385" y="475964"/>
                </a:lnTo>
                <a:lnTo>
                  <a:pt x="796385" y="603980"/>
                </a:lnTo>
                <a:lnTo>
                  <a:pt x="132779" y="603980"/>
                </a:lnTo>
                <a:lnTo>
                  <a:pt x="132779" y="952691"/>
                </a:lnTo>
                <a:lnTo>
                  <a:pt x="886206" y="952691"/>
                </a:lnTo>
                <a:lnTo>
                  <a:pt x="886206" y="107994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0097D418-5541-0DB8-2418-94A427D396AB}"/>
              </a:ext>
            </a:extLst>
          </p:cNvPr>
          <p:cNvSpPr/>
          <p:nvPr/>
        </p:nvSpPr>
        <p:spPr>
          <a:xfrm>
            <a:off x="1213397" y="6384588"/>
            <a:ext cx="82503" cy="92075"/>
          </a:xfrm>
          <a:custGeom>
            <a:avLst/>
            <a:gdLst>
              <a:gd name="connsiteX0" fmla="*/ 977836 w 971550"/>
              <a:gd name="connsiteY0" fmla="*/ 1079945 h 1076325"/>
              <a:gd name="connsiteX1" fmla="*/ 856869 w 971550"/>
              <a:gd name="connsiteY1" fmla="*/ 1079945 h 1076325"/>
              <a:gd name="connsiteX2" fmla="*/ 137160 w 971550"/>
              <a:gd name="connsiteY2" fmla="*/ 243650 h 1076325"/>
              <a:gd name="connsiteX3" fmla="*/ 136398 w 971550"/>
              <a:gd name="connsiteY3" fmla="*/ 1079945 h 1076325"/>
              <a:gd name="connsiteX4" fmla="*/ 0 w 971550"/>
              <a:gd name="connsiteY4" fmla="*/ 1079945 h 1076325"/>
              <a:gd name="connsiteX5" fmla="*/ 0 w 971550"/>
              <a:gd name="connsiteY5" fmla="*/ 0 h 1076325"/>
              <a:gd name="connsiteX6" fmla="*/ 120967 w 971550"/>
              <a:gd name="connsiteY6" fmla="*/ 0 h 1076325"/>
              <a:gd name="connsiteX7" fmla="*/ 841438 w 971550"/>
              <a:gd name="connsiteY7" fmla="*/ 838200 h 1076325"/>
              <a:gd name="connsiteX8" fmla="*/ 841438 w 971550"/>
              <a:gd name="connsiteY8" fmla="*/ 0 h 1076325"/>
              <a:gd name="connsiteX9" fmla="*/ 977836 w 971550"/>
              <a:gd name="connsiteY9" fmla="*/ 0 h 1076325"/>
              <a:gd name="connsiteX10" fmla="*/ 977836 w 971550"/>
              <a:gd name="connsiteY10" fmla="*/ 107994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1550" h="1076325">
                <a:moveTo>
                  <a:pt x="977836" y="1079945"/>
                </a:moveTo>
                <a:lnTo>
                  <a:pt x="856869" y="1079945"/>
                </a:lnTo>
                <a:lnTo>
                  <a:pt x="137160" y="243650"/>
                </a:lnTo>
                <a:lnTo>
                  <a:pt x="136398" y="1079945"/>
                </a:lnTo>
                <a:lnTo>
                  <a:pt x="0" y="1079945"/>
                </a:lnTo>
                <a:lnTo>
                  <a:pt x="0" y="0"/>
                </a:lnTo>
                <a:lnTo>
                  <a:pt x="120967" y="0"/>
                </a:lnTo>
                <a:lnTo>
                  <a:pt x="841438" y="838200"/>
                </a:lnTo>
                <a:lnTo>
                  <a:pt x="841438" y="0"/>
                </a:lnTo>
                <a:lnTo>
                  <a:pt x="977836" y="0"/>
                </a:lnTo>
                <a:lnTo>
                  <a:pt x="977836" y="107994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F01F9DC2-4A07-2EFD-0711-EF9F81AD4059}"/>
              </a:ext>
            </a:extLst>
          </p:cNvPr>
          <p:cNvSpPr/>
          <p:nvPr/>
        </p:nvSpPr>
        <p:spPr>
          <a:xfrm>
            <a:off x="762000" y="6384588"/>
            <a:ext cx="82503" cy="92075"/>
          </a:xfrm>
          <a:custGeom>
            <a:avLst/>
            <a:gdLst>
              <a:gd name="connsiteX0" fmla="*/ 978313 w 971550"/>
              <a:gd name="connsiteY0" fmla="*/ 0 h 1076325"/>
              <a:gd name="connsiteX1" fmla="*/ 793147 w 971550"/>
              <a:gd name="connsiteY1" fmla="*/ 0 h 1076325"/>
              <a:gd name="connsiteX2" fmla="*/ 322421 w 971550"/>
              <a:gd name="connsiteY2" fmla="*/ 472535 h 1076325"/>
              <a:gd name="connsiteX3" fmla="*/ 136398 w 971550"/>
              <a:gd name="connsiteY3" fmla="*/ 472535 h 1076325"/>
              <a:gd name="connsiteX4" fmla="*/ 136398 w 971550"/>
              <a:gd name="connsiteY4" fmla="*/ 0 h 1076325"/>
              <a:gd name="connsiteX5" fmla="*/ 0 w 971550"/>
              <a:gd name="connsiteY5" fmla="*/ 0 h 1076325"/>
              <a:gd name="connsiteX6" fmla="*/ 0 w 971550"/>
              <a:gd name="connsiteY6" fmla="*/ 1079945 h 1076325"/>
              <a:gd name="connsiteX7" fmla="*/ 136398 w 971550"/>
              <a:gd name="connsiteY7" fmla="*/ 1079945 h 1076325"/>
              <a:gd name="connsiteX8" fmla="*/ 136398 w 971550"/>
              <a:gd name="connsiteY8" fmla="*/ 607409 h 1076325"/>
              <a:gd name="connsiteX9" fmla="*/ 321850 w 971550"/>
              <a:gd name="connsiteY9" fmla="*/ 607409 h 1076325"/>
              <a:gd name="connsiteX10" fmla="*/ 793147 w 971550"/>
              <a:gd name="connsiteY10" fmla="*/ 1079945 h 1076325"/>
              <a:gd name="connsiteX11" fmla="*/ 978313 w 971550"/>
              <a:gd name="connsiteY11" fmla="*/ 1079945 h 1076325"/>
              <a:gd name="connsiteX12" fmla="*/ 448532 w 971550"/>
              <a:gd name="connsiteY12" fmla="*/ 539972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71550" h="1076325">
                <a:moveTo>
                  <a:pt x="978313" y="0"/>
                </a:moveTo>
                <a:lnTo>
                  <a:pt x="793147" y="0"/>
                </a:lnTo>
                <a:lnTo>
                  <a:pt x="322421" y="472535"/>
                </a:lnTo>
                <a:lnTo>
                  <a:pt x="136398" y="472535"/>
                </a:lnTo>
                <a:lnTo>
                  <a:pt x="136398" y="0"/>
                </a:lnTo>
                <a:lnTo>
                  <a:pt x="0" y="0"/>
                </a:lnTo>
                <a:lnTo>
                  <a:pt x="0" y="1079945"/>
                </a:lnTo>
                <a:lnTo>
                  <a:pt x="136398" y="1079945"/>
                </a:lnTo>
                <a:lnTo>
                  <a:pt x="136398" y="607409"/>
                </a:lnTo>
                <a:lnTo>
                  <a:pt x="321850" y="607409"/>
                </a:lnTo>
                <a:lnTo>
                  <a:pt x="793147" y="1079945"/>
                </a:lnTo>
                <a:lnTo>
                  <a:pt x="978313" y="1079945"/>
                </a:lnTo>
                <a:lnTo>
                  <a:pt x="448532" y="53997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5FADA8B4-03F5-0EB7-B92C-EBDBDE8C0926}"/>
              </a:ext>
            </a:extLst>
          </p:cNvPr>
          <p:cNvSpPr/>
          <p:nvPr/>
        </p:nvSpPr>
        <p:spPr>
          <a:xfrm>
            <a:off x="1099405" y="6384580"/>
            <a:ext cx="82503" cy="92075"/>
          </a:xfrm>
          <a:custGeom>
            <a:avLst/>
            <a:gdLst>
              <a:gd name="connsiteX0" fmla="*/ 973169 w 971550"/>
              <a:gd name="connsiteY0" fmla="*/ 1080040 h 1076325"/>
              <a:gd name="connsiteX1" fmla="*/ 613029 w 971550"/>
              <a:gd name="connsiteY1" fmla="*/ 601980 h 1076325"/>
              <a:gd name="connsiteX2" fmla="*/ 689800 w 971550"/>
              <a:gd name="connsiteY2" fmla="*/ 591693 h 1076325"/>
              <a:gd name="connsiteX3" fmla="*/ 908589 w 971550"/>
              <a:gd name="connsiteY3" fmla="*/ 301657 h 1076325"/>
              <a:gd name="connsiteX4" fmla="*/ 530637 w 971550"/>
              <a:gd name="connsiteY4" fmla="*/ 0 h 1076325"/>
              <a:gd name="connsiteX5" fmla="*/ 0 w 971550"/>
              <a:gd name="connsiteY5" fmla="*/ 0 h 1076325"/>
              <a:gd name="connsiteX6" fmla="*/ 0 w 971550"/>
              <a:gd name="connsiteY6" fmla="*/ 1080040 h 1076325"/>
              <a:gd name="connsiteX7" fmla="*/ 135731 w 971550"/>
              <a:gd name="connsiteY7" fmla="*/ 1080040 h 1076325"/>
              <a:gd name="connsiteX8" fmla="*/ 135731 w 971550"/>
              <a:gd name="connsiteY8" fmla="*/ 604076 h 1076325"/>
              <a:gd name="connsiteX9" fmla="*/ 446246 w 971550"/>
              <a:gd name="connsiteY9" fmla="*/ 604076 h 1076325"/>
              <a:gd name="connsiteX10" fmla="*/ 806005 w 971550"/>
              <a:gd name="connsiteY10" fmla="*/ 1080040 h 1076325"/>
              <a:gd name="connsiteX11" fmla="*/ 973169 w 971550"/>
              <a:gd name="connsiteY11" fmla="*/ 1080040 h 1076325"/>
              <a:gd name="connsiteX12" fmla="*/ 135636 w 971550"/>
              <a:gd name="connsiteY12" fmla="*/ 127349 h 1076325"/>
              <a:gd name="connsiteX13" fmla="*/ 527494 w 971550"/>
              <a:gd name="connsiteY13" fmla="*/ 127349 h 1076325"/>
              <a:gd name="connsiteX14" fmla="*/ 767429 w 971550"/>
              <a:gd name="connsiteY14" fmla="*/ 301657 h 1076325"/>
              <a:gd name="connsiteX15" fmla="*/ 527494 w 971550"/>
              <a:gd name="connsiteY15" fmla="*/ 475964 h 1076325"/>
              <a:gd name="connsiteX16" fmla="*/ 135636 w 971550"/>
              <a:gd name="connsiteY16" fmla="*/ 475964 h 1076325"/>
              <a:gd name="connsiteX17" fmla="*/ 135636 w 971550"/>
              <a:gd name="connsiteY17" fmla="*/ 127349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71550" h="1076325">
                <a:moveTo>
                  <a:pt x="973169" y="1080040"/>
                </a:moveTo>
                <a:lnTo>
                  <a:pt x="613029" y="601980"/>
                </a:lnTo>
                <a:cubicBezTo>
                  <a:pt x="664273" y="598456"/>
                  <a:pt x="689800" y="591693"/>
                  <a:pt x="689800" y="591693"/>
                </a:cubicBezTo>
                <a:cubicBezTo>
                  <a:pt x="822579" y="549688"/>
                  <a:pt x="908589" y="447865"/>
                  <a:pt x="908589" y="301657"/>
                </a:cubicBezTo>
                <a:cubicBezTo>
                  <a:pt x="908589" y="104966"/>
                  <a:pt x="773525" y="0"/>
                  <a:pt x="530637" y="0"/>
                </a:cubicBezTo>
                <a:lnTo>
                  <a:pt x="0" y="0"/>
                </a:lnTo>
                <a:lnTo>
                  <a:pt x="0" y="1080040"/>
                </a:lnTo>
                <a:lnTo>
                  <a:pt x="135731" y="1080040"/>
                </a:lnTo>
                <a:lnTo>
                  <a:pt x="135731" y="604076"/>
                </a:lnTo>
                <a:lnTo>
                  <a:pt x="446246" y="604076"/>
                </a:lnTo>
                <a:lnTo>
                  <a:pt x="806005" y="1080040"/>
                </a:lnTo>
                <a:lnTo>
                  <a:pt x="973169" y="1080040"/>
                </a:lnTo>
                <a:close/>
                <a:moveTo>
                  <a:pt x="135636" y="127349"/>
                </a:moveTo>
                <a:lnTo>
                  <a:pt x="527494" y="127349"/>
                </a:lnTo>
                <a:cubicBezTo>
                  <a:pt x="684085" y="127349"/>
                  <a:pt x="767429" y="186785"/>
                  <a:pt x="767429" y="301657"/>
                </a:cubicBezTo>
                <a:cubicBezTo>
                  <a:pt x="767429" y="416433"/>
                  <a:pt x="686466" y="475964"/>
                  <a:pt x="527494" y="475964"/>
                </a:cubicBezTo>
                <a:lnTo>
                  <a:pt x="135636" y="475964"/>
                </a:lnTo>
                <a:lnTo>
                  <a:pt x="135636" y="1273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869B61E-3513-CBC4-F56A-1D9E2E174814}"/>
              </a:ext>
            </a:extLst>
          </p:cNvPr>
          <p:cNvSpPr txBox="1"/>
          <p:nvPr/>
        </p:nvSpPr>
        <p:spPr bwMode="gray">
          <a:xfrm>
            <a:off x="381001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E8C368-3382-4C28-AE75-DF7C05ACA19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89D096DB-474F-AE65-4C57-8DDC98589CED}"/>
              </a:ext>
            </a:extLst>
          </p:cNvPr>
          <p:cNvSpPr txBox="1">
            <a:spLocks/>
          </p:cNvSpPr>
          <p:nvPr/>
        </p:nvSpPr>
        <p:spPr>
          <a:xfrm>
            <a:off x="380998" y="381000"/>
            <a:ext cx="10932572" cy="930066"/>
          </a:xfrm>
          <a:prstGeom prst="rect">
            <a:avLst/>
          </a:prstGeom>
          <a:noFill/>
          <a:ln/>
        </p:spPr>
        <p:txBody>
          <a:bodyPr vert="horz" lIns="0" tIns="0" rIns="0" bIns="0" anchor="t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LT Pro 45 Lt" panose="020B0403020202020204" pitchFamily="34" charset="77"/>
                <a:ea typeface="+mj-ea"/>
                <a:cs typeface="+mj-cs"/>
              </a:rPr>
              <a:t>How many open-source projects are estimated to exist?</a:t>
            </a:r>
            <a:endParaRPr kumimoji="0" lang="en-GB" sz="4800" b="1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100000"/>
                </a:srgbClr>
              </a:solidFill>
              <a:effectLst/>
              <a:uLnTx/>
              <a:uFillTx/>
              <a:latin typeface=""/>
              <a:ea typeface="+mj-ea"/>
              <a:cs typeface="+mj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9C7CBAA0-38A1-C341-266B-32854B1A0F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763" y="6380957"/>
            <a:ext cx="1554955" cy="98060"/>
          </a:xfrm>
          <a:prstGeom prst="rect">
            <a:avLst/>
          </a:prstGeom>
        </p:spPr>
      </p:pic>
      <p:sp>
        <p:nvSpPr>
          <p:cNvPr id="3" name="Rectangle: Diagonal Corners Snipped 2">
            <a:extLst>
              <a:ext uri="{FF2B5EF4-FFF2-40B4-BE49-F238E27FC236}">
                <a16:creationId xmlns:a16="http://schemas.microsoft.com/office/drawing/2014/main" id="{5AC8AFC0-DC2E-2963-7511-A560C7193DEE}"/>
              </a:ext>
            </a:extLst>
          </p:cNvPr>
          <p:cNvSpPr/>
          <p:nvPr/>
        </p:nvSpPr>
        <p:spPr>
          <a:xfrm>
            <a:off x="1070115" y="2725752"/>
            <a:ext cx="3068534" cy="1406487"/>
          </a:xfrm>
          <a:prstGeom prst="snip2Diag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ctr"/>
          <a:lstStyle/>
          <a:p>
            <a:pPr algn="ctr">
              <a:lnSpc>
                <a:spcPct val="90000"/>
              </a:lnSpc>
            </a:pPr>
            <a:r>
              <a:rPr lang="en-GB" sz="3600" b="1">
                <a:solidFill>
                  <a:schemeClr val="bg1"/>
                </a:solidFill>
              </a:rPr>
              <a:t>~5 million</a:t>
            </a: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6A2E006A-C477-3188-8C22-70083858989C}"/>
              </a:ext>
            </a:extLst>
          </p:cNvPr>
          <p:cNvSpPr/>
          <p:nvPr/>
        </p:nvSpPr>
        <p:spPr>
          <a:xfrm>
            <a:off x="4561731" y="2725752"/>
            <a:ext cx="3068534" cy="1406487"/>
          </a:xfrm>
          <a:prstGeom prst="snip2Diag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ctr"/>
          <a:lstStyle/>
          <a:p>
            <a:pPr algn="ctr">
              <a:lnSpc>
                <a:spcPct val="90000"/>
              </a:lnSpc>
            </a:pPr>
            <a:r>
              <a:rPr lang="en-GB" sz="3600" b="1">
                <a:solidFill>
                  <a:schemeClr val="bg1"/>
                </a:solidFill>
              </a:rPr>
              <a:t>~10 million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82EB0E51-830C-D5D6-3C07-FFE32A63E986}"/>
              </a:ext>
            </a:extLst>
          </p:cNvPr>
          <p:cNvSpPr/>
          <p:nvPr/>
        </p:nvSpPr>
        <p:spPr>
          <a:xfrm>
            <a:off x="8053353" y="2725752"/>
            <a:ext cx="3068534" cy="1406487"/>
          </a:xfrm>
          <a:prstGeom prst="snip2Diag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ctr"/>
          <a:lstStyle/>
          <a:p>
            <a:pPr algn="ctr">
              <a:lnSpc>
                <a:spcPct val="90000"/>
              </a:lnSpc>
            </a:pPr>
            <a:r>
              <a:rPr lang="en-GB" sz="3600" b="1">
                <a:solidFill>
                  <a:schemeClr val="bg1"/>
                </a:solidFill>
              </a:rPr>
              <a:t>~15 million</a:t>
            </a:r>
          </a:p>
        </p:txBody>
      </p:sp>
    </p:spTree>
    <p:extLst>
      <p:ext uri="{BB962C8B-B14F-4D97-AF65-F5344CB8AC3E}">
        <p14:creationId xmlns:p14="http://schemas.microsoft.com/office/powerpoint/2010/main" val="1751961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A1820-C2A0-8BBC-8BD0-6A6A7F333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66D9C32C-62B4-5B52-C360-2FA0693045E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01" imgH="500" progId="TCLayout.ActiveDocument.1">
                  <p:embed/>
                </p:oleObj>
              </mc:Choice>
              <mc:Fallback>
                <p:oleObj name="think-cell Slide" r:id="rId4" imgW="501" imgH="50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66D9C32C-62B4-5B52-C360-2FA0693045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Picture 1">
            <a:extLst>
              <a:ext uri="{FF2B5EF4-FFF2-40B4-BE49-F238E27FC236}">
                <a16:creationId xmlns:a16="http://schemas.microsoft.com/office/drawing/2014/main" id="{183E9476-C02E-617E-E053-6DBE07B5C4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" y="-4"/>
            <a:ext cx="12192000" cy="6858000"/>
          </a:xfrm>
          <a:prstGeom prst="rect">
            <a:avLst/>
          </a:prstGeom>
        </p:spPr>
      </p:pic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2FE7F750-989B-EB9A-FFA0-3112A6FAC111}"/>
              </a:ext>
            </a:extLst>
          </p:cNvPr>
          <p:cNvSpPr/>
          <p:nvPr/>
        </p:nvSpPr>
        <p:spPr>
          <a:xfrm>
            <a:off x="976160" y="6384588"/>
            <a:ext cx="94636" cy="92075"/>
          </a:xfrm>
          <a:custGeom>
            <a:avLst/>
            <a:gdLst>
              <a:gd name="connsiteX0" fmla="*/ 684086 w 1114425"/>
              <a:gd name="connsiteY0" fmla="*/ 0 h 1076325"/>
              <a:gd name="connsiteX1" fmla="*/ 438912 w 1114425"/>
              <a:gd name="connsiteY1" fmla="*/ 0 h 1076325"/>
              <a:gd name="connsiteX2" fmla="*/ 0 w 1114425"/>
              <a:gd name="connsiteY2" fmla="*/ 1080040 h 1076325"/>
              <a:gd name="connsiteX3" fmla="*/ 143065 w 1114425"/>
              <a:gd name="connsiteY3" fmla="*/ 1080040 h 1076325"/>
              <a:gd name="connsiteX4" fmla="*/ 258985 w 1114425"/>
              <a:gd name="connsiteY4" fmla="*/ 790575 h 1076325"/>
              <a:gd name="connsiteX5" fmla="*/ 858679 w 1114425"/>
              <a:gd name="connsiteY5" fmla="*/ 790575 h 1076325"/>
              <a:gd name="connsiteX6" fmla="*/ 975360 w 1114425"/>
              <a:gd name="connsiteY6" fmla="*/ 1080040 h 1076325"/>
              <a:gd name="connsiteX7" fmla="*/ 1123760 w 1114425"/>
              <a:gd name="connsiteY7" fmla="*/ 1080040 h 1076325"/>
              <a:gd name="connsiteX8" fmla="*/ 684086 w 1114425"/>
              <a:gd name="connsiteY8" fmla="*/ 0 h 1076325"/>
              <a:gd name="connsiteX9" fmla="*/ 310420 w 1114425"/>
              <a:gd name="connsiteY9" fmla="*/ 662083 h 1076325"/>
              <a:gd name="connsiteX10" fmla="*/ 523018 w 1114425"/>
              <a:gd name="connsiteY10" fmla="*/ 135160 h 1076325"/>
              <a:gd name="connsiteX11" fmla="*/ 595503 w 1114425"/>
              <a:gd name="connsiteY11" fmla="*/ 135160 h 1076325"/>
              <a:gd name="connsiteX12" fmla="*/ 807148 w 1114425"/>
              <a:gd name="connsiteY12" fmla="*/ 662083 h 1076325"/>
              <a:gd name="connsiteX13" fmla="*/ 310420 w 1114425"/>
              <a:gd name="connsiteY13" fmla="*/ 662083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14425" h="1076325">
                <a:moveTo>
                  <a:pt x="684086" y="0"/>
                </a:moveTo>
                <a:lnTo>
                  <a:pt x="438912" y="0"/>
                </a:lnTo>
                <a:lnTo>
                  <a:pt x="0" y="1080040"/>
                </a:lnTo>
                <a:lnTo>
                  <a:pt x="143065" y="1080040"/>
                </a:lnTo>
                <a:lnTo>
                  <a:pt x="258985" y="790575"/>
                </a:lnTo>
                <a:lnTo>
                  <a:pt x="858679" y="790575"/>
                </a:lnTo>
                <a:lnTo>
                  <a:pt x="975360" y="1080040"/>
                </a:lnTo>
                <a:lnTo>
                  <a:pt x="1123760" y="1080040"/>
                </a:lnTo>
                <a:lnTo>
                  <a:pt x="684086" y="0"/>
                </a:lnTo>
                <a:close/>
                <a:moveTo>
                  <a:pt x="310420" y="662083"/>
                </a:moveTo>
                <a:lnTo>
                  <a:pt x="523018" y="135160"/>
                </a:lnTo>
                <a:lnTo>
                  <a:pt x="595503" y="135160"/>
                </a:lnTo>
                <a:lnTo>
                  <a:pt x="807148" y="662083"/>
                </a:lnTo>
                <a:lnTo>
                  <a:pt x="310420" y="662083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033C39FD-A78B-C423-7484-55ECE67333CF}"/>
              </a:ext>
            </a:extLst>
          </p:cNvPr>
          <p:cNvSpPr/>
          <p:nvPr/>
        </p:nvSpPr>
        <p:spPr>
          <a:xfrm>
            <a:off x="1435225" y="6384588"/>
            <a:ext cx="92209" cy="92075"/>
          </a:xfrm>
          <a:custGeom>
            <a:avLst/>
            <a:gdLst>
              <a:gd name="connsiteX0" fmla="*/ 616553 w 1085850"/>
              <a:gd name="connsiteY0" fmla="*/ 631031 h 1076325"/>
              <a:gd name="connsiteX1" fmla="*/ 616553 w 1085850"/>
              <a:gd name="connsiteY1" fmla="*/ 1080040 h 1076325"/>
              <a:gd name="connsiteX2" fmla="*/ 475773 w 1085850"/>
              <a:gd name="connsiteY2" fmla="*/ 1080040 h 1076325"/>
              <a:gd name="connsiteX3" fmla="*/ 475773 w 1085850"/>
              <a:gd name="connsiteY3" fmla="*/ 629507 h 1076325"/>
              <a:gd name="connsiteX4" fmla="*/ 0 w 1085850"/>
              <a:gd name="connsiteY4" fmla="*/ 0 h 1076325"/>
              <a:gd name="connsiteX5" fmla="*/ 168402 w 1085850"/>
              <a:gd name="connsiteY5" fmla="*/ 0 h 1076325"/>
              <a:gd name="connsiteX6" fmla="*/ 545020 w 1085850"/>
              <a:gd name="connsiteY6" fmla="*/ 499872 h 1076325"/>
              <a:gd name="connsiteX7" fmla="*/ 926401 w 1085850"/>
              <a:gd name="connsiteY7" fmla="*/ 0 h 1076325"/>
              <a:gd name="connsiteX8" fmla="*/ 1090136 w 1085850"/>
              <a:gd name="connsiteY8" fmla="*/ 0 h 1076325"/>
              <a:gd name="connsiteX9" fmla="*/ 616553 w 1085850"/>
              <a:gd name="connsiteY9" fmla="*/ 631031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5850" h="1076325">
                <a:moveTo>
                  <a:pt x="616553" y="631031"/>
                </a:moveTo>
                <a:lnTo>
                  <a:pt x="616553" y="1080040"/>
                </a:lnTo>
                <a:lnTo>
                  <a:pt x="475773" y="1080040"/>
                </a:lnTo>
                <a:lnTo>
                  <a:pt x="475773" y="629507"/>
                </a:lnTo>
                <a:lnTo>
                  <a:pt x="0" y="0"/>
                </a:lnTo>
                <a:lnTo>
                  <a:pt x="168402" y="0"/>
                </a:lnTo>
                <a:lnTo>
                  <a:pt x="545020" y="499872"/>
                </a:lnTo>
                <a:lnTo>
                  <a:pt x="926401" y="0"/>
                </a:lnTo>
                <a:lnTo>
                  <a:pt x="1090136" y="0"/>
                </a:lnTo>
                <a:lnTo>
                  <a:pt x="616553" y="631031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4A0E327E-9C40-4FF9-A35F-FA7025FD7789}"/>
              </a:ext>
            </a:extLst>
          </p:cNvPr>
          <p:cNvSpPr/>
          <p:nvPr/>
        </p:nvSpPr>
        <p:spPr>
          <a:xfrm>
            <a:off x="875749" y="6384588"/>
            <a:ext cx="75223" cy="92075"/>
          </a:xfrm>
          <a:custGeom>
            <a:avLst/>
            <a:gdLst>
              <a:gd name="connsiteX0" fmla="*/ 886206 w 885825"/>
              <a:gd name="connsiteY0" fmla="*/ 1079945 h 1076325"/>
              <a:gd name="connsiteX1" fmla="*/ 0 w 885825"/>
              <a:gd name="connsiteY1" fmla="*/ 1079945 h 1076325"/>
              <a:gd name="connsiteX2" fmla="*/ 0 w 885825"/>
              <a:gd name="connsiteY2" fmla="*/ 0 h 1076325"/>
              <a:gd name="connsiteX3" fmla="*/ 886206 w 885825"/>
              <a:gd name="connsiteY3" fmla="*/ 0 h 1076325"/>
              <a:gd name="connsiteX4" fmla="*/ 886206 w 885825"/>
              <a:gd name="connsiteY4" fmla="*/ 127254 h 1076325"/>
              <a:gd name="connsiteX5" fmla="*/ 132778 w 885825"/>
              <a:gd name="connsiteY5" fmla="*/ 127254 h 1076325"/>
              <a:gd name="connsiteX6" fmla="*/ 132778 w 885825"/>
              <a:gd name="connsiteY6" fmla="*/ 475964 h 1076325"/>
              <a:gd name="connsiteX7" fmla="*/ 796385 w 885825"/>
              <a:gd name="connsiteY7" fmla="*/ 475964 h 1076325"/>
              <a:gd name="connsiteX8" fmla="*/ 796385 w 885825"/>
              <a:gd name="connsiteY8" fmla="*/ 603980 h 1076325"/>
              <a:gd name="connsiteX9" fmla="*/ 132778 w 885825"/>
              <a:gd name="connsiteY9" fmla="*/ 603980 h 1076325"/>
              <a:gd name="connsiteX10" fmla="*/ 132778 w 885825"/>
              <a:gd name="connsiteY10" fmla="*/ 952691 h 1076325"/>
              <a:gd name="connsiteX11" fmla="*/ 886206 w 885825"/>
              <a:gd name="connsiteY11" fmla="*/ 952691 h 1076325"/>
              <a:gd name="connsiteX12" fmla="*/ 886206 w 885825"/>
              <a:gd name="connsiteY12" fmla="*/ 107994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5825" h="1076325">
                <a:moveTo>
                  <a:pt x="886206" y="1079945"/>
                </a:moveTo>
                <a:lnTo>
                  <a:pt x="0" y="1079945"/>
                </a:lnTo>
                <a:lnTo>
                  <a:pt x="0" y="0"/>
                </a:lnTo>
                <a:lnTo>
                  <a:pt x="886206" y="0"/>
                </a:lnTo>
                <a:lnTo>
                  <a:pt x="886206" y="127254"/>
                </a:lnTo>
                <a:lnTo>
                  <a:pt x="132778" y="127254"/>
                </a:lnTo>
                <a:lnTo>
                  <a:pt x="132778" y="475964"/>
                </a:lnTo>
                <a:lnTo>
                  <a:pt x="796385" y="475964"/>
                </a:lnTo>
                <a:lnTo>
                  <a:pt x="796385" y="603980"/>
                </a:lnTo>
                <a:lnTo>
                  <a:pt x="132778" y="603980"/>
                </a:lnTo>
                <a:lnTo>
                  <a:pt x="132778" y="952691"/>
                </a:lnTo>
                <a:lnTo>
                  <a:pt x="886206" y="952691"/>
                </a:lnTo>
                <a:lnTo>
                  <a:pt x="886206" y="107994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21A3A7A0-1DEF-CCE7-AAB4-51B08B1D4A70}"/>
              </a:ext>
            </a:extLst>
          </p:cNvPr>
          <p:cNvSpPr/>
          <p:nvPr/>
        </p:nvSpPr>
        <p:spPr>
          <a:xfrm>
            <a:off x="1336625" y="6384588"/>
            <a:ext cx="75223" cy="92075"/>
          </a:xfrm>
          <a:custGeom>
            <a:avLst/>
            <a:gdLst>
              <a:gd name="connsiteX0" fmla="*/ 886206 w 885825"/>
              <a:gd name="connsiteY0" fmla="*/ 1079945 h 1076325"/>
              <a:gd name="connsiteX1" fmla="*/ 0 w 885825"/>
              <a:gd name="connsiteY1" fmla="*/ 1079945 h 1076325"/>
              <a:gd name="connsiteX2" fmla="*/ 0 w 885825"/>
              <a:gd name="connsiteY2" fmla="*/ 0 h 1076325"/>
              <a:gd name="connsiteX3" fmla="*/ 886206 w 885825"/>
              <a:gd name="connsiteY3" fmla="*/ 0 h 1076325"/>
              <a:gd name="connsiteX4" fmla="*/ 886206 w 885825"/>
              <a:gd name="connsiteY4" fmla="*/ 127254 h 1076325"/>
              <a:gd name="connsiteX5" fmla="*/ 132779 w 885825"/>
              <a:gd name="connsiteY5" fmla="*/ 127254 h 1076325"/>
              <a:gd name="connsiteX6" fmla="*/ 132779 w 885825"/>
              <a:gd name="connsiteY6" fmla="*/ 475964 h 1076325"/>
              <a:gd name="connsiteX7" fmla="*/ 796385 w 885825"/>
              <a:gd name="connsiteY7" fmla="*/ 475964 h 1076325"/>
              <a:gd name="connsiteX8" fmla="*/ 796385 w 885825"/>
              <a:gd name="connsiteY8" fmla="*/ 603980 h 1076325"/>
              <a:gd name="connsiteX9" fmla="*/ 132779 w 885825"/>
              <a:gd name="connsiteY9" fmla="*/ 603980 h 1076325"/>
              <a:gd name="connsiteX10" fmla="*/ 132779 w 885825"/>
              <a:gd name="connsiteY10" fmla="*/ 952691 h 1076325"/>
              <a:gd name="connsiteX11" fmla="*/ 886206 w 885825"/>
              <a:gd name="connsiteY11" fmla="*/ 952691 h 1076325"/>
              <a:gd name="connsiteX12" fmla="*/ 886206 w 885825"/>
              <a:gd name="connsiteY12" fmla="*/ 107994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885825" h="1076325">
                <a:moveTo>
                  <a:pt x="886206" y="1079945"/>
                </a:moveTo>
                <a:lnTo>
                  <a:pt x="0" y="1079945"/>
                </a:lnTo>
                <a:lnTo>
                  <a:pt x="0" y="0"/>
                </a:lnTo>
                <a:lnTo>
                  <a:pt x="886206" y="0"/>
                </a:lnTo>
                <a:lnTo>
                  <a:pt x="886206" y="127254"/>
                </a:lnTo>
                <a:lnTo>
                  <a:pt x="132779" y="127254"/>
                </a:lnTo>
                <a:lnTo>
                  <a:pt x="132779" y="475964"/>
                </a:lnTo>
                <a:lnTo>
                  <a:pt x="796385" y="475964"/>
                </a:lnTo>
                <a:lnTo>
                  <a:pt x="796385" y="603980"/>
                </a:lnTo>
                <a:lnTo>
                  <a:pt x="132779" y="603980"/>
                </a:lnTo>
                <a:lnTo>
                  <a:pt x="132779" y="952691"/>
                </a:lnTo>
                <a:lnTo>
                  <a:pt x="886206" y="952691"/>
                </a:lnTo>
                <a:lnTo>
                  <a:pt x="886206" y="107994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71E9DDAD-FFE8-0A80-9FDE-19F7EA51BE0F}"/>
              </a:ext>
            </a:extLst>
          </p:cNvPr>
          <p:cNvSpPr/>
          <p:nvPr/>
        </p:nvSpPr>
        <p:spPr>
          <a:xfrm>
            <a:off x="1213397" y="6384588"/>
            <a:ext cx="82503" cy="92075"/>
          </a:xfrm>
          <a:custGeom>
            <a:avLst/>
            <a:gdLst>
              <a:gd name="connsiteX0" fmla="*/ 977836 w 971550"/>
              <a:gd name="connsiteY0" fmla="*/ 1079945 h 1076325"/>
              <a:gd name="connsiteX1" fmla="*/ 856869 w 971550"/>
              <a:gd name="connsiteY1" fmla="*/ 1079945 h 1076325"/>
              <a:gd name="connsiteX2" fmla="*/ 137160 w 971550"/>
              <a:gd name="connsiteY2" fmla="*/ 243650 h 1076325"/>
              <a:gd name="connsiteX3" fmla="*/ 136398 w 971550"/>
              <a:gd name="connsiteY3" fmla="*/ 1079945 h 1076325"/>
              <a:gd name="connsiteX4" fmla="*/ 0 w 971550"/>
              <a:gd name="connsiteY4" fmla="*/ 1079945 h 1076325"/>
              <a:gd name="connsiteX5" fmla="*/ 0 w 971550"/>
              <a:gd name="connsiteY5" fmla="*/ 0 h 1076325"/>
              <a:gd name="connsiteX6" fmla="*/ 120967 w 971550"/>
              <a:gd name="connsiteY6" fmla="*/ 0 h 1076325"/>
              <a:gd name="connsiteX7" fmla="*/ 841438 w 971550"/>
              <a:gd name="connsiteY7" fmla="*/ 838200 h 1076325"/>
              <a:gd name="connsiteX8" fmla="*/ 841438 w 971550"/>
              <a:gd name="connsiteY8" fmla="*/ 0 h 1076325"/>
              <a:gd name="connsiteX9" fmla="*/ 977836 w 971550"/>
              <a:gd name="connsiteY9" fmla="*/ 0 h 1076325"/>
              <a:gd name="connsiteX10" fmla="*/ 977836 w 971550"/>
              <a:gd name="connsiteY10" fmla="*/ 1079945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971550" h="1076325">
                <a:moveTo>
                  <a:pt x="977836" y="1079945"/>
                </a:moveTo>
                <a:lnTo>
                  <a:pt x="856869" y="1079945"/>
                </a:lnTo>
                <a:lnTo>
                  <a:pt x="137160" y="243650"/>
                </a:lnTo>
                <a:lnTo>
                  <a:pt x="136398" y="1079945"/>
                </a:lnTo>
                <a:lnTo>
                  <a:pt x="0" y="1079945"/>
                </a:lnTo>
                <a:lnTo>
                  <a:pt x="0" y="0"/>
                </a:lnTo>
                <a:lnTo>
                  <a:pt x="120967" y="0"/>
                </a:lnTo>
                <a:lnTo>
                  <a:pt x="841438" y="838200"/>
                </a:lnTo>
                <a:lnTo>
                  <a:pt x="841438" y="0"/>
                </a:lnTo>
                <a:lnTo>
                  <a:pt x="977836" y="0"/>
                </a:lnTo>
                <a:lnTo>
                  <a:pt x="977836" y="1079945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0C2D300C-C9E7-98D7-F8F8-731DD21C7BAC}"/>
              </a:ext>
            </a:extLst>
          </p:cNvPr>
          <p:cNvSpPr/>
          <p:nvPr/>
        </p:nvSpPr>
        <p:spPr>
          <a:xfrm>
            <a:off x="762000" y="6384588"/>
            <a:ext cx="82503" cy="92075"/>
          </a:xfrm>
          <a:custGeom>
            <a:avLst/>
            <a:gdLst>
              <a:gd name="connsiteX0" fmla="*/ 978313 w 971550"/>
              <a:gd name="connsiteY0" fmla="*/ 0 h 1076325"/>
              <a:gd name="connsiteX1" fmla="*/ 793147 w 971550"/>
              <a:gd name="connsiteY1" fmla="*/ 0 h 1076325"/>
              <a:gd name="connsiteX2" fmla="*/ 322421 w 971550"/>
              <a:gd name="connsiteY2" fmla="*/ 472535 h 1076325"/>
              <a:gd name="connsiteX3" fmla="*/ 136398 w 971550"/>
              <a:gd name="connsiteY3" fmla="*/ 472535 h 1076325"/>
              <a:gd name="connsiteX4" fmla="*/ 136398 w 971550"/>
              <a:gd name="connsiteY4" fmla="*/ 0 h 1076325"/>
              <a:gd name="connsiteX5" fmla="*/ 0 w 971550"/>
              <a:gd name="connsiteY5" fmla="*/ 0 h 1076325"/>
              <a:gd name="connsiteX6" fmla="*/ 0 w 971550"/>
              <a:gd name="connsiteY6" fmla="*/ 1079945 h 1076325"/>
              <a:gd name="connsiteX7" fmla="*/ 136398 w 971550"/>
              <a:gd name="connsiteY7" fmla="*/ 1079945 h 1076325"/>
              <a:gd name="connsiteX8" fmla="*/ 136398 w 971550"/>
              <a:gd name="connsiteY8" fmla="*/ 607409 h 1076325"/>
              <a:gd name="connsiteX9" fmla="*/ 321850 w 971550"/>
              <a:gd name="connsiteY9" fmla="*/ 607409 h 1076325"/>
              <a:gd name="connsiteX10" fmla="*/ 793147 w 971550"/>
              <a:gd name="connsiteY10" fmla="*/ 1079945 h 1076325"/>
              <a:gd name="connsiteX11" fmla="*/ 978313 w 971550"/>
              <a:gd name="connsiteY11" fmla="*/ 1079945 h 1076325"/>
              <a:gd name="connsiteX12" fmla="*/ 448532 w 971550"/>
              <a:gd name="connsiteY12" fmla="*/ 539972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71550" h="1076325">
                <a:moveTo>
                  <a:pt x="978313" y="0"/>
                </a:moveTo>
                <a:lnTo>
                  <a:pt x="793147" y="0"/>
                </a:lnTo>
                <a:lnTo>
                  <a:pt x="322421" y="472535"/>
                </a:lnTo>
                <a:lnTo>
                  <a:pt x="136398" y="472535"/>
                </a:lnTo>
                <a:lnTo>
                  <a:pt x="136398" y="0"/>
                </a:lnTo>
                <a:lnTo>
                  <a:pt x="0" y="0"/>
                </a:lnTo>
                <a:lnTo>
                  <a:pt x="0" y="1079945"/>
                </a:lnTo>
                <a:lnTo>
                  <a:pt x="136398" y="1079945"/>
                </a:lnTo>
                <a:lnTo>
                  <a:pt x="136398" y="607409"/>
                </a:lnTo>
                <a:lnTo>
                  <a:pt x="321850" y="607409"/>
                </a:lnTo>
                <a:lnTo>
                  <a:pt x="793147" y="1079945"/>
                </a:lnTo>
                <a:lnTo>
                  <a:pt x="978313" y="1079945"/>
                </a:lnTo>
                <a:lnTo>
                  <a:pt x="448532" y="539972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CD815EAC-24A9-E32E-B574-0B9341D9AE08}"/>
              </a:ext>
            </a:extLst>
          </p:cNvPr>
          <p:cNvSpPr/>
          <p:nvPr/>
        </p:nvSpPr>
        <p:spPr>
          <a:xfrm>
            <a:off x="1099405" y="6384580"/>
            <a:ext cx="82503" cy="92075"/>
          </a:xfrm>
          <a:custGeom>
            <a:avLst/>
            <a:gdLst>
              <a:gd name="connsiteX0" fmla="*/ 973169 w 971550"/>
              <a:gd name="connsiteY0" fmla="*/ 1080040 h 1076325"/>
              <a:gd name="connsiteX1" fmla="*/ 613029 w 971550"/>
              <a:gd name="connsiteY1" fmla="*/ 601980 h 1076325"/>
              <a:gd name="connsiteX2" fmla="*/ 689800 w 971550"/>
              <a:gd name="connsiteY2" fmla="*/ 591693 h 1076325"/>
              <a:gd name="connsiteX3" fmla="*/ 908589 w 971550"/>
              <a:gd name="connsiteY3" fmla="*/ 301657 h 1076325"/>
              <a:gd name="connsiteX4" fmla="*/ 530637 w 971550"/>
              <a:gd name="connsiteY4" fmla="*/ 0 h 1076325"/>
              <a:gd name="connsiteX5" fmla="*/ 0 w 971550"/>
              <a:gd name="connsiteY5" fmla="*/ 0 h 1076325"/>
              <a:gd name="connsiteX6" fmla="*/ 0 w 971550"/>
              <a:gd name="connsiteY6" fmla="*/ 1080040 h 1076325"/>
              <a:gd name="connsiteX7" fmla="*/ 135731 w 971550"/>
              <a:gd name="connsiteY7" fmla="*/ 1080040 h 1076325"/>
              <a:gd name="connsiteX8" fmla="*/ 135731 w 971550"/>
              <a:gd name="connsiteY8" fmla="*/ 604076 h 1076325"/>
              <a:gd name="connsiteX9" fmla="*/ 446246 w 971550"/>
              <a:gd name="connsiteY9" fmla="*/ 604076 h 1076325"/>
              <a:gd name="connsiteX10" fmla="*/ 806005 w 971550"/>
              <a:gd name="connsiteY10" fmla="*/ 1080040 h 1076325"/>
              <a:gd name="connsiteX11" fmla="*/ 973169 w 971550"/>
              <a:gd name="connsiteY11" fmla="*/ 1080040 h 1076325"/>
              <a:gd name="connsiteX12" fmla="*/ 135636 w 971550"/>
              <a:gd name="connsiteY12" fmla="*/ 127349 h 1076325"/>
              <a:gd name="connsiteX13" fmla="*/ 527494 w 971550"/>
              <a:gd name="connsiteY13" fmla="*/ 127349 h 1076325"/>
              <a:gd name="connsiteX14" fmla="*/ 767429 w 971550"/>
              <a:gd name="connsiteY14" fmla="*/ 301657 h 1076325"/>
              <a:gd name="connsiteX15" fmla="*/ 527494 w 971550"/>
              <a:gd name="connsiteY15" fmla="*/ 475964 h 1076325"/>
              <a:gd name="connsiteX16" fmla="*/ 135636 w 971550"/>
              <a:gd name="connsiteY16" fmla="*/ 475964 h 1076325"/>
              <a:gd name="connsiteX17" fmla="*/ 135636 w 971550"/>
              <a:gd name="connsiteY17" fmla="*/ 127349 h 107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971550" h="1076325">
                <a:moveTo>
                  <a:pt x="973169" y="1080040"/>
                </a:moveTo>
                <a:lnTo>
                  <a:pt x="613029" y="601980"/>
                </a:lnTo>
                <a:cubicBezTo>
                  <a:pt x="664273" y="598456"/>
                  <a:pt x="689800" y="591693"/>
                  <a:pt x="689800" y="591693"/>
                </a:cubicBezTo>
                <a:cubicBezTo>
                  <a:pt x="822579" y="549688"/>
                  <a:pt x="908589" y="447865"/>
                  <a:pt x="908589" y="301657"/>
                </a:cubicBezTo>
                <a:cubicBezTo>
                  <a:pt x="908589" y="104966"/>
                  <a:pt x="773525" y="0"/>
                  <a:pt x="530637" y="0"/>
                </a:cubicBezTo>
                <a:lnTo>
                  <a:pt x="0" y="0"/>
                </a:lnTo>
                <a:lnTo>
                  <a:pt x="0" y="1080040"/>
                </a:lnTo>
                <a:lnTo>
                  <a:pt x="135731" y="1080040"/>
                </a:lnTo>
                <a:lnTo>
                  <a:pt x="135731" y="604076"/>
                </a:lnTo>
                <a:lnTo>
                  <a:pt x="446246" y="604076"/>
                </a:lnTo>
                <a:lnTo>
                  <a:pt x="806005" y="1080040"/>
                </a:lnTo>
                <a:lnTo>
                  <a:pt x="973169" y="1080040"/>
                </a:lnTo>
                <a:close/>
                <a:moveTo>
                  <a:pt x="135636" y="127349"/>
                </a:moveTo>
                <a:lnTo>
                  <a:pt x="527494" y="127349"/>
                </a:lnTo>
                <a:cubicBezTo>
                  <a:pt x="684085" y="127349"/>
                  <a:pt x="767429" y="186785"/>
                  <a:pt x="767429" y="301657"/>
                </a:cubicBezTo>
                <a:cubicBezTo>
                  <a:pt x="767429" y="416433"/>
                  <a:pt x="686466" y="475964"/>
                  <a:pt x="527494" y="475964"/>
                </a:cubicBezTo>
                <a:lnTo>
                  <a:pt x="135636" y="475964"/>
                </a:lnTo>
                <a:lnTo>
                  <a:pt x="135636" y="127349"/>
                </a:ln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4F7A3E8-D5A1-1264-3572-2326B52C3BF4}"/>
              </a:ext>
            </a:extLst>
          </p:cNvPr>
          <p:cNvSpPr txBox="1"/>
          <p:nvPr/>
        </p:nvSpPr>
        <p:spPr bwMode="gray">
          <a:xfrm>
            <a:off x="381001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E8C368-3382-4C28-AE75-DF7C05ACA19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83537E00-C858-126B-BD3D-7EC31F40FB8C}"/>
              </a:ext>
            </a:extLst>
          </p:cNvPr>
          <p:cNvSpPr txBox="1">
            <a:spLocks/>
          </p:cNvSpPr>
          <p:nvPr/>
        </p:nvSpPr>
        <p:spPr>
          <a:xfrm>
            <a:off x="380998" y="381000"/>
            <a:ext cx="10932572" cy="930066"/>
          </a:xfrm>
          <a:prstGeom prst="rect">
            <a:avLst/>
          </a:prstGeom>
          <a:noFill/>
          <a:ln/>
        </p:spPr>
        <p:txBody>
          <a:bodyPr vert="horz" lIns="0" tIns="0" rIns="0" bIns="0" anchor="t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LT Pro 45 Lt" panose="020B0403020202020204" pitchFamily="34" charset="77"/>
                <a:ea typeface="+mj-ea"/>
                <a:cs typeface="+mj-cs"/>
              </a:rPr>
              <a:t>How many open-source projects are estimated to exist?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100000"/>
                </a:srgbClr>
              </a:solidFill>
              <a:effectLst/>
              <a:uLnTx/>
              <a:uFillTx/>
              <a:latin typeface=""/>
              <a:ea typeface="+mj-ea"/>
              <a:cs typeface="+mj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D30C9EC8-7E86-F21A-CDB1-59E4964C91D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763" y="6380957"/>
            <a:ext cx="1554955" cy="98060"/>
          </a:xfrm>
          <a:prstGeom prst="rect">
            <a:avLst/>
          </a:prstGeom>
        </p:spPr>
      </p:pic>
      <p:sp>
        <p:nvSpPr>
          <p:cNvPr id="3" name="Rectangle: Diagonal Corners Snipped 2">
            <a:extLst>
              <a:ext uri="{FF2B5EF4-FFF2-40B4-BE49-F238E27FC236}">
                <a16:creationId xmlns:a16="http://schemas.microsoft.com/office/drawing/2014/main" id="{DFFC249C-2E6D-B293-9817-4DD75B2AD9DE}"/>
              </a:ext>
            </a:extLst>
          </p:cNvPr>
          <p:cNvSpPr/>
          <p:nvPr/>
        </p:nvSpPr>
        <p:spPr>
          <a:xfrm>
            <a:off x="1070115" y="2725752"/>
            <a:ext cx="3068534" cy="1406487"/>
          </a:xfrm>
          <a:prstGeom prst="snip2DiagRect">
            <a:avLst/>
          </a:prstGeom>
          <a:solidFill>
            <a:schemeClr val="tx2">
              <a:alpha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ctr"/>
          <a:lstStyle/>
          <a:p>
            <a:pPr algn="ctr">
              <a:lnSpc>
                <a:spcPct val="90000"/>
              </a:lnSpc>
            </a:pPr>
            <a:r>
              <a:rPr lang="en-GB" sz="3600" b="1">
                <a:solidFill>
                  <a:schemeClr val="bg1"/>
                </a:solidFill>
              </a:rPr>
              <a:t>~5 million</a:t>
            </a: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803C05D1-AF94-8133-7A80-4B4426EACD39}"/>
              </a:ext>
            </a:extLst>
          </p:cNvPr>
          <p:cNvSpPr/>
          <p:nvPr/>
        </p:nvSpPr>
        <p:spPr>
          <a:xfrm>
            <a:off x="4561731" y="2725752"/>
            <a:ext cx="3068534" cy="1406487"/>
          </a:xfrm>
          <a:prstGeom prst="snip2Diag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ctr"/>
          <a:lstStyle/>
          <a:p>
            <a:pPr algn="ctr">
              <a:lnSpc>
                <a:spcPct val="90000"/>
              </a:lnSpc>
            </a:pPr>
            <a:r>
              <a:rPr lang="en-GB" sz="3600" b="1">
                <a:solidFill>
                  <a:schemeClr val="bg1"/>
                </a:solidFill>
              </a:rPr>
              <a:t>~10 million</a:t>
            </a:r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AD4E0F97-9564-4148-ACDB-6275B8A0ECAB}"/>
              </a:ext>
            </a:extLst>
          </p:cNvPr>
          <p:cNvSpPr/>
          <p:nvPr/>
        </p:nvSpPr>
        <p:spPr>
          <a:xfrm>
            <a:off x="8053353" y="2725752"/>
            <a:ext cx="3068534" cy="1406487"/>
          </a:xfrm>
          <a:prstGeom prst="snip2DiagRect">
            <a:avLst/>
          </a:prstGeom>
          <a:solidFill>
            <a:schemeClr val="bg1">
              <a:alpha val="3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ctr"/>
          <a:lstStyle/>
          <a:p>
            <a:pPr algn="ctr">
              <a:lnSpc>
                <a:spcPct val="90000"/>
              </a:lnSpc>
            </a:pPr>
            <a:r>
              <a:rPr lang="en-GB" sz="3600" b="1">
                <a:solidFill>
                  <a:schemeClr val="bg1"/>
                </a:solidFill>
              </a:rPr>
              <a:t>~15 million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2469E5-1FB3-E605-709C-4091B5F4F5B3}"/>
              </a:ext>
            </a:extLst>
          </p:cNvPr>
          <p:cNvSpPr txBox="1"/>
          <p:nvPr/>
        </p:nvSpPr>
        <p:spPr>
          <a:xfrm>
            <a:off x="1099405" y="4889831"/>
            <a:ext cx="10022482" cy="73353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400"/>
              </a:spcBef>
            </a:pPr>
            <a:r>
              <a:rPr lang="en-GB" sz="2000">
                <a:solidFill>
                  <a:schemeClr val="bg1"/>
                </a:solidFill>
              </a:rPr>
              <a:t>But most fail to deliver </a:t>
            </a:r>
            <a:r>
              <a:rPr lang="en-GB" sz="2000" b="1">
                <a:solidFill>
                  <a:schemeClr val="bg1"/>
                </a:solidFill>
              </a:rPr>
              <a:t>business impact </a:t>
            </a:r>
          </a:p>
          <a:p>
            <a:pPr algn="ctr">
              <a:lnSpc>
                <a:spcPct val="90000"/>
              </a:lnSpc>
              <a:spcBef>
                <a:spcPts val="1400"/>
              </a:spcBef>
            </a:pPr>
            <a:r>
              <a:rPr lang="en-GB" sz="2000">
                <a:solidFill>
                  <a:schemeClr val="bg1"/>
                </a:solidFill>
              </a:rPr>
              <a:t>because companies misunderstand </a:t>
            </a:r>
            <a:r>
              <a:rPr lang="en-GB" sz="2000" b="1">
                <a:solidFill>
                  <a:schemeClr val="bg1"/>
                </a:solidFill>
              </a:rPr>
              <a:t>how</a:t>
            </a:r>
            <a:r>
              <a:rPr lang="en-GB" sz="2000">
                <a:solidFill>
                  <a:schemeClr val="bg1"/>
                </a:solidFill>
              </a:rPr>
              <a:t> </a:t>
            </a:r>
            <a:r>
              <a:rPr lang="en-GB" sz="2000" b="1">
                <a:solidFill>
                  <a:schemeClr val="bg1"/>
                </a:solidFill>
              </a:rPr>
              <a:t>value is created </a:t>
            </a:r>
            <a:r>
              <a:rPr lang="en-GB" sz="2000">
                <a:solidFill>
                  <a:schemeClr val="bg1"/>
                </a:solidFill>
              </a:rPr>
              <a:t>and </a:t>
            </a:r>
            <a:r>
              <a:rPr lang="en-GB" sz="2000" b="1">
                <a:solidFill>
                  <a:schemeClr val="bg1"/>
                </a:solidFill>
              </a:rPr>
              <a:t>captured</a:t>
            </a:r>
          </a:p>
        </p:txBody>
      </p:sp>
    </p:spTree>
    <p:extLst>
      <p:ext uri="{BB962C8B-B14F-4D97-AF65-F5344CB8AC3E}">
        <p14:creationId xmlns:p14="http://schemas.microsoft.com/office/powerpoint/2010/main" val="3316258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6944E-9271-9139-CBDF-60A9F77E12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EA71EDB-7267-18E0-253D-D7692507B893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01" imgH="500" progId="TCLayout.ActiveDocument.1">
                  <p:embed/>
                </p:oleObj>
              </mc:Choice>
              <mc:Fallback>
                <p:oleObj name="think-cell Slide" r:id="rId4" imgW="501" imgH="50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EA71EDB-7267-18E0-253D-D7692507B89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F899A2C-03F2-4A06-4378-DD63ED4E6D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4292" y="0"/>
            <a:ext cx="12176760" cy="685800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25C8314B-203C-853A-4621-CF25F59981C9}"/>
              </a:ext>
            </a:extLst>
          </p:cNvPr>
          <p:cNvSpPr txBox="1"/>
          <p:nvPr/>
        </p:nvSpPr>
        <p:spPr bwMode="gray">
          <a:xfrm>
            <a:off x="381001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E8C368-3382-4C28-AE75-DF7C05ACA19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3" name="object 4">
            <a:extLst>
              <a:ext uri="{FF2B5EF4-FFF2-40B4-BE49-F238E27FC236}">
                <a16:creationId xmlns:a16="http://schemas.microsoft.com/office/drawing/2014/main" id="{B9899ABD-245A-8A69-F05F-40E9EFEF858B}"/>
              </a:ext>
            </a:extLst>
          </p:cNvPr>
          <p:cNvSpPr txBox="1">
            <a:spLocks/>
          </p:cNvSpPr>
          <p:nvPr/>
        </p:nvSpPr>
        <p:spPr bwMode="gray">
          <a:xfrm>
            <a:off x="380999" y="396553"/>
            <a:ext cx="4538863" cy="2215991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marR="0" lvl="0" indent="0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>
                <a:tab pos="1389380" algn="l"/>
              </a:tabLst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E6D2FA"/>
                </a:solidFill>
                <a:effectLst/>
                <a:uLnTx/>
                <a:uFillTx/>
                <a:latin typeface="Arial" panose="020B0604020202020204"/>
                <a:ea typeface="+mj-ea"/>
                <a:cs typeface="+mj-cs"/>
              </a:rPr>
              <a:t>Open-source creates value when influence &amp; capture are designed</a:t>
            </a:r>
            <a:endParaRPr kumimoji="0" lang="en-GB" sz="3600" b="1" i="0" u="none" strike="noStrike" kern="1200" cap="none" spc="0" normalizeH="0" baseline="0" noProof="0">
              <a:ln>
                <a:noFill/>
              </a:ln>
              <a:solidFill>
                <a:srgbClr val="E6D2FA"/>
              </a:solidFill>
              <a:effectLst/>
              <a:uLnTx/>
              <a:uFillTx/>
              <a:latin typeface="Arial" panose="020B0604020202020204"/>
              <a:ea typeface="+mj-ea"/>
              <a:cs typeface="+mj-cs"/>
            </a:endParaRPr>
          </a:p>
        </p:txBody>
      </p:sp>
      <p:pic>
        <p:nvPicPr>
          <p:cNvPr id="123" name="Graphic 122">
            <a:extLst>
              <a:ext uri="{FF2B5EF4-FFF2-40B4-BE49-F238E27FC236}">
                <a16:creationId xmlns:a16="http://schemas.microsoft.com/office/drawing/2014/main" id="{2E7C4C5B-B853-5B5B-5750-790F82279F5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763" y="6380957"/>
            <a:ext cx="1554955" cy="98060"/>
          </a:xfrm>
          <a:prstGeom prst="rect">
            <a:avLst/>
          </a:prstGeom>
        </p:spPr>
      </p:pic>
      <p:sp>
        <p:nvSpPr>
          <p:cNvPr id="14" name="object 4">
            <a:extLst>
              <a:ext uri="{FF2B5EF4-FFF2-40B4-BE49-F238E27FC236}">
                <a16:creationId xmlns:a16="http://schemas.microsoft.com/office/drawing/2014/main" id="{6A0006DE-2376-5549-DED4-1DD925AB5D12}"/>
              </a:ext>
            </a:extLst>
          </p:cNvPr>
          <p:cNvSpPr txBox="1">
            <a:spLocks/>
          </p:cNvSpPr>
          <p:nvPr/>
        </p:nvSpPr>
        <p:spPr bwMode="gray">
          <a:xfrm>
            <a:off x="393699" y="3519361"/>
            <a:ext cx="4656895" cy="224369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spcBef>
                <a:spcPts val="1800"/>
              </a:spcBef>
              <a:tabLst>
                <a:tab pos="1389380" algn="l"/>
              </a:tabLst>
            </a:pPr>
            <a:r>
              <a:rPr lang="en-GB" sz="2800">
                <a:solidFill>
                  <a:schemeClr val="bg1"/>
                </a:solidFill>
              </a:rPr>
              <a:t>Typical rationale</a:t>
            </a:r>
          </a:p>
          <a:p>
            <a:pPr>
              <a:spcBef>
                <a:spcPts val="1800"/>
              </a:spcBef>
              <a:buClr>
                <a:srgbClr val="FFFFFF"/>
              </a:buClr>
              <a:buSzPct val="100000"/>
              <a:tabLst>
                <a:tab pos="1389380" algn="l"/>
              </a:tabLst>
            </a:pPr>
            <a:r>
              <a:rPr lang="en-GB" sz="2800" b="0">
                <a:solidFill>
                  <a:schemeClr val="bg1"/>
                </a:solidFill>
              </a:rPr>
              <a:t>Reduce development effort</a:t>
            </a:r>
          </a:p>
          <a:p>
            <a:pPr>
              <a:spcBef>
                <a:spcPts val="1800"/>
              </a:spcBef>
              <a:buClr>
                <a:srgbClr val="FFFFFF"/>
              </a:buClr>
              <a:buSzPct val="100000"/>
              <a:tabLst>
                <a:tab pos="1389380" algn="l"/>
              </a:tabLst>
            </a:pPr>
            <a:r>
              <a:rPr lang="en-GB" sz="2800" b="0">
                <a:solidFill>
                  <a:schemeClr val="bg1"/>
                </a:solidFill>
              </a:rPr>
              <a:t>Avoid duplication</a:t>
            </a:r>
          </a:p>
          <a:p>
            <a:pPr>
              <a:spcBef>
                <a:spcPts val="1800"/>
              </a:spcBef>
              <a:buClr>
                <a:srgbClr val="FFFFFF"/>
              </a:buClr>
              <a:buSzPct val="100000"/>
              <a:tabLst>
                <a:tab pos="1389380" algn="l"/>
              </a:tabLst>
            </a:pPr>
            <a:r>
              <a:rPr lang="en-GB" sz="2800" b="0">
                <a:solidFill>
                  <a:schemeClr val="bg1"/>
                </a:solidFill>
              </a:rPr>
              <a:t>Accelerate innovation</a:t>
            </a:r>
            <a:endParaRPr lang="en-GB" sz="2800" b="0">
              <a:solidFill>
                <a:schemeClr val="bg1"/>
              </a:solidFill>
              <a:cs typeface="Graphik Semibold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40B961FB-1E66-EE9C-C630-3A7EE6AB0A19}"/>
              </a:ext>
            </a:extLst>
          </p:cNvPr>
          <p:cNvSpPr/>
          <p:nvPr/>
        </p:nvSpPr>
        <p:spPr>
          <a:xfrm>
            <a:off x="5151764" y="0"/>
            <a:ext cx="1888471" cy="6858000"/>
          </a:xfrm>
          <a:custGeom>
            <a:avLst/>
            <a:gdLst>
              <a:gd name="connsiteX0" fmla="*/ 0 w 1888471"/>
              <a:gd name="connsiteY0" fmla="*/ 0 h 6858000"/>
              <a:gd name="connsiteX1" fmla="*/ 1888471 w 1888471"/>
              <a:gd name="connsiteY1" fmla="*/ 0 h 6858000"/>
              <a:gd name="connsiteX2" fmla="*/ 1888471 w 1888471"/>
              <a:gd name="connsiteY2" fmla="*/ 4193970 h 6858000"/>
              <a:gd name="connsiteX3" fmla="*/ 1794923 w 1888471"/>
              <a:gd name="connsiteY3" fmla="*/ 4193970 h 6858000"/>
              <a:gd name="connsiteX4" fmla="*/ 1722129 w 1888471"/>
              <a:gd name="connsiteY4" fmla="*/ 4193970 h 6858000"/>
              <a:gd name="connsiteX5" fmla="*/ 1612448 w 1888471"/>
              <a:gd name="connsiteY5" fmla="*/ 4193970 h 6858000"/>
              <a:gd name="connsiteX6" fmla="*/ 1539654 w 1888471"/>
              <a:gd name="connsiteY6" fmla="*/ 4193970 h 6858000"/>
              <a:gd name="connsiteX7" fmla="*/ 1357179 w 1888471"/>
              <a:gd name="connsiteY7" fmla="*/ 4193970 h 6858000"/>
              <a:gd name="connsiteX8" fmla="*/ 1101910 w 1888471"/>
              <a:gd name="connsiteY8" fmla="*/ 4638905 h 6858000"/>
              <a:gd name="connsiteX9" fmla="*/ 1357179 w 1888471"/>
              <a:gd name="connsiteY9" fmla="*/ 5083841 h 6858000"/>
              <a:gd name="connsiteX10" fmla="*/ 1539654 w 1888471"/>
              <a:gd name="connsiteY10" fmla="*/ 5083841 h 6858000"/>
              <a:gd name="connsiteX11" fmla="*/ 1612448 w 1888471"/>
              <a:gd name="connsiteY11" fmla="*/ 5083841 h 6858000"/>
              <a:gd name="connsiteX12" fmla="*/ 1722129 w 1888471"/>
              <a:gd name="connsiteY12" fmla="*/ 5083841 h 6858000"/>
              <a:gd name="connsiteX13" fmla="*/ 1794923 w 1888471"/>
              <a:gd name="connsiteY13" fmla="*/ 5083841 h 6858000"/>
              <a:gd name="connsiteX14" fmla="*/ 1888471 w 1888471"/>
              <a:gd name="connsiteY14" fmla="*/ 5083841 h 6858000"/>
              <a:gd name="connsiteX15" fmla="*/ 1888471 w 1888471"/>
              <a:gd name="connsiteY15" fmla="*/ 6858000 h 6858000"/>
              <a:gd name="connsiteX16" fmla="*/ 0 w 1888471"/>
              <a:gd name="connsiteY16" fmla="*/ 6858000 h 6858000"/>
              <a:gd name="connsiteX17" fmla="*/ 0 w 1888471"/>
              <a:gd name="connsiteY17" fmla="*/ 5083841 h 6858000"/>
              <a:gd name="connsiteX18" fmla="*/ 103243 w 1888471"/>
              <a:gd name="connsiteY18" fmla="*/ 5083841 h 6858000"/>
              <a:gd name="connsiteX19" fmla="*/ 176037 w 1888471"/>
              <a:gd name="connsiteY19" fmla="*/ 5083841 h 6858000"/>
              <a:gd name="connsiteX20" fmla="*/ 285718 w 1888471"/>
              <a:gd name="connsiteY20" fmla="*/ 5083841 h 6858000"/>
              <a:gd name="connsiteX21" fmla="*/ 358512 w 1888471"/>
              <a:gd name="connsiteY21" fmla="*/ 5083841 h 6858000"/>
              <a:gd name="connsiteX22" fmla="*/ 540987 w 1888471"/>
              <a:gd name="connsiteY22" fmla="*/ 5083841 h 6858000"/>
              <a:gd name="connsiteX23" fmla="*/ 796256 w 1888471"/>
              <a:gd name="connsiteY23" fmla="*/ 4638906 h 6858000"/>
              <a:gd name="connsiteX24" fmla="*/ 540987 w 1888471"/>
              <a:gd name="connsiteY24" fmla="*/ 4193970 h 6858000"/>
              <a:gd name="connsiteX25" fmla="*/ 358512 w 1888471"/>
              <a:gd name="connsiteY25" fmla="*/ 4193970 h 6858000"/>
              <a:gd name="connsiteX26" fmla="*/ 285718 w 1888471"/>
              <a:gd name="connsiteY26" fmla="*/ 4193970 h 6858000"/>
              <a:gd name="connsiteX27" fmla="*/ 176037 w 1888471"/>
              <a:gd name="connsiteY27" fmla="*/ 4193970 h 6858000"/>
              <a:gd name="connsiteX28" fmla="*/ 103243 w 1888471"/>
              <a:gd name="connsiteY28" fmla="*/ 4193970 h 6858000"/>
              <a:gd name="connsiteX29" fmla="*/ 0 w 1888471"/>
              <a:gd name="connsiteY29" fmla="*/ 419397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1888471" h="6858000">
                <a:moveTo>
                  <a:pt x="0" y="0"/>
                </a:moveTo>
                <a:lnTo>
                  <a:pt x="1888471" y="0"/>
                </a:lnTo>
                <a:lnTo>
                  <a:pt x="1888471" y="4193970"/>
                </a:lnTo>
                <a:lnTo>
                  <a:pt x="1794923" y="4193970"/>
                </a:lnTo>
                <a:lnTo>
                  <a:pt x="1722129" y="4193970"/>
                </a:lnTo>
                <a:lnTo>
                  <a:pt x="1612448" y="4193970"/>
                </a:lnTo>
                <a:lnTo>
                  <a:pt x="1539654" y="4193970"/>
                </a:lnTo>
                <a:lnTo>
                  <a:pt x="1357179" y="4193970"/>
                </a:lnTo>
                <a:lnTo>
                  <a:pt x="1101910" y="4638905"/>
                </a:lnTo>
                <a:lnTo>
                  <a:pt x="1357179" y="5083841"/>
                </a:lnTo>
                <a:lnTo>
                  <a:pt x="1539654" y="5083841"/>
                </a:lnTo>
                <a:lnTo>
                  <a:pt x="1612448" y="5083841"/>
                </a:lnTo>
                <a:lnTo>
                  <a:pt x="1722129" y="5083841"/>
                </a:lnTo>
                <a:lnTo>
                  <a:pt x="1794923" y="5083841"/>
                </a:lnTo>
                <a:lnTo>
                  <a:pt x="1888471" y="5083841"/>
                </a:lnTo>
                <a:lnTo>
                  <a:pt x="1888471" y="6858000"/>
                </a:lnTo>
                <a:lnTo>
                  <a:pt x="0" y="6858000"/>
                </a:lnTo>
                <a:lnTo>
                  <a:pt x="0" y="5083841"/>
                </a:lnTo>
                <a:lnTo>
                  <a:pt x="103243" y="5083841"/>
                </a:lnTo>
                <a:lnTo>
                  <a:pt x="176037" y="5083841"/>
                </a:lnTo>
                <a:lnTo>
                  <a:pt x="285718" y="5083841"/>
                </a:lnTo>
                <a:lnTo>
                  <a:pt x="358512" y="5083841"/>
                </a:lnTo>
                <a:lnTo>
                  <a:pt x="540987" y="5083841"/>
                </a:lnTo>
                <a:lnTo>
                  <a:pt x="796256" y="4638906"/>
                </a:lnTo>
                <a:lnTo>
                  <a:pt x="540987" y="4193970"/>
                </a:lnTo>
                <a:lnTo>
                  <a:pt x="358512" y="4193970"/>
                </a:lnTo>
                <a:lnTo>
                  <a:pt x="285718" y="4193970"/>
                </a:lnTo>
                <a:lnTo>
                  <a:pt x="176037" y="4193970"/>
                </a:lnTo>
                <a:lnTo>
                  <a:pt x="103243" y="4193970"/>
                </a:lnTo>
                <a:lnTo>
                  <a:pt x="0" y="4193970"/>
                </a:lnTo>
                <a:close/>
              </a:path>
            </a:pathLst>
          </a:custGeom>
          <a:solidFill>
            <a:srgbClr val="1413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9" tIns="72009" rIns="72009" bIns="72009" rtlCol="0" anchor="t">
            <a:noAutofit/>
          </a:bodyPr>
          <a:lstStyle/>
          <a:p>
            <a:pPr algn="l">
              <a:lnSpc>
                <a:spcPct val="90000"/>
              </a:lnSpc>
            </a:pPr>
            <a:endParaRPr lang="en-GB" sz="1400" err="1">
              <a:solidFill>
                <a:schemeClr val="bg1"/>
              </a:solidFill>
            </a:endParaRPr>
          </a:p>
        </p:txBody>
      </p:sp>
      <p:sp>
        <p:nvSpPr>
          <p:cNvPr id="16" name="object 6">
            <a:extLst>
              <a:ext uri="{FF2B5EF4-FFF2-40B4-BE49-F238E27FC236}">
                <a16:creationId xmlns:a16="http://schemas.microsoft.com/office/drawing/2014/main" id="{C7B93136-E013-CB79-1E66-BB4A017B9BF7}"/>
              </a:ext>
            </a:extLst>
          </p:cNvPr>
          <p:cNvSpPr txBox="1"/>
          <p:nvPr/>
        </p:nvSpPr>
        <p:spPr>
          <a:xfrm>
            <a:off x="5166041" y="2326828"/>
            <a:ext cx="1888471" cy="945386"/>
          </a:xfrm>
          <a:prstGeom prst="rect">
            <a:avLst/>
          </a:prstGeom>
        </p:spPr>
        <p:txBody>
          <a:bodyPr vert="horz" wrap="square" lIns="0" tIns="58419" rIns="0" bIns="0" rtlCol="0">
            <a:spAutoFit/>
          </a:bodyPr>
          <a:lstStyle/>
          <a:p>
            <a:pPr marR="5080" algn="ctr">
              <a:lnSpc>
                <a:spcPct val="90000"/>
              </a:lnSpc>
            </a:pPr>
            <a:r>
              <a:rPr lang="en-GB" sz="3200" b="1" spc="-95">
                <a:solidFill>
                  <a:schemeClr val="accent4"/>
                </a:solidFill>
                <a:latin typeface="+mj-lt"/>
                <a:cs typeface="Graphik Semibold"/>
              </a:rPr>
              <a:t>Value creation</a:t>
            </a:r>
            <a:endParaRPr lang="en-GB" sz="3200">
              <a:solidFill>
                <a:schemeClr val="accent4"/>
              </a:solidFill>
              <a:latin typeface="+mj-lt"/>
              <a:cs typeface="Graphik Semibold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0DCFE88-0D82-6420-F04A-4E42054F996B}"/>
              </a:ext>
            </a:extLst>
          </p:cNvPr>
          <p:cNvCxnSpPr>
            <a:cxnSpLocks/>
          </p:cNvCxnSpPr>
          <p:nvPr/>
        </p:nvCxnSpPr>
        <p:spPr>
          <a:xfrm>
            <a:off x="5150717" y="5083969"/>
            <a:ext cx="0" cy="1788319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A8F1F5ED-3684-F6C0-3FF2-243D433F5CAE}"/>
              </a:ext>
            </a:extLst>
          </p:cNvPr>
          <p:cNvCxnSpPr>
            <a:cxnSpLocks/>
          </p:cNvCxnSpPr>
          <p:nvPr/>
        </p:nvCxnSpPr>
        <p:spPr>
          <a:xfrm>
            <a:off x="7057762" y="5083969"/>
            <a:ext cx="0" cy="1788319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99864963-E674-6E98-BE99-AAA5DE1390F5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20160" y="4260206"/>
            <a:ext cx="422982" cy="762000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35050B-35D8-3A78-91DA-D9072A89727D}"/>
              </a:ext>
            </a:extLst>
          </p:cNvPr>
          <p:cNvCxnSpPr>
            <a:cxnSpLocks/>
          </p:cNvCxnSpPr>
          <p:nvPr/>
        </p:nvCxnSpPr>
        <p:spPr>
          <a:xfrm>
            <a:off x="5150717" y="0"/>
            <a:ext cx="0" cy="419100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7F221C8-43E0-8A31-9FC8-26F248353F45}"/>
              </a:ext>
            </a:extLst>
          </p:cNvPr>
          <p:cNvCxnSpPr>
            <a:cxnSpLocks/>
          </p:cNvCxnSpPr>
          <p:nvPr/>
        </p:nvCxnSpPr>
        <p:spPr>
          <a:xfrm>
            <a:off x="7057762" y="0"/>
            <a:ext cx="0" cy="419100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10D158C0-CB28-BDCD-3F7F-4072B88E47A0}"/>
              </a:ext>
            </a:extLst>
          </p:cNvPr>
          <p:cNvPicPr>
            <a:picLocks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10800000">
            <a:off x="6158582" y="4260206"/>
            <a:ext cx="422982" cy="762000"/>
          </a:xfrm>
          <a:prstGeom prst="rect">
            <a:avLst/>
          </a:prstGeom>
        </p:spPr>
      </p:pic>
      <p:sp>
        <p:nvSpPr>
          <p:cNvPr id="23" name="object 4">
            <a:extLst>
              <a:ext uri="{FF2B5EF4-FFF2-40B4-BE49-F238E27FC236}">
                <a16:creationId xmlns:a16="http://schemas.microsoft.com/office/drawing/2014/main" id="{E3D41B90-E82C-B5F2-2E9D-1EA67CE09AAA}"/>
              </a:ext>
            </a:extLst>
          </p:cNvPr>
          <p:cNvSpPr txBox="1">
            <a:spLocks/>
          </p:cNvSpPr>
          <p:nvPr/>
        </p:nvSpPr>
        <p:spPr bwMode="gray">
          <a:xfrm>
            <a:off x="7155675" y="3519362"/>
            <a:ext cx="4642626" cy="2243691"/>
          </a:xfrm>
          <a:prstGeom prst="rect">
            <a:avLst/>
          </a:prstGeom>
        </p:spPr>
        <p:txBody>
          <a:bodyPr vert="horz" wrap="square" lIns="0" tIns="0" rIns="0" bIns="0" rtlCol="0" anchor="ctr" anchorCtr="0">
            <a:sp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 algn="r">
              <a:spcBef>
                <a:spcPts val="1800"/>
              </a:spcBef>
              <a:tabLst>
                <a:tab pos="1389380" algn="l"/>
              </a:tabLst>
            </a:pPr>
            <a:r>
              <a:rPr lang="en-US" sz="2800">
                <a:solidFill>
                  <a:schemeClr val="bg1"/>
                </a:solidFill>
              </a:rPr>
              <a:t>The real game is about</a:t>
            </a:r>
          </a:p>
          <a:p>
            <a:pPr marL="12700" algn="r">
              <a:spcBef>
                <a:spcPts val="1800"/>
              </a:spcBef>
              <a:tabLst>
                <a:tab pos="1389380" algn="l"/>
              </a:tabLst>
            </a:pPr>
            <a:r>
              <a:rPr lang="en-US" sz="2800" b="0">
                <a:solidFill>
                  <a:schemeClr val="bg1"/>
                </a:solidFill>
              </a:rPr>
              <a:t>Influence</a:t>
            </a:r>
          </a:p>
          <a:p>
            <a:pPr marL="12700" algn="r">
              <a:spcBef>
                <a:spcPts val="1800"/>
              </a:spcBef>
              <a:tabLst>
                <a:tab pos="1389380" algn="l"/>
              </a:tabLst>
            </a:pPr>
            <a:r>
              <a:rPr lang="en-US" sz="2800" b="0">
                <a:solidFill>
                  <a:schemeClr val="bg1"/>
                </a:solidFill>
              </a:rPr>
              <a:t>Ecosystem position</a:t>
            </a:r>
          </a:p>
          <a:p>
            <a:pPr marL="12700" algn="r">
              <a:spcBef>
                <a:spcPts val="1800"/>
              </a:spcBef>
              <a:tabLst>
                <a:tab pos="1389380" algn="l"/>
              </a:tabLst>
            </a:pPr>
            <a:r>
              <a:rPr lang="en-US" sz="2800" b="0">
                <a:solidFill>
                  <a:schemeClr val="bg1"/>
                </a:solidFill>
              </a:rPr>
              <a:t>Value capture</a:t>
            </a:r>
            <a:endParaRPr lang="en-GB" sz="2800" b="0">
              <a:solidFill>
                <a:schemeClr val="bg1"/>
              </a:solidFill>
              <a:cs typeface="Graphik Semibold"/>
            </a:endParaRPr>
          </a:p>
        </p:txBody>
      </p:sp>
    </p:spTree>
    <p:extLst>
      <p:ext uri="{BB962C8B-B14F-4D97-AF65-F5344CB8AC3E}">
        <p14:creationId xmlns:p14="http://schemas.microsoft.com/office/powerpoint/2010/main" val="10926961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693AB-76CD-A989-D6AF-13F59DC11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6E5550D-5516-BAFE-0419-9E09629D3AC2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6553859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01" imgH="500" progId="TCLayout.ActiveDocument.1">
                  <p:embed/>
                </p:oleObj>
              </mc:Choice>
              <mc:Fallback>
                <p:oleObj name="think-cell Slide" r:id="rId4" imgW="501" imgH="50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6E5550D-5516-BAFE-0419-9E09629D3A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F323C101-7E63-AEBA-2E9F-3CB6043749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80" y="0"/>
            <a:ext cx="12192000" cy="685799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5D7368C-10BF-DF81-380A-DD1B0D4CFAB5}"/>
              </a:ext>
            </a:extLst>
          </p:cNvPr>
          <p:cNvSpPr/>
          <p:nvPr/>
        </p:nvSpPr>
        <p:spPr>
          <a:xfrm>
            <a:off x="6123708" y="3596292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b"/>
          <a:lstStyle/>
          <a:p>
            <a:pPr algn="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D Controlled Ecosystem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6D2331-1107-4344-FC65-A13FD1717C24}"/>
              </a:ext>
            </a:extLst>
          </p:cNvPr>
          <p:cNvSpPr/>
          <p:nvPr/>
        </p:nvSpPr>
        <p:spPr>
          <a:xfrm>
            <a:off x="1809905" y="3596292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b"/>
          <a:lstStyle/>
          <a:p>
            <a:pPr algn="l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C Fragmented Ecosystem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2AA5CB6-018D-88BE-F489-157922F15802}"/>
              </a:ext>
            </a:extLst>
          </p:cNvPr>
          <p:cNvSpPr/>
          <p:nvPr/>
        </p:nvSpPr>
        <p:spPr>
          <a:xfrm>
            <a:off x="6123708" y="1403311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t"/>
          <a:lstStyle/>
          <a:p>
            <a:pPr algn="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B Platform Ecosystem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64A7A40-3CC9-1937-2D1F-DE06EB4C5247}"/>
              </a:ext>
            </a:extLst>
          </p:cNvPr>
          <p:cNvSpPr/>
          <p:nvPr/>
        </p:nvSpPr>
        <p:spPr>
          <a:xfrm>
            <a:off x="1809905" y="1403311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t"/>
          <a:lstStyle/>
          <a:p>
            <a:pPr algn="l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A Community Ecosystem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B64E9CCC-8A98-A4DE-0100-89C23360D901}"/>
              </a:ext>
            </a:extLst>
          </p:cNvPr>
          <p:cNvSpPr txBox="1">
            <a:spLocks/>
          </p:cNvSpPr>
          <p:nvPr/>
        </p:nvSpPr>
        <p:spPr>
          <a:xfrm>
            <a:off x="380998" y="381000"/>
            <a:ext cx="10932572" cy="641311"/>
          </a:xfrm>
          <a:prstGeom prst="rect">
            <a:avLst/>
          </a:prstGeom>
          <a:noFill/>
          <a:ln/>
        </p:spPr>
        <p:txBody>
          <a:bodyPr vert="horz" lIns="0" tIns="0" rIns="0" bIns="0" anchor="t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LT Pro 45 Lt" panose="020B0403020202020204" pitchFamily="34" charset="77"/>
                <a:ea typeface="+mj-ea"/>
                <a:cs typeface="+mj-cs"/>
              </a:rPr>
              <a:t>Every ecosystem must solve two questions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100000"/>
                </a:srgbClr>
              </a:solidFill>
              <a:effectLst/>
              <a:uLnTx/>
              <a:uFillTx/>
              <a:latin typeface=""/>
              <a:ea typeface="+mj-ea"/>
              <a:cs typeface="+mj-cs"/>
            </a:endParaRPr>
          </a:p>
        </p:txBody>
      </p:sp>
      <p:pic>
        <p:nvPicPr>
          <p:cNvPr id="162" name="Graphic 161">
            <a:extLst>
              <a:ext uri="{FF2B5EF4-FFF2-40B4-BE49-F238E27FC236}">
                <a16:creationId xmlns:a16="http://schemas.microsoft.com/office/drawing/2014/main" id="{44983C4C-89CB-39E8-CE0B-BBBC2715D42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763" y="6380957"/>
            <a:ext cx="1554955" cy="9806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EE26634-E7AE-CE45-29EA-71F476A528A3}"/>
              </a:ext>
            </a:extLst>
          </p:cNvPr>
          <p:cNvSpPr/>
          <p:nvPr/>
        </p:nvSpPr>
        <p:spPr>
          <a:xfrm>
            <a:off x="1800669" y="1391109"/>
            <a:ext cx="8636422" cy="4410366"/>
          </a:xfrm>
          <a:custGeom>
            <a:avLst/>
            <a:gdLst>
              <a:gd name="connsiteX0" fmla="*/ 4318211 w 8636422"/>
              <a:gd name="connsiteY0" fmla="*/ 0 h 4410366"/>
              <a:gd name="connsiteX1" fmla="*/ 4738676 w 8636422"/>
              <a:gd name="connsiteY1" fmla="*/ 420465 h 4410366"/>
              <a:gd name="connsiteX2" fmla="*/ 4528444 w 8636422"/>
              <a:gd name="connsiteY2" fmla="*/ 420465 h 4410366"/>
              <a:gd name="connsiteX3" fmla="*/ 4528444 w 8636422"/>
              <a:gd name="connsiteY3" fmla="*/ 2036005 h 4410366"/>
              <a:gd name="connsiteX4" fmla="*/ 8298065 w 8636422"/>
              <a:gd name="connsiteY4" fmla="*/ 2036005 h 4410366"/>
              <a:gd name="connsiteX5" fmla="*/ 8298065 w 8636422"/>
              <a:gd name="connsiteY5" fmla="*/ 1866826 h 4410366"/>
              <a:gd name="connsiteX6" fmla="*/ 8636422 w 8636422"/>
              <a:gd name="connsiteY6" fmla="*/ 2205183 h 4410366"/>
              <a:gd name="connsiteX7" fmla="*/ 8298065 w 8636422"/>
              <a:gd name="connsiteY7" fmla="*/ 2543540 h 4410366"/>
              <a:gd name="connsiteX8" fmla="*/ 8298065 w 8636422"/>
              <a:gd name="connsiteY8" fmla="*/ 2374362 h 4410366"/>
              <a:gd name="connsiteX9" fmla="*/ 4528444 w 8636422"/>
              <a:gd name="connsiteY9" fmla="*/ 2374362 h 4410366"/>
              <a:gd name="connsiteX10" fmla="*/ 4528444 w 8636422"/>
              <a:gd name="connsiteY10" fmla="*/ 3989901 h 4410366"/>
              <a:gd name="connsiteX11" fmla="*/ 4738676 w 8636422"/>
              <a:gd name="connsiteY11" fmla="*/ 3989901 h 4410366"/>
              <a:gd name="connsiteX12" fmla="*/ 4318211 w 8636422"/>
              <a:gd name="connsiteY12" fmla="*/ 4410366 h 4410366"/>
              <a:gd name="connsiteX13" fmla="*/ 3897746 w 8636422"/>
              <a:gd name="connsiteY13" fmla="*/ 3989901 h 4410366"/>
              <a:gd name="connsiteX14" fmla="*/ 4107979 w 8636422"/>
              <a:gd name="connsiteY14" fmla="*/ 3989901 h 4410366"/>
              <a:gd name="connsiteX15" fmla="*/ 4107979 w 8636422"/>
              <a:gd name="connsiteY15" fmla="*/ 2374362 h 4410366"/>
              <a:gd name="connsiteX16" fmla="*/ 338357 w 8636422"/>
              <a:gd name="connsiteY16" fmla="*/ 2374362 h 4410366"/>
              <a:gd name="connsiteX17" fmla="*/ 338357 w 8636422"/>
              <a:gd name="connsiteY17" fmla="*/ 2543540 h 4410366"/>
              <a:gd name="connsiteX18" fmla="*/ 0 w 8636422"/>
              <a:gd name="connsiteY18" fmla="*/ 2205183 h 4410366"/>
              <a:gd name="connsiteX19" fmla="*/ 338357 w 8636422"/>
              <a:gd name="connsiteY19" fmla="*/ 1866826 h 4410366"/>
              <a:gd name="connsiteX20" fmla="*/ 338357 w 8636422"/>
              <a:gd name="connsiteY20" fmla="*/ 2036005 h 4410366"/>
              <a:gd name="connsiteX21" fmla="*/ 4107979 w 8636422"/>
              <a:gd name="connsiteY21" fmla="*/ 2036005 h 4410366"/>
              <a:gd name="connsiteX22" fmla="*/ 4107979 w 8636422"/>
              <a:gd name="connsiteY22" fmla="*/ 420465 h 4410366"/>
              <a:gd name="connsiteX23" fmla="*/ 3897746 w 8636422"/>
              <a:gd name="connsiteY23" fmla="*/ 420465 h 4410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636422" h="4410366">
                <a:moveTo>
                  <a:pt x="4318211" y="0"/>
                </a:moveTo>
                <a:lnTo>
                  <a:pt x="4738676" y="420465"/>
                </a:lnTo>
                <a:lnTo>
                  <a:pt x="4528444" y="420465"/>
                </a:lnTo>
                <a:lnTo>
                  <a:pt x="4528444" y="2036005"/>
                </a:lnTo>
                <a:lnTo>
                  <a:pt x="8298065" y="2036005"/>
                </a:lnTo>
                <a:lnTo>
                  <a:pt x="8298065" y="1866826"/>
                </a:lnTo>
                <a:lnTo>
                  <a:pt x="8636422" y="2205183"/>
                </a:lnTo>
                <a:lnTo>
                  <a:pt x="8298065" y="2543540"/>
                </a:lnTo>
                <a:lnTo>
                  <a:pt x="8298065" y="2374362"/>
                </a:lnTo>
                <a:lnTo>
                  <a:pt x="4528444" y="2374362"/>
                </a:lnTo>
                <a:lnTo>
                  <a:pt x="4528444" y="3989901"/>
                </a:lnTo>
                <a:lnTo>
                  <a:pt x="4738676" y="3989901"/>
                </a:lnTo>
                <a:lnTo>
                  <a:pt x="4318211" y="4410366"/>
                </a:lnTo>
                <a:lnTo>
                  <a:pt x="3897746" y="3989901"/>
                </a:lnTo>
                <a:lnTo>
                  <a:pt x="4107979" y="3989901"/>
                </a:lnTo>
                <a:lnTo>
                  <a:pt x="4107979" y="2374362"/>
                </a:lnTo>
                <a:lnTo>
                  <a:pt x="338357" y="2374362"/>
                </a:lnTo>
                <a:lnTo>
                  <a:pt x="338357" y="2543540"/>
                </a:lnTo>
                <a:lnTo>
                  <a:pt x="0" y="2205183"/>
                </a:lnTo>
                <a:lnTo>
                  <a:pt x="338357" y="1866826"/>
                </a:lnTo>
                <a:lnTo>
                  <a:pt x="338357" y="2036005"/>
                </a:lnTo>
                <a:lnTo>
                  <a:pt x="4107979" y="2036005"/>
                </a:lnTo>
                <a:lnTo>
                  <a:pt x="4107979" y="420465"/>
                </a:lnTo>
                <a:lnTo>
                  <a:pt x="3897746" y="42046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9" tIns="72009" rIns="72009" bIns="72009" rtlCol="0" anchor="t">
            <a:noAutofit/>
          </a:bodyPr>
          <a:lstStyle/>
          <a:p>
            <a:pPr algn="l">
              <a:lnSpc>
                <a:spcPct val="90000"/>
              </a:lnSpc>
            </a:pPr>
            <a:endParaRPr lang="en-GB" sz="1400" err="1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56EA61-BB74-A686-0388-CC83D03F838F}"/>
              </a:ext>
            </a:extLst>
          </p:cNvPr>
          <p:cNvSpPr txBox="1"/>
          <p:nvPr/>
        </p:nvSpPr>
        <p:spPr>
          <a:xfrm>
            <a:off x="4958306" y="6002980"/>
            <a:ext cx="2321149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b="1">
                <a:solidFill>
                  <a:schemeClr val="bg1"/>
                </a:solidFill>
              </a:rPr>
              <a:t>Who captures value?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154B0F-4597-135F-CB72-46334264D155}"/>
              </a:ext>
            </a:extLst>
          </p:cNvPr>
          <p:cNvSpPr txBox="1"/>
          <p:nvPr/>
        </p:nvSpPr>
        <p:spPr>
          <a:xfrm>
            <a:off x="5836752" y="1590924"/>
            <a:ext cx="564257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Many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6A7952-6BBB-103C-5BA0-D4FD2FB40F69}"/>
              </a:ext>
            </a:extLst>
          </p:cNvPr>
          <p:cNvSpPr txBox="1"/>
          <p:nvPr/>
        </p:nvSpPr>
        <p:spPr>
          <a:xfrm>
            <a:off x="5900871" y="5372683"/>
            <a:ext cx="436018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Few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553F121-B48D-27F0-7FED-2C7EB2C78D4C}"/>
              </a:ext>
            </a:extLst>
          </p:cNvPr>
          <p:cNvSpPr txBox="1"/>
          <p:nvPr/>
        </p:nvSpPr>
        <p:spPr>
          <a:xfrm>
            <a:off x="8952842" y="3471642"/>
            <a:ext cx="1166987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Centralized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7A2BAE-F747-9936-8481-679C7180631B}"/>
              </a:ext>
            </a:extLst>
          </p:cNvPr>
          <p:cNvSpPr txBox="1"/>
          <p:nvPr/>
        </p:nvSpPr>
        <p:spPr>
          <a:xfrm>
            <a:off x="2149993" y="3471642"/>
            <a:ext cx="1102867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Distributed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90D2847-BC48-B579-2AA5-D6D1C26488F9}"/>
              </a:ext>
            </a:extLst>
          </p:cNvPr>
          <p:cNvSpPr txBox="1"/>
          <p:nvPr/>
        </p:nvSpPr>
        <p:spPr>
          <a:xfrm>
            <a:off x="5317381" y="3471641"/>
            <a:ext cx="1603003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b="1">
                <a:solidFill>
                  <a:schemeClr val="bg1"/>
                </a:solidFill>
              </a:rPr>
              <a:t>Who governs?</a:t>
            </a:r>
          </a:p>
        </p:txBody>
      </p:sp>
    </p:spTree>
    <p:extLst>
      <p:ext uri="{BB962C8B-B14F-4D97-AF65-F5344CB8AC3E}">
        <p14:creationId xmlns:p14="http://schemas.microsoft.com/office/powerpoint/2010/main" val="5840049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9C678C-0F5E-2D45-55B1-FDF76092C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B93C5CA6-22CA-99AF-C0A6-658D227E08C4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501" imgH="500" progId="TCLayout.ActiveDocument.1">
                  <p:embed/>
                </p:oleObj>
              </mc:Choice>
              <mc:Fallback>
                <p:oleObj name="think-cell Slide" r:id="rId4" imgW="501" imgH="500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93C5CA6-22CA-99AF-C0A6-658D227E08C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AAD4245-E690-1B11-264E-D4CEE7B585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80" y="0"/>
            <a:ext cx="12192000" cy="685799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DD4BA49B-677B-3C85-412F-A1B066C52B23}"/>
              </a:ext>
            </a:extLst>
          </p:cNvPr>
          <p:cNvSpPr/>
          <p:nvPr/>
        </p:nvSpPr>
        <p:spPr>
          <a:xfrm>
            <a:off x="6123708" y="3596292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b"/>
          <a:lstStyle/>
          <a:p>
            <a:pPr algn="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D Controlled Ecosystem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FEA7DB6-C497-1A91-638C-0165579F08FD}"/>
              </a:ext>
            </a:extLst>
          </p:cNvPr>
          <p:cNvSpPr/>
          <p:nvPr/>
        </p:nvSpPr>
        <p:spPr>
          <a:xfrm>
            <a:off x="1809905" y="3596292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b"/>
          <a:lstStyle/>
          <a:p>
            <a:pPr algn="l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C Fragmented Ecosystem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DF475C9-34E9-09AA-5780-724ECDC61B84}"/>
              </a:ext>
            </a:extLst>
          </p:cNvPr>
          <p:cNvSpPr/>
          <p:nvPr/>
        </p:nvSpPr>
        <p:spPr>
          <a:xfrm>
            <a:off x="6123708" y="1403311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t"/>
          <a:lstStyle/>
          <a:p>
            <a:pPr algn="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B Platform Ecosystem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0CCFE42-A1BC-74A9-9BBE-EF9ABF2A6C3A}"/>
              </a:ext>
            </a:extLst>
          </p:cNvPr>
          <p:cNvSpPr/>
          <p:nvPr/>
        </p:nvSpPr>
        <p:spPr>
          <a:xfrm>
            <a:off x="1809905" y="1403311"/>
            <a:ext cx="4295331" cy="2192980"/>
          </a:xfrm>
          <a:prstGeom prst="rect">
            <a:avLst/>
          </a:prstGeom>
          <a:solidFill>
            <a:schemeClr val="bg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52000" tIns="252000" rIns="252000" bIns="252000" rtlCol="0" anchor="t"/>
          <a:lstStyle/>
          <a:p>
            <a:pPr algn="l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A Community Ecosystem</a:t>
            </a:r>
          </a:p>
        </p:txBody>
      </p:sp>
      <p:sp>
        <p:nvSpPr>
          <p:cNvPr id="52" name="Title 1">
            <a:extLst>
              <a:ext uri="{FF2B5EF4-FFF2-40B4-BE49-F238E27FC236}">
                <a16:creationId xmlns:a16="http://schemas.microsoft.com/office/drawing/2014/main" id="{E7E03828-DA0B-1959-FCBE-875182B06A86}"/>
              </a:ext>
            </a:extLst>
          </p:cNvPr>
          <p:cNvSpPr txBox="1">
            <a:spLocks/>
          </p:cNvSpPr>
          <p:nvPr/>
        </p:nvSpPr>
        <p:spPr>
          <a:xfrm>
            <a:off x="380998" y="381000"/>
            <a:ext cx="10932572" cy="641311"/>
          </a:xfrm>
          <a:prstGeom prst="rect">
            <a:avLst/>
          </a:prstGeom>
          <a:noFill/>
          <a:ln/>
        </p:spPr>
        <p:txBody>
          <a:bodyPr vert="horz" lIns="0" tIns="0" rIns="0" bIns="0" anchor="t">
            <a:noAutofit/>
          </a:bodyPr>
          <a:lstStyle>
            <a:lvl1pPr mar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  <a:defRPr sz="2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NeueLT Pro 45 Lt" panose="020B0403020202020204" pitchFamily="34" charset="77"/>
                <a:ea typeface="+mj-ea"/>
                <a:cs typeface="+mj-cs"/>
              </a:rPr>
              <a:t>Each archetype evolved powerful solutions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rgbClr val="FFFFFF">
                  <a:lumMod val="100000"/>
                </a:srgbClr>
              </a:solidFill>
              <a:effectLst/>
              <a:uLnTx/>
              <a:uFillTx/>
              <a:latin typeface=""/>
              <a:ea typeface="+mj-ea"/>
              <a:cs typeface="+mj-cs"/>
            </a:endParaRPr>
          </a:p>
        </p:txBody>
      </p:sp>
      <p:pic>
        <p:nvPicPr>
          <p:cNvPr id="162" name="Graphic 161">
            <a:extLst>
              <a:ext uri="{FF2B5EF4-FFF2-40B4-BE49-F238E27FC236}">
                <a16:creationId xmlns:a16="http://schemas.microsoft.com/office/drawing/2014/main" id="{7ED43991-169F-0309-8320-C8F10AA7B6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763" y="6380957"/>
            <a:ext cx="1554955" cy="98060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42FDF60-47DE-A913-D35B-47437E2D30A9}"/>
              </a:ext>
            </a:extLst>
          </p:cNvPr>
          <p:cNvSpPr/>
          <p:nvPr/>
        </p:nvSpPr>
        <p:spPr>
          <a:xfrm>
            <a:off x="1800669" y="1391109"/>
            <a:ext cx="8636422" cy="4410366"/>
          </a:xfrm>
          <a:custGeom>
            <a:avLst/>
            <a:gdLst>
              <a:gd name="connsiteX0" fmla="*/ 4318211 w 8636422"/>
              <a:gd name="connsiteY0" fmla="*/ 0 h 4410366"/>
              <a:gd name="connsiteX1" fmla="*/ 4738676 w 8636422"/>
              <a:gd name="connsiteY1" fmla="*/ 420465 h 4410366"/>
              <a:gd name="connsiteX2" fmla="*/ 4528444 w 8636422"/>
              <a:gd name="connsiteY2" fmla="*/ 420465 h 4410366"/>
              <a:gd name="connsiteX3" fmla="*/ 4528444 w 8636422"/>
              <a:gd name="connsiteY3" fmla="*/ 2036005 h 4410366"/>
              <a:gd name="connsiteX4" fmla="*/ 8298065 w 8636422"/>
              <a:gd name="connsiteY4" fmla="*/ 2036005 h 4410366"/>
              <a:gd name="connsiteX5" fmla="*/ 8298065 w 8636422"/>
              <a:gd name="connsiteY5" fmla="*/ 1866826 h 4410366"/>
              <a:gd name="connsiteX6" fmla="*/ 8636422 w 8636422"/>
              <a:gd name="connsiteY6" fmla="*/ 2205183 h 4410366"/>
              <a:gd name="connsiteX7" fmla="*/ 8298065 w 8636422"/>
              <a:gd name="connsiteY7" fmla="*/ 2543540 h 4410366"/>
              <a:gd name="connsiteX8" fmla="*/ 8298065 w 8636422"/>
              <a:gd name="connsiteY8" fmla="*/ 2374362 h 4410366"/>
              <a:gd name="connsiteX9" fmla="*/ 4528444 w 8636422"/>
              <a:gd name="connsiteY9" fmla="*/ 2374362 h 4410366"/>
              <a:gd name="connsiteX10" fmla="*/ 4528444 w 8636422"/>
              <a:gd name="connsiteY10" fmla="*/ 3989901 h 4410366"/>
              <a:gd name="connsiteX11" fmla="*/ 4738676 w 8636422"/>
              <a:gd name="connsiteY11" fmla="*/ 3989901 h 4410366"/>
              <a:gd name="connsiteX12" fmla="*/ 4318211 w 8636422"/>
              <a:gd name="connsiteY12" fmla="*/ 4410366 h 4410366"/>
              <a:gd name="connsiteX13" fmla="*/ 3897746 w 8636422"/>
              <a:gd name="connsiteY13" fmla="*/ 3989901 h 4410366"/>
              <a:gd name="connsiteX14" fmla="*/ 4107979 w 8636422"/>
              <a:gd name="connsiteY14" fmla="*/ 3989901 h 4410366"/>
              <a:gd name="connsiteX15" fmla="*/ 4107979 w 8636422"/>
              <a:gd name="connsiteY15" fmla="*/ 2374362 h 4410366"/>
              <a:gd name="connsiteX16" fmla="*/ 338357 w 8636422"/>
              <a:gd name="connsiteY16" fmla="*/ 2374362 h 4410366"/>
              <a:gd name="connsiteX17" fmla="*/ 338357 w 8636422"/>
              <a:gd name="connsiteY17" fmla="*/ 2543540 h 4410366"/>
              <a:gd name="connsiteX18" fmla="*/ 0 w 8636422"/>
              <a:gd name="connsiteY18" fmla="*/ 2205183 h 4410366"/>
              <a:gd name="connsiteX19" fmla="*/ 338357 w 8636422"/>
              <a:gd name="connsiteY19" fmla="*/ 1866826 h 4410366"/>
              <a:gd name="connsiteX20" fmla="*/ 338357 w 8636422"/>
              <a:gd name="connsiteY20" fmla="*/ 2036005 h 4410366"/>
              <a:gd name="connsiteX21" fmla="*/ 4107979 w 8636422"/>
              <a:gd name="connsiteY21" fmla="*/ 2036005 h 4410366"/>
              <a:gd name="connsiteX22" fmla="*/ 4107979 w 8636422"/>
              <a:gd name="connsiteY22" fmla="*/ 420465 h 4410366"/>
              <a:gd name="connsiteX23" fmla="*/ 3897746 w 8636422"/>
              <a:gd name="connsiteY23" fmla="*/ 420465 h 4410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636422" h="4410366">
                <a:moveTo>
                  <a:pt x="4318211" y="0"/>
                </a:moveTo>
                <a:lnTo>
                  <a:pt x="4738676" y="420465"/>
                </a:lnTo>
                <a:lnTo>
                  <a:pt x="4528444" y="420465"/>
                </a:lnTo>
                <a:lnTo>
                  <a:pt x="4528444" y="2036005"/>
                </a:lnTo>
                <a:lnTo>
                  <a:pt x="8298065" y="2036005"/>
                </a:lnTo>
                <a:lnTo>
                  <a:pt x="8298065" y="1866826"/>
                </a:lnTo>
                <a:lnTo>
                  <a:pt x="8636422" y="2205183"/>
                </a:lnTo>
                <a:lnTo>
                  <a:pt x="8298065" y="2543540"/>
                </a:lnTo>
                <a:lnTo>
                  <a:pt x="8298065" y="2374362"/>
                </a:lnTo>
                <a:lnTo>
                  <a:pt x="4528444" y="2374362"/>
                </a:lnTo>
                <a:lnTo>
                  <a:pt x="4528444" y="3989901"/>
                </a:lnTo>
                <a:lnTo>
                  <a:pt x="4738676" y="3989901"/>
                </a:lnTo>
                <a:lnTo>
                  <a:pt x="4318211" y="4410366"/>
                </a:lnTo>
                <a:lnTo>
                  <a:pt x="3897746" y="3989901"/>
                </a:lnTo>
                <a:lnTo>
                  <a:pt x="4107979" y="3989901"/>
                </a:lnTo>
                <a:lnTo>
                  <a:pt x="4107979" y="2374362"/>
                </a:lnTo>
                <a:lnTo>
                  <a:pt x="338357" y="2374362"/>
                </a:lnTo>
                <a:lnTo>
                  <a:pt x="338357" y="2543540"/>
                </a:lnTo>
                <a:lnTo>
                  <a:pt x="0" y="2205183"/>
                </a:lnTo>
                <a:lnTo>
                  <a:pt x="338357" y="1866826"/>
                </a:lnTo>
                <a:lnTo>
                  <a:pt x="338357" y="2036005"/>
                </a:lnTo>
                <a:lnTo>
                  <a:pt x="4107979" y="2036005"/>
                </a:lnTo>
                <a:lnTo>
                  <a:pt x="4107979" y="420465"/>
                </a:lnTo>
                <a:lnTo>
                  <a:pt x="3897746" y="420465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9" tIns="72009" rIns="72009" bIns="72009" rtlCol="0" anchor="t">
            <a:noAutofit/>
          </a:bodyPr>
          <a:lstStyle/>
          <a:p>
            <a:pPr algn="l">
              <a:lnSpc>
                <a:spcPct val="90000"/>
              </a:lnSpc>
            </a:pPr>
            <a:endParaRPr lang="en-GB" sz="1400" err="1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DCAEC1-77CB-4098-60CA-186C7172AC29}"/>
              </a:ext>
            </a:extLst>
          </p:cNvPr>
          <p:cNvSpPr txBox="1"/>
          <p:nvPr/>
        </p:nvSpPr>
        <p:spPr>
          <a:xfrm>
            <a:off x="4958306" y="6002980"/>
            <a:ext cx="2321149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b="1">
                <a:solidFill>
                  <a:schemeClr val="bg1"/>
                </a:solidFill>
              </a:rPr>
              <a:t>Who captures value?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CB0548-7112-3C61-6064-C7C1E2B5353C}"/>
              </a:ext>
            </a:extLst>
          </p:cNvPr>
          <p:cNvSpPr txBox="1"/>
          <p:nvPr/>
        </p:nvSpPr>
        <p:spPr>
          <a:xfrm>
            <a:off x="5836752" y="1590924"/>
            <a:ext cx="564257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Many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AF3868-7497-93C1-0D88-A71A72C1B465}"/>
              </a:ext>
            </a:extLst>
          </p:cNvPr>
          <p:cNvSpPr txBox="1"/>
          <p:nvPr/>
        </p:nvSpPr>
        <p:spPr>
          <a:xfrm>
            <a:off x="5900871" y="5372683"/>
            <a:ext cx="436018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Few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445487C-E700-2D8E-369F-9B22D8A130AE}"/>
              </a:ext>
            </a:extLst>
          </p:cNvPr>
          <p:cNvSpPr txBox="1"/>
          <p:nvPr/>
        </p:nvSpPr>
        <p:spPr>
          <a:xfrm>
            <a:off x="8952842" y="3471642"/>
            <a:ext cx="1166987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Centralized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6A0DF35-DF92-826B-CC27-457352C51D75}"/>
              </a:ext>
            </a:extLst>
          </p:cNvPr>
          <p:cNvSpPr txBox="1"/>
          <p:nvPr/>
        </p:nvSpPr>
        <p:spPr>
          <a:xfrm>
            <a:off x="2149993" y="3471642"/>
            <a:ext cx="1102867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>
                <a:solidFill>
                  <a:schemeClr val="bg1"/>
                </a:solidFill>
              </a:rPr>
              <a:t>Distributed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C69E6BA-EA88-D288-8599-BACA5D069087}"/>
              </a:ext>
            </a:extLst>
          </p:cNvPr>
          <p:cNvSpPr txBox="1"/>
          <p:nvPr/>
        </p:nvSpPr>
        <p:spPr>
          <a:xfrm>
            <a:off x="5317381" y="3471641"/>
            <a:ext cx="1603003" cy="249299"/>
          </a:xfrm>
          <a:prstGeom prst="rect">
            <a:avLst/>
          </a:prstGeom>
          <a:noFill/>
        </p:spPr>
        <p:txBody>
          <a:bodyPr wrap="none" lIns="0" tIns="0" rIns="0" bIns="0" rtlCol="0" anchor="ctr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GB" b="1">
                <a:solidFill>
                  <a:schemeClr val="bg1"/>
                </a:solidFill>
              </a:rPr>
              <a:t>Who governs?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85B4E544-985A-6923-28F8-D6B63BC2A0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0994" y="4398500"/>
            <a:ext cx="2247900" cy="58228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A7B3EBB-B145-8F33-F6F8-0573A782F2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091738" y="2498806"/>
            <a:ext cx="2359270" cy="41717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01C89E5-989D-9C7E-192A-19E3A0A60723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33882" y="4540963"/>
            <a:ext cx="1874982" cy="29736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AA9AE61-304F-54CB-C195-EA04D0227B5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28015" b="28015"/>
          <a:stretch>
            <a:fillRect/>
          </a:stretch>
        </p:blipFill>
        <p:spPr>
          <a:xfrm>
            <a:off x="3291251" y="2415563"/>
            <a:ext cx="1327386" cy="583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7813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E8B9A9-C2B0-6975-89EF-EC34824D6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85B4A311-C6B8-F440-DBA9-C0FFA6A08D7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85B4A311-C6B8-F440-DBA9-C0FFA6A08D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0D4BF47A-959F-DDEA-1FF4-E37E99E3AA4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rcRect l="6259" r="21847"/>
          <a:stretch/>
        </p:blipFill>
        <p:spPr>
          <a:xfrm>
            <a:off x="-2" y="0"/>
            <a:ext cx="4930528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680CB71-54B3-A424-9ECF-5AEF8149151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4930528" cy="6858000"/>
          </a:xfrm>
          <a:prstGeom prst="rect">
            <a:avLst/>
          </a:prstGeom>
          <a:solidFill>
            <a:srgbClr val="1E1E1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>
              <a:lnSpc>
                <a:spcPct val="90000"/>
              </a:lnSpc>
            </a:pPr>
            <a:endParaRPr lang="en-US" sz="1400" err="1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7F9949-4166-2F64-E647-75976B3C7684}"/>
              </a:ext>
            </a:extLst>
          </p:cNvPr>
          <p:cNvSpPr txBox="1"/>
          <p:nvPr/>
        </p:nvSpPr>
        <p:spPr>
          <a:xfrm>
            <a:off x="263352" y="330869"/>
            <a:ext cx="4667176" cy="3388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800" b="1">
                <a:solidFill>
                  <a:schemeClr val="bg1"/>
                </a:solidFill>
              </a:rPr>
              <a:t>A Community: Linux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 i="1">
                <a:solidFill>
                  <a:schemeClr val="bg1"/>
                </a:solidFill>
              </a:rPr>
              <a:t>The power of collective stewardship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endParaRPr lang="en-US" sz="2000" i="1">
              <a:solidFill>
                <a:schemeClr val="bg1"/>
              </a:solidFill>
            </a:endParaRP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foundation-based governance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broad contributor base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long-term stability</a:t>
            </a:r>
          </a:p>
          <a:p>
            <a:pPr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</a:pPr>
            <a:endParaRPr lang="en-US" sz="20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000">
                <a:solidFill>
                  <a:schemeClr val="bg1"/>
                </a:solidFill>
              </a:rPr>
              <a:t>Shared infrastructure became industry critical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2B16413F-8465-CE53-826A-77CB9A262C3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763" y="6380957"/>
            <a:ext cx="1554955" cy="980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7767ACC-146D-EFFD-C398-9543D6B022D3}"/>
              </a:ext>
            </a:extLst>
          </p:cNvPr>
          <p:cNvSpPr txBox="1"/>
          <p:nvPr/>
        </p:nvSpPr>
        <p:spPr>
          <a:xfrm>
            <a:off x="6521912" y="330869"/>
            <a:ext cx="5192568" cy="3388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800" b="1">
                <a:solidFill>
                  <a:schemeClr val="bg1"/>
                </a:solidFill>
              </a:rPr>
              <a:t>Lessons Learned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 i="1">
                <a:solidFill>
                  <a:schemeClr val="bg1"/>
                </a:solidFill>
              </a:rPr>
              <a:t>Trust sustains ecosystems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endParaRPr lang="en-US" sz="2000" i="1">
              <a:solidFill>
                <a:schemeClr val="bg1"/>
              </a:solidFill>
            </a:endParaRP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neutrality attracts contributors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transparency creates resilience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long-term stewardship matters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endParaRPr lang="en-US" sz="20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000">
                <a:solidFill>
                  <a:schemeClr val="bg1"/>
                </a:solidFill>
              </a:rPr>
              <a:t>Shared ownership can create durable industry infrastructure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60629D-E3EE-B96C-E065-6C3DF27A2F86}"/>
              </a:ext>
            </a:extLst>
          </p:cNvPr>
          <p:cNvSpPr txBox="1"/>
          <p:nvPr/>
        </p:nvSpPr>
        <p:spPr>
          <a:xfrm>
            <a:off x="6521912" y="5280442"/>
            <a:ext cx="5192568" cy="1149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4800" b="1">
                <a:solidFill>
                  <a:schemeClr val="bg1"/>
                </a:solidFill>
              </a:rPr>
              <a:t>~96% 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000">
                <a:solidFill>
                  <a:schemeClr val="bg1"/>
                </a:solidFill>
              </a:rPr>
              <a:t>of the top 1 million web servers run Linux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467E6DE-4AC9-3ADC-3556-478991BFF20A}"/>
              </a:ext>
            </a:extLst>
          </p:cNvPr>
          <p:cNvSpPr txBox="1"/>
          <p:nvPr/>
        </p:nvSpPr>
        <p:spPr bwMode="gray">
          <a:xfrm>
            <a:off x="381001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E8C368-3382-4C28-AE75-DF7C05ACA19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4317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6BD975-34C5-9914-7C15-45239E4A1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3807EFB3-8E97-5607-D6A8-C13D5D6B17C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807EFB3-8E97-5607-D6A8-C13D5D6B17C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5DC3BB4A-5603-AE83-9FE3-266CD22C757F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rcRect l="6259" r="21847"/>
          <a:stretch/>
        </p:blipFill>
        <p:spPr>
          <a:xfrm>
            <a:off x="-2" y="0"/>
            <a:ext cx="4930528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C3C1D3-C398-5D4F-C6BE-BD2FFC5208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4930528" cy="6858000"/>
          </a:xfrm>
          <a:prstGeom prst="rect">
            <a:avLst/>
          </a:prstGeom>
          <a:solidFill>
            <a:srgbClr val="1E1E1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>
              <a:lnSpc>
                <a:spcPct val="90000"/>
              </a:lnSpc>
            </a:pPr>
            <a:endParaRPr lang="en-US" sz="1400" err="1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DAAE7A-B899-2054-4924-53AB0CF9CC59}"/>
              </a:ext>
            </a:extLst>
          </p:cNvPr>
          <p:cNvSpPr txBox="1"/>
          <p:nvPr/>
        </p:nvSpPr>
        <p:spPr>
          <a:xfrm>
            <a:off x="263352" y="330869"/>
            <a:ext cx="4667176" cy="41734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800" b="1">
                <a:solidFill>
                  <a:schemeClr val="bg1"/>
                </a:solidFill>
              </a:rPr>
              <a:t>B Platform: Kubernetes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 i="1">
                <a:solidFill>
                  <a:schemeClr val="bg1"/>
                </a:solidFill>
              </a:rPr>
              <a:t>The power of neutral governance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endParaRPr lang="en-US" sz="2000" i="1">
              <a:solidFill>
                <a:schemeClr val="bg1"/>
              </a:solidFill>
            </a:endParaRP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common infrastructure layer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CNCF governance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broad participation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endParaRPr lang="en-US" sz="20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000">
                <a:solidFill>
                  <a:schemeClr val="bg1"/>
                </a:solidFill>
              </a:rPr>
              <a:t>Companies competed above the platform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endParaRPr lang="en-US" sz="20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000">
                <a:solidFill>
                  <a:schemeClr val="bg1"/>
                </a:solidFill>
              </a:rPr>
              <a:t>Not on the platform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459184E-96E7-7763-A885-7542E0A7940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763" y="6380957"/>
            <a:ext cx="1554955" cy="980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217DE95-F88E-2F25-046F-6533AA008172}"/>
              </a:ext>
            </a:extLst>
          </p:cNvPr>
          <p:cNvSpPr txBox="1"/>
          <p:nvPr/>
        </p:nvSpPr>
        <p:spPr>
          <a:xfrm>
            <a:off x="6521912" y="330869"/>
            <a:ext cx="5192568" cy="3388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800" b="1">
                <a:solidFill>
                  <a:schemeClr val="bg1"/>
                </a:solidFill>
              </a:rPr>
              <a:t>Lessons Learned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 i="1">
                <a:solidFill>
                  <a:schemeClr val="bg1"/>
                </a:solidFill>
              </a:rPr>
              <a:t>Shared foundations accelerate everyone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endParaRPr lang="en-US" sz="2000" i="1">
              <a:solidFill>
                <a:schemeClr val="bg1"/>
              </a:solidFill>
            </a:endParaRP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neutral governance builds trust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clear boundaries prevent conflict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differentiation belongs above the platform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endParaRPr lang="en-US" sz="20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000">
                <a:solidFill>
                  <a:schemeClr val="bg1"/>
                </a:solidFill>
              </a:rPr>
              <a:t>Standardize the foundation and compete on value-added layers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FE231D6-F1A9-87BA-0BD6-5EB247FEC75E}"/>
              </a:ext>
            </a:extLst>
          </p:cNvPr>
          <p:cNvSpPr txBox="1"/>
          <p:nvPr/>
        </p:nvSpPr>
        <p:spPr>
          <a:xfrm>
            <a:off x="6521912" y="5280442"/>
            <a:ext cx="5192568" cy="1149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4800" b="1">
                <a:solidFill>
                  <a:schemeClr val="bg1"/>
                </a:solidFill>
              </a:rPr>
              <a:t>200+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000">
                <a:solidFill>
                  <a:schemeClr val="bg1"/>
                </a:solidFill>
              </a:rPr>
              <a:t>certified distributions &amp; platforms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5F39F0-3767-0F44-0CDF-36615F19AE22}"/>
              </a:ext>
            </a:extLst>
          </p:cNvPr>
          <p:cNvSpPr txBox="1"/>
          <p:nvPr/>
        </p:nvSpPr>
        <p:spPr bwMode="gray">
          <a:xfrm>
            <a:off x="381001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E8C368-3382-4C28-AE75-DF7C05ACA19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2658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95C29F-D359-BC73-35F3-253FE90C9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hink-cell data - do not delete" hidden="1">
            <a:extLst>
              <a:ext uri="{FF2B5EF4-FFF2-40B4-BE49-F238E27FC236}">
                <a16:creationId xmlns:a16="http://schemas.microsoft.com/office/drawing/2014/main" id="{CBE60901-5AA9-87DC-DDA7-BCBD7FCCEA70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04" imgH="405" progId="TCLayout.ActiveDocument.1">
                  <p:embed/>
                </p:oleObj>
              </mc:Choice>
              <mc:Fallback>
                <p:oleObj name="think-cell Slide" r:id="rId4" imgW="404" imgH="405" progId="TCLayout.ActiveDocument.1">
                  <p:embed/>
                  <p:pic>
                    <p:nvPicPr>
                      <p:cNvPr id="6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BE60901-5AA9-87DC-DDA7-BCBD7FCCEA7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id="{976C5EAD-2CE7-D021-762F-4EC32AF6A8A8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6"/>
          <a:srcRect l="6259" r="21847"/>
          <a:stretch/>
        </p:blipFill>
        <p:spPr>
          <a:xfrm>
            <a:off x="-2" y="0"/>
            <a:ext cx="4930528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9EFAAAA-AC80-89CE-948F-4AA42E53FF2C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" y="0"/>
            <a:ext cx="4930528" cy="6858000"/>
          </a:xfrm>
          <a:prstGeom prst="rect">
            <a:avLst/>
          </a:prstGeom>
          <a:solidFill>
            <a:srgbClr val="1E1E1E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9" tIns="72009" rIns="72009" bIns="72009" rtlCol="0" anchor="t"/>
          <a:lstStyle/>
          <a:p>
            <a:pPr algn="l">
              <a:lnSpc>
                <a:spcPct val="90000"/>
              </a:lnSpc>
            </a:pPr>
            <a:endParaRPr lang="en-US" sz="1400" err="1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C87D09-3A6F-44C1-F862-9F7B5F85E231}"/>
              </a:ext>
            </a:extLst>
          </p:cNvPr>
          <p:cNvSpPr txBox="1"/>
          <p:nvPr/>
        </p:nvSpPr>
        <p:spPr>
          <a:xfrm>
            <a:off x="263352" y="330869"/>
            <a:ext cx="4667176" cy="31116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800" b="1">
                <a:solidFill>
                  <a:schemeClr val="bg1"/>
                </a:solidFill>
              </a:rPr>
              <a:t>C Fragmented: Hadoop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 i="1">
                <a:solidFill>
                  <a:schemeClr val="bg1"/>
                </a:solidFill>
              </a:rPr>
              <a:t>Innovation without alignment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endParaRPr lang="en-US" sz="2000" i="1">
              <a:solidFill>
                <a:schemeClr val="bg1"/>
              </a:solidFill>
            </a:endParaRP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multiple competing vendors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overlapping offerings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weak ecosystem coordination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endParaRPr lang="en-US" sz="20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000">
                <a:solidFill>
                  <a:schemeClr val="bg1"/>
                </a:solidFill>
              </a:rPr>
              <a:t>Value creation outpaced value capture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83A70B7-DDB3-9DA8-E03A-09F90161A2B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66763" y="6380957"/>
            <a:ext cx="1554955" cy="980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BC760841-DEB5-BF33-4E61-2E1D3CF150BC}"/>
              </a:ext>
            </a:extLst>
          </p:cNvPr>
          <p:cNvSpPr txBox="1"/>
          <p:nvPr/>
        </p:nvSpPr>
        <p:spPr>
          <a:xfrm>
            <a:off x="6521912" y="330869"/>
            <a:ext cx="5192568" cy="33886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800" b="1">
                <a:solidFill>
                  <a:schemeClr val="bg1"/>
                </a:solidFill>
              </a:rPr>
              <a:t>Lessons Learned</a:t>
            </a:r>
            <a:br>
              <a:rPr lang="en-US" sz="2000">
                <a:solidFill>
                  <a:schemeClr val="bg1"/>
                </a:solidFill>
              </a:rPr>
            </a:br>
            <a:r>
              <a:rPr lang="en-US" sz="2000" i="1">
                <a:solidFill>
                  <a:schemeClr val="bg1"/>
                </a:solidFill>
              </a:rPr>
              <a:t>Innovation alone is not enough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endParaRPr lang="en-US" sz="2000" i="1">
              <a:solidFill>
                <a:schemeClr val="bg1"/>
              </a:solidFill>
            </a:endParaRP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incentives must be aligned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governance reduces fragmentation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r>
              <a:rPr lang="en-US" sz="2000">
                <a:solidFill>
                  <a:schemeClr val="bg1"/>
                </a:solidFill>
              </a:rPr>
              <a:t>commercialization must be sustainable</a:t>
            </a:r>
          </a:p>
          <a:p>
            <a:pPr marL="254000" indent="-254000">
              <a:lnSpc>
                <a:spcPct val="90000"/>
              </a:lnSpc>
              <a:spcBef>
                <a:spcPts val="900"/>
              </a:spcBef>
              <a:buClr>
                <a:srgbClr val="FFFFFF"/>
              </a:buClr>
              <a:buSzPct val="100000"/>
              <a:buFont typeface="Arial" panose="020B0604020202020204" pitchFamily="34" charset="0"/>
              <a:buChar char="–"/>
            </a:pPr>
            <a:endParaRPr lang="en-US" sz="200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000">
                <a:solidFill>
                  <a:schemeClr val="bg1"/>
                </a:solidFill>
              </a:rPr>
              <a:t>Without a clear economic model, ecosystems eventually consolidate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45F19F-173B-4C42-7BC9-7DFCF8E6A8CB}"/>
              </a:ext>
            </a:extLst>
          </p:cNvPr>
          <p:cNvSpPr txBox="1"/>
          <p:nvPr/>
        </p:nvSpPr>
        <p:spPr>
          <a:xfrm>
            <a:off x="6521912" y="5280442"/>
            <a:ext cx="5192568" cy="1149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4800" b="1">
                <a:solidFill>
                  <a:schemeClr val="bg1"/>
                </a:solidFill>
              </a:rPr>
              <a:t>$1B+</a:t>
            </a:r>
          </a:p>
          <a:p>
            <a:pPr>
              <a:lnSpc>
                <a:spcPct val="90000"/>
              </a:lnSpc>
              <a:spcBef>
                <a:spcPts val="900"/>
              </a:spcBef>
            </a:pPr>
            <a:r>
              <a:rPr lang="en-US" sz="2000">
                <a:solidFill>
                  <a:schemeClr val="bg1"/>
                </a:solidFill>
              </a:rPr>
              <a:t>market merged by Cloudera &amp; Hortonworks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34B6DD1-BE62-35F5-11E2-58A734C99491}"/>
              </a:ext>
            </a:extLst>
          </p:cNvPr>
          <p:cNvSpPr txBox="1"/>
          <p:nvPr/>
        </p:nvSpPr>
        <p:spPr bwMode="gray">
          <a:xfrm>
            <a:off x="381001" y="6226175"/>
            <a:ext cx="377825" cy="276225"/>
          </a:xfrm>
          <a:prstGeom prst="rect">
            <a:avLst/>
          </a:prstGeom>
          <a:noFill/>
          <a:ln w="6350">
            <a:noFill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lumMod val="100000"/>
                  </a:srgbClr>
                </a:solidFill>
              </a14:hiddenFill>
            </a:ext>
          </a:extLst>
        </p:spPr>
        <p:txBody>
          <a:bodyPr wrap="none" lIns="0" tIns="0" rIns="0" bIns="0" rtlCol="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CE8C368-3382-4C28-AE75-DF7C05ACA19D}" type="slidenum">
              <a:rPr kumimoji="0" lang="en-GB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GB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482443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Gqbs7O_k2YpUcbR2uIYmQ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TzC14WX7UZAy0zGsryVWQ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JT.QOgyeJNf.h0YE66HrA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xSfScSHtTjwqjGX7KvCMQ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k.IeHHJdEUf.mT3ZX0B3A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xSfScSHtTjwqjGX7KvCMQ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WZRxNLtusT3d_5u10wpcA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hiXmftu3DM_.2q3_TNfw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hiXmftu3DM_.2q3_TNfw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z69hUGrI5V_yPeIjb_d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TWBgK6LYD.Y4OBtMLioDQ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k.IeHHJdEUf.mT3ZX0B3A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DgzYdhJpvZdHZ48M9CuPA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z69hUGrI5V_yPeIjb_dg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TWBgK6LYD.Y4OBtMLioD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DgzYdhJpvZdHZ48M9CuPA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k.IeHHJdEUf.mT3ZX0B3A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DgzYdhJpvZdHZ48M9CuPA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ob2ylmpwweWKpGv7ZVcNQ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T1KVhTsAF_7bJqASvxnkQ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T1KVhTsAF_7bJqASvxnk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Gqbs7O_k2YpUcbR2uIYmQ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TzC14WX7UZAy0zGsryVWQ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JT.QOgyeJNf.h0YE66HrA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xSfScSHtTjwqjGX7KvCM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ob2ylmpwweWKpGv7ZVcNQ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xSfScSHtTjwqjGX7KvCMQ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T1KVhTsAF_7bJqASvxnk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Gqbs7O_k2YpUcbR2uIYm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TzC14WX7UZAy0zGsryVW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JT.QOgyeJNf.h0YE66Hr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xSfScSHtTjwqjGX7KvCMQ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WZRxNLtusT3d_5u10wpc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hiXmftu3DM_.2q3_TNf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WZRxNLtusT3d_5u10wpc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hiXmftu3DM_.2q3_TNf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z69hUGrI5V_yPeIjb_d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TWBgK6LYD.Y4OBtMLioDQ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k.IeHHJdEUf.mT3ZX0B3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DgzYdhJpvZdHZ48M9CuP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z69hUGrI5V_yPeIjb_dg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TWBgK6LYD.Y4OBtMLioD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k.IeHHJdEUf.mT3ZX0B3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DgzYdhJpvZdHZ48M9CuP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hiXmftu3DM_.2q3_TNfw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ob2ylmpwweWKpGv7ZVcNQ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T1KVhTsAF_7bJqASvxnk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T1KVhTsAF_7bJqASvxnkQ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Gqbs7O_k2YpUcbR2uIYm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TzC14WX7UZAy0zGsryVWQ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JT.QOgyeJNf.h0YE66Hr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xSfScSHtTjwqjGX7KvCMQ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xSfScSHtTjwqjGX7KvCM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z69hUGrI5V_yPeIjb_dg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WZRxNLtusT3d_5u10wpc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hiXmftu3DM_.2q3_TNf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hhiXmftu3DM_.2q3_TNf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z69hUGrI5V_yPeIjb_dg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TWBgK6LYD.Y4OBtMLioDQ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k.IeHHJdEUf.mT3ZX0B3A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DgzYdhJpvZdHZ48M9CuP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Zz69hUGrI5V_yPeIjb_dg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TWBgK6LYD.Y4OBtMLioDQ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TWBgK6LYD.Y4OBtMLioDQ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7k.IeHHJdEUf.mT3ZX0B3A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DgzYdhJpvZdHZ48M9CuPA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ob2ylmpwweWKpGv7ZVcNQ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T1KVhTsAF_7bJqASvxnkQ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ST1KVhTsAF_7bJqASvxnkQ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_Kearney Report Template">
  <a:themeElements>
    <a:clrScheme name="Kearney">
      <a:dk1>
        <a:srgbClr val="1E1E1E"/>
      </a:dk1>
      <a:lt1>
        <a:srgbClr val="FFFFFF"/>
      </a:lt1>
      <a:dk2>
        <a:srgbClr val="7823DC"/>
      </a:dk2>
      <a:lt2>
        <a:srgbClr val="F5F5F5"/>
      </a:lt2>
      <a:accent1>
        <a:srgbClr val="D2D2D2"/>
      </a:accent1>
      <a:accent2>
        <a:srgbClr val="A5A5A5"/>
      </a:accent2>
      <a:accent3>
        <a:srgbClr val="787878"/>
      </a:accent3>
      <a:accent4>
        <a:srgbClr val="E6D2FA"/>
      </a:accent4>
      <a:accent5>
        <a:srgbClr val="C8A5F0"/>
      </a:accent5>
      <a:accent6>
        <a:srgbClr val="AF7DEB"/>
      </a:accent6>
      <a:hlink>
        <a:srgbClr val="1D1D1D"/>
      </a:hlink>
      <a:folHlink>
        <a:srgbClr val="1D1D1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lIns="72009" tIns="72009" rIns="72009" bIns="72009" rtlCol="0" anchor="t"/>
      <a:lstStyle>
        <a:defPPr algn="l">
          <a:lnSpc>
            <a:spcPct val="90000"/>
          </a:lnSpc>
          <a:defRPr sz="1400" dirty="0" err="1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lnSpc>
            <a:spcPct val="90000"/>
          </a:lnSpc>
          <a:defRPr sz="14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CBC606A5-BEFE-4766-944B-7C5102D22ED0}" vid="{68F25E72-9E56-4B60-8FCF-14BF8769DACB}"/>
    </a:ext>
  </a:extLst>
</a:theme>
</file>

<file path=ppt/theme/theme2.xml><?xml version="1.0" encoding="utf-8"?>
<a:theme xmlns:a="http://schemas.openxmlformats.org/drawingml/2006/main" name="Kearney Dark Theme">
  <a:themeElements>
    <a:clrScheme name="Kearney">
      <a:dk1>
        <a:srgbClr val="1E1E1E"/>
      </a:dk1>
      <a:lt1>
        <a:srgbClr val="FFFFFF"/>
      </a:lt1>
      <a:dk2>
        <a:srgbClr val="7823DC"/>
      </a:dk2>
      <a:lt2>
        <a:srgbClr val="F5F5F5"/>
      </a:lt2>
      <a:accent1>
        <a:srgbClr val="D2D2D2"/>
      </a:accent1>
      <a:accent2>
        <a:srgbClr val="A5A5A5"/>
      </a:accent2>
      <a:accent3>
        <a:srgbClr val="787878"/>
      </a:accent3>
      <a:accent4>
        <a:srgbClr val="E6D2FA"/>
      </a:accent4>
      <a:accent5>
        <a:srgbClr val="C8A5F0"/>
      </a:accent5>
      <a:accent6>
        <a:srgbClr val="AF7DEB"/>
      </a:accent6>
      <a:hlink>
        <a:srgbClr val="1D1D1D"/>
      </a:hlink>
      <a:folHlink>
        <a:srgbClr val="1D1D1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545454"/>
        </a:solidFill>
        <a:ln>
          <a:noFill/>
        </a:ln>
      </a:spPr>
      <a:bodyPr lIns="72009" tIns="72009" rIns="72009" bIns="72009" rtlCol="0" anchor="t"/>
      <a:lstStyle>
        <a:defPPr algn="l">
          <a:lnSpc>
            <a:spcPct val="90000"/>
          </a:lnSpc>
          <a:defRPr sz="14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90000"/>
          </a:lnSpc>
          <a:defRPr sz="1400" dirty="0" err="1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40901 Dark Theme.potx" id="{CEA8A405-3875-4016-BF97-0F8958D4332E}" vid="{C4DC6616-1CF2-4837-8A33-2EDBAA992295}"/>
    </a:ext>
  </a:extLst>
</a:theme>
</file>

<file path=ppt/theme/theme3.xml><?xml version="1.0" encoding="utf-8"?>
<a:theme xmlns:a="http://schemas.openxmlformats.org/drawingml/2006/main" name="1_Kearney Dark Theme">
  <a:themeElements>
    <a:clrScheme name="Kearney">
      <a:dk1>
        <a:srgbClr val="1E1E1E"/>
      </a:dk1>
      <a:lt1>
        <a:srgbClr val="FFFFFF"/>
      </a:lt1>
      <a:dk2>
        <a:srgbClr val="7823DC"/>
      </a:dk2>
      <a:lt2>
        <a:srgbClr val="F5F5F5"/>
      </a:lt2>
      <a:accent1>
        <a:srgbClr val="D2D2D2"/>
      </a:accent1>
      <a:accent2>
        <a:srgbClr val="A5A5A5"/>
      </a:accent2>
      <a:accent3>
        <a:srgbClr val="787878"/>
      </a:accent3>
      <a:accent4>
        <a:srgbClr val="E6D2FA"/>
      </a:accent4>
      <a:accent5>
        <a:srgbClr val="C8A5F0"/>
      </a:accent5>
      <a:accent6>
        <a:srgbClr val="AF7DEB"/>
      </a:accent6>
      <a:hlink>
        <a:srgbClr val="1D1D1D"/>
      </a:hlink>
      <a:folHlink>
        <a:srgbClr val="1D1D1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545454"/>
        </a:solidFill>
        <a:ln>
          <a:noFill/>
        </a:ln>
      </a:spPr>
      <a:bodyPr lIns="72009" tIns="72009" rIns="72009" bIns="72009" rtlCol="0" anchor="t"/>
      <a:lstStyle>
        <a:defPPr algn="l">
          <a:lnSpc>
            <a:spcPct val="90000"/>
          </a:lnSpc>
          <a:defRPr sz="14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90000"/>
          </a:lnSpc>
          <a:defRPr sz="1400" dirty="0" err="1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40901 Dark Theme.potx" id="{CEA8A405-3875-4016-BF97-0F8958D4332E}" vid="{C4DC6616-1CF2-4837-8A33-2EDBAA992295}"/>
    </a:ext>
  </a:extLst>
</a:theme>
</file>

<file path=ppt/theme/theme4.xml><?xml version="1.0" encoding="utf-8"?>
<a:theme xmlns:a="http://schemas.openxmlformats.org/drawingml/2006/main" name="2_Kearney Dark Theme">
  <a:themeElements>
    <a:clrScheme name="Kearney">
      <a:dk1>
        <a:srgbClr val="1E1E1E"/>
      </a:dk1>
      <a:lt1>
        <a:srgbClr val="FFFFFF"/>
      </a:lt1>
      <a:dk2>
        <a:srgbClr val="7823DC"/>
      </a:dk2>
      <a:lt2>
        <a:srgbClr val="F5F5F5"/>
      </a:lt2>
      <a:accent1>
        <a:srgbClr val="D2D2D2"/>
      </a:accent1>
      <a:accent2>
        <a:srgbClr val="A5A5A5"/>
      </a:accent2>
      <a:accent3>
        <a:srgbClr val="787878"/>
      </a:accent3>
      <a:accent4>
        <a:srgbClr val="E6D2FA"/>
      </a:accent4>
      <a:accent5>
        <a:srgbClr val="C8A5F0"/>
      </a:accent5>
      <a:accent6>
        <a:srgbClr val="AF7DEB"/>
      </a:accent6>
      <a:hlink>
        <a:srgbClr val="1D1D1D"/>
      </a:hlink>
      <a:folHlink>
        <a:srgbClr val="1D1D1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545454"/>
        </a:solidFill>
        <a:ln>
          <a:noFill/>
        </a:ln>
      </a:spPr>
      <a:bodyPr lIns="72009" tIns="72009" rIns="72009" bIns="72009" rtlCol="0" anchor="t"/>
      <a:lstStyle>
        <a:defPPr algn="l">
          <a:lnSpc>
            <a:spcPct val="90000"/>
          </a:lnSpc>
          <a:defRPr sz="14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90000"/>
          </a:lnSpc>
          <a:defRPr sz="1400" dirty="0" err="1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40901 Dark Theme.potx" id="{CEA8A405-3875-4016-BF97-0F8958D4332E}" vid="{C4DC6616-1CF2-4837-8A33-2EDBAA992295}"/>
    </a:ext>
  </a:extLst>
</a:theme>
</file>

<file path=ppt/theme/theme5.xml><?xml version="1.0" encoding="utf-8"?>
<a:theme xmlns:a="http://schemas.openxmlformats.org/drawingml/2006/main" name="1_Kearney Dark Theme">
  <a:themeElements>
    <a:clrScheme name="Kearney">
      <a:dk1>
        <a:srgbClr val="1E1E1E"/>
      </a:dk1>
      <a:lt1>
        <a:srgbClr val="FFFFFF"/>
      </a:lt1>
      <a:dk2>
        <a:srgbClr val="7823DC"/>
      </a:dk2>
      <a:lt2>
        <a:srgbClr val="F5F5F5"/>
      </a:lt2>
      <a:accent1>
        <a:srgbClr val="D2D2D2"/>
      </a:accent1>
      <a:accent2>
        <a:srgbClr val="A5A5A5"/>
      </a:accent2>
      <a:accent3>
        <a:srgbClr val="787878"/>
      </a:accent3>
      <a:accent4>
        <a:srgbClr val="E6D2FA"/>
      </a:accent4>
      <a:accent5>
        <a:srgbClr val="C8A5F0"/>
      </a:accent5>
      <a:accent6>
        <a:srgbClr val="AF7DEB"/>
      </a:accent6>
      <a:hlink>
        <a:srgbClr val="1D1D1D"/>
      </a:hlink>
      <a:folHlink>
        <a:srgbClr val="1D1D1D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545454"/>
        </a:solidFill>
        <a:ln>
          <a:noFill/>
        </a:ln>
      </a:spPr>
      <a:bodyPr lIns="72009" tIns="72009" rIns="72009" bIns="72009" rtlCol="0" anchor="t"/>
      <a:lstStyle>
        <a:defPPr algn="l">
          <a:lnSpc>
            <a:spcPct val="90000"/>
          </a:lnSpc>
          <a:defRPr sz="1400" dirty="0" err="1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bg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lnSpc>
            <a:spcPct val="90000"/>
          </a:lnSpc>
          <a:defRPr sz="1400" dirty="0" err="1" smtClean="0">
            <a:solidFill>
              <a:schemeClr val="bg1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240901 Dark Theme.potx" id="{CEA8A405-3875-4016-BF97-0F8958D4332E}" vid="{C4DC6616-1CF2-4837-8A33-2EDBAA992295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619" row="7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9ED72CB5-79E8-4001-81A0-DE53FF870C04}">
  <we:reference id="cba9fc06-6fc9-492e-9525-923870a3b909" version="2.0.0.0" store="EXCatalog" storeType="EXCatalog"/>
  <we:alternateReferences>
    <we:reference id="WA200010215" version="2.0.0.0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2289D338B862D459D1ECB3EC453A4B7" ma:contentTypeVersion="19" ma:contentTypeDescription="Ein neues Dokument erstellen." ma:contentTypeScope="" ma:versionID="117066d9ac74d77ab33e9f59e4bf8863">
  <xsd:schema xmlns:xsd="http://www.w3.org/2001/XMLSchema" xmlns:xs="http://www.w3.org/2001/XMLSchema" xmlns:p="http://schemas.microsoft.com/office/2006/metadata/properties" xmlns:ns2="1d10f270-4b3e-4bad-b2f7-3ed4da02d07f" xmlns:ns3="d20dfb3f-96b1-4a5c-891b-d9d14516bff2" targetNamespace="http://schemas.microsoft.com/office/2006/metadata/properties" ma:root="true" ma:fieldsID="86cde6fa7dd5231a9ebaa5987ee21df8" ns2:_="" ns3:_="">
    <xsd:import namespace="1d10f270-4b3e-4bad-b2f7-3ed4da02d07f"/>
    <xsd:import namespace="d20dfb3f-96b1-4a5c-891b-d9d14516bf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  <xsd:element ref="ns2:MediaServiceLocation" minOccurs="0"/>
                <xsd:element ref="ns2:ArchiverLinkFileTyp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10f270-4b3e-4bad-b2f7-3ed4da02d07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Bildmarkierungen" ma:readOnly="false" ma:fieldId="{5cf76f15-5ced-4ddc-b409-7134ff3c332f}" ma:taxonomyMulti="true" ma:sspId="0c350327-7f8b-4e4c-9470-6526d29b839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ArchiverLinkFileType" ma:index="26" nillable="true" ma:displayName="ArchiverLinkFileType" ma:hidden="true" ma:internalName="ArchiverLinkFileTyp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0dfb3f-96b1-4a5c-891b-d9d14516bff2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f7509e25-a498-4b95-888f-43d92a470234}" ma:internalName="TaxCatchAll" ma:showField="CatchAllData" ma:web="d20dfb3f-96b1-4a5c-891b-d9d14516bf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rchiverLinkFileType xmlns="1d10f270-4b3e-4bad-b2f7-3ed4da02d07f" xsi:nil="true"/>
    <TaxCatchAll xmlns="d20dfb3f-96b1-4a5c-891b-d9d14516bff2" xsi:nil="true"/>
    <lcf76f155ced4ddcb4097134ff3c332f xmlns="1d10f270-4b3e-4bad-b2f7-3ed4da02d07f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D1F9284-9E0F-438A-841A-9CA32CB324A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10f270-4b3e-4bad-b2f7-3ed4da02d07f"/>
    <ds:schemaRef ds:uri="d20dfb3f-96b1-4a5c-891b-d9d14516bf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EF2E5EA-2A40-4B44-957A-DC71D1B832D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63DC16F-0ECA-4357-AF81-A8381DCAFF4F}">
  <ds:schemaRefs>
    <ds:schemaRef ds:uri="1d10f270-4b3e-4bad-b2f7-3ed4da02d07f"/>
    <ds:schemaRef ds:uri="6ebbf753-9b94-44a1-adfe-76ac99355c3e"/>
    <ds:schemaRef ds:uri="b9a393dc-9286-4892-b97f-897ac6c50f52"/>
    <ds:schemaRef ds:uri="d20dfb3f-96b1-4a5c-891b-d9d14516bff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1080</Words>
  <Application>Microsoft Office PowerPoint</Application>
  <PresentationFormat>Widescreen</PresentationFormat>
  <Paragraphs>249</Paragraphs>
  <Slides>15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Arial</vt:lpstr>
      <vt:lpstr>Calibri</vt:lpstr>
      <vt:lpstr>Graphik Semibold</vt:lpstr>
      <vt:lpstr>HelveticaNeueLT Pro 45 Lt</vt:lpstr>
      <vt:lpstr>System Font Regular</vt:lpstr>
      <vt:lpstr>Wingdings</vt:lpstr>
      <vt:lpstr>1_Kearney Report Template</vt:lpstr>
      <vt:lpstr>Kearney Dark Theme</vt:lpstr>
      <vt:lpstr>1_Kearney Dark Theme</vt:lpstr>
      <vt:lpstr>2_Kearney Dark Theme</vt:lpstr>
      <vt:lpstr>1_Kearney Dark Theme</vt:lpstr>
      <vt:lpstr>think-cell Slide</vt:lpstr>
      <vt:lpstr>Winning in Open-Source Ecosystems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Huber, Leonard</dc:creator>
  <cp:lastModifiedBy>Martijn Verbeij</cp:lastModifiedBy>
  <cp:revision>1</cp:revision>
  <dcterms:created xsi:type="dcterms:W3CDTF">2026-06-01T07:38:04Z</dcterms:created>
  <dcterms:modified xsi:type="dcterms:W3CDTF">2026-06-26T12:04:26Z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e815a84-bb14-486b-9367-c1af54c95fa4_Enabled">
    <vt:lpwstr>true</vt:lpwstr>
  </property>
  <property fmtid="{D5CDD505-2E9C-101B-9397-08002B2CF9AE}" pid="3" name="MSIP_Label_0e815a84-bb14-486b-9367-c1af54c95fa4_SetDate">
    <vt:lpwstr>2022-11-07T17:18:51Z</vt:lpwstr>
  </property>
  <property fmtid="{D5CDD505-2E9C-101B-9397-08002B2CF9AE}" pid="4" name="MSIP_Label_0e815a84-bb14-486b-9367-c1af54c95fa4_Method">
    <vt:lpwstr>Privileged</vt:lpwstr>
  </property>
  <property fmtid="{D5CDD505-2E9C-101B-9397-08002B2CF9AE}" pid="5" name="MSIP_Label_0e815a84-bb14-486b-9367-c1af54c95fa4_Name">
    <vt:lpwstr>Standard</vt:lpwstr>
  </property>
  <property fmtid="{D5CDD505-2E9C-101B-9397-08002B2CF9AE}" pid="6" name="MSIP_Label_0e815a84-bb14-486b-9367-c1af54c95fa4_SiteId">
    <vt:lpwstr>5dc645ed-297f-4dca-b0af-2339c71c5388</vt:lpwstr>
  </property>
  <property fmtid="{D5CDD505-2E9C-101B-9397-08002B2CF9AE}" pid="7" name="MSIP_Label_0e815a84-bb14-486b-9367-c1af54c95fa4_ActionId">
    <vt:lpwstr>ce246d1c-37b9-4eb5-8a18-2ecb0cf7a017</vt:lpwstr>
  </property>
  <property fmtid="{D5CDD505-2E9C-101B-9397-08002B2CF9AE}" pid="8" name="MSIP_Label_0e815a84-bb14-486b-9367-c1af54c95fa4_ContentBits">
    <vt:lpwstr>0</vt:lpwstr>
  </property>
  <property fmtid="{D5CDD505-2E9C-101B-9397-08002B2CF9AE}" pid="9" name="ContentTypeId">
    <vt:lpwstr>0x01010072289D338B862D459D1ECB3EC453A4B7</vt:lpwstr>
  </property>
  <property fmtid="{D5CDD505-2E9C-101B-9397-08002B2CF9AE}" pid="10" name="MediaServiceImageTags">
    <vt:lpwstr/>
  </property>
</Properties>
</file>