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709" r:id="rId4"/>
    <p:sldMasterId id="214748371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5143500" cx="9144000"/>
  <p:notesSz cx="6858000" cy="9144000"/>
  <p:embeddedFontLst>
    <p:embeddedFont>
      <p:font typeface="Roboto Black"/>
      <p:bold r:id="rId28"/>
      <p:boldItalic r:id="rId29"/>
    </p:embeddedFont>
    <p:embeddedFont>
      <p:font typeface="Hanken Grotesk"/>
      <p:regular r:id="rId30"/>
      <p:bold r:id="rId31"/>
      <p:italic r:id="rId32"/>
      <p:boldItalic r:id="rId33"/>
    </p:embeddedFont>
    <p:embeddedFont>
      <p:font typeface="Inter"/>
      <p:regular r:id="rId34"/>
      <p:bold r:id="rId35"/>
      <p:italic r:id="rId36"/>
      <p:boldItalic r:id="rId37"/>
    </p:embeddedFont>
    <p:embeddedFont>
      <p:font typeface="Helvetica Neue"/>
      <p:regular r:id="rId38"/>
      <p:bold r:id="rId39"/>
      <p:italic r:id="rId40"/>
      <p:boldItalic r:id="rId41"/>
    </p:embeddedFont>
    <p:embeddedFont>
      <p:font typeface="Sora"/>
      <p:regular r:id="rId42"/>
      <p:bold r:id="rId43"/>
    </p:embeddedFont>
    <p:embeddedFont>
      <p:font typeface="Audiowide"/>
      <p:regular r:id="rId44"/>
    </p:embeddedFont>
    <p:embeddedFont>
      <p:font typeface="Roboto"/>
      <p:regular r:id="rId45"/>
      <p:bold r:id="rId46"/>
      <p:italic r:id="rId47"/>
      <p:boldItalic r:id="rId48"/>
    </p:embeddedFont>
    <p:embeddedFont>
      <p:font typeface="Inter SemiBold"/>
      <p:regular r:id="rId49"/>
      <p:bold r:id="rId50"/>
      <p:italic r:id="rId51"/>
      <p:boldItalic r:id="rId52"/>
    </p:embeddedFont>
    <p:embeddedFont>
      <p:font typeface="Poppins"/>
      <p:bold r:id="rId53"/>
      <p:boldItalic r:id="rId54"/>
    </p:embeddedFont>
    <p:embeddedFont>
      <p:font typeface="Lato"/>
      <p:regular r:id="rId55"/>
      <p:bold r:id="rId56"/>
      <p:italic r:id="rId57"/>
      <p:boldItalic r:id="rId58"/>
    </p:embeddedFont>
    <p:embeddedFont>
      <p:font typeface="Helvetica Neue Light"/>
      <p:regular r:id="rId59"/>
      <p:bold r:id="rId60"/>
      <p:italic r:id="rId61"/>
      <p:boldItalic r:id="rId62"/>
    </p:embeddedFont>
    <p:embeddedFont>
      <p:font typeface="Gill Sans"/>
      <p:regular r:id="rId63"/>
      <p:bold r:id="rId64"/>
    </p:embeddedFont>
    <p:embeddedFont>
      <p:font typeface="Sora Medium"/>
      <p:regular r:id="rId65"/>
      <p:bold r:id="rId6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841">
          <p15:clr>
            <a:srgbClr val="A4A3A4"/>
          </p15:clr>
        </p15:guide>
        <p15:guide id="2" pos="90">
          <p15:clr>
            <a:srgbClr val="A4A3A4"/>
          </p15:clr>
        </p15:guide>
        <p15:guide id="3" pos="2254">
          <p15:clr>
            <a:srgbClr val="9AA0A6"/>
          </p15:clr>
        </p15:guide>
        <p15:guide id="4" pos="3655">
          <p15:clr>
            <a:srgbClr val="9AA0A6"/>
          </p15:clr>
        </p15:guide>
        <p15:guide id="5" orient="horz" pos="162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841" orient="horz"/>
        <p:guide pos="90"/>
        <p:guide pos="2254"/>
        <p:guide pos="3655"/>
        <p:guide pos="1620"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HelveticaNeue-italic.fntdata"/><Relationship Id="rId42" Type="http://schemas.openxmlformats.org/officeDocument/2006/relationships/font" Target="fonts/Sora-regular.fntdata"/><Relationship Id="rId41" Type="http://schemas.openxmlformats.org/officeDocument/2006/relationships/font" Target="fonts/HelveticaNeue-boldItalic.fntdata"/><Relationship Id="rId44" Type="http://schemas.openxmlformats.org/officeDocument/2006/relationships/font" Target="fonts/Audiowide-regular.fntdata"/><Relationship Id="rId43" Type="http://schemas.openxmlformats.org/officeDocument/2006/relationships/font" Target="fonts/Sora-bold.fntdata"/><Relationship Id="rId46" Type="http://schemas.openxmlformats.org/officeDocument/2006/relationships/font" Target="fonts/Roboto-bold.fntdata"/><Relationship Id="rId45" Type="http://schemas.openxmlformats.org/officeDocument/2006/relationships/font" Target="fonts/Robo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Roboto-boldItalic.fntdata"/><Relationship Id="rId47" Type="http://schemas.openxmlformats.org/officeDocument/2006/relationships/font" Target="fonts/Roboto-italic.fntdata"/><Relationship Id="rId49" Type="http://schemas.openxmlformats.org/officeDocument/2006/relationships/font" Target="fonts/InterSemiBold-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HankenGrotesk-bold.fntdata"/><Relationship Id="rId30" Type="http://schemas.openxmlformats.org/officeDocument/2006/relationships/font" Target="fonts/HankenGrotesk-regular.fntdata"/><Relationship Id="rId33" Type="http://schemas.openxmlformats.org/officeDocument/2006/relationships/font" Target="fonts/HankenGrotesk-boldItalic.fntdata"/><Relationship Id="rId32" Type="http://schemas.openxmlformats.org/officeDocument/2006/relationships/font" Target="fonts/HankenGrotesk-italic.fntdata"/><Relationship Id="rId35" Type="http://schemas.openxmlformats.org/officeDocument/2006/relationships/font" Target="fonts/Inter-bold.fntdata"/><Relationship Id="rId34" Type="http://schemas.openxmlformats.org/officeDocument/2006/relationships/font" Target="fonts/Inter-regular.fntdata"/><Relationship Id="rId37" Type="http://schemas.openxmlformats.org/officeDocument/2006/relationships/font" Target="fonts/Inter-boldItalic.fntdata"/><Relationship Id="rId36" Type="http://schemas.openxmlformats.org/officeDocument/2006/relationships/font" Target="fonts/Inter-italic.fntdata"/><Relationship Id="rId39" Type="http://schemas.openxmlformats.org/officeDocument/2006/relationships/font" Target="fonts/HelveticaNeue-bold.fntdata"/><Relationship Id="rId38" Type="http://schemas.openxmlformats.org/officeDocument/2006/relationships/font" Target="fonts/HelveticaNeue-regular.fntdata"/><Relationship Id="rId62" Type="http://schemas.openxmlformats.org/officeDocument/2006/relationships/font" Target="fonts/HelveticaNeueLight-boldItalic.fntdata"/><Relationship Id="rId61" Type="http://schemas.openxmlformats.org/officeDocument/2006/relationships/font" Target="fonts/HelveticaNeueLight-italic.fntdata"/><Relationship Id="rId20" Type="http://schemas.openxmlformats.org/officeDocument/2006/relationships/slide" Target="slides/slide14.xml"/><Relationship Id="rId64" Type="http://schemas.openxmlformats.org/officeDocument/2006/relationships/font" Target="fonts/GillSans-bold.fntdata"/><Relationship Id="rId63" Type="http://schemas.openxmlformats.org/officeDocument/2006/relationships/font" Target="fonts/GillSans-regular.fntdata"/><Relationship Id="rId22" Type="http://schemas.openxmlformats.org/officeDocument/2006/relationships/slide" Target="slides/slide16.xml"/><Relationship Id="rId66" Type="http://schemas.openxmlformats.org/officeDocument/2006/relationships/font" Target="fonts/SoraMedium-bold.fntdata"/><Relationship Id="rId21" Type="http://schemas.openxmlformats.org/officeDocument/2006/relationships/slide" Target="slides/slide15.xml"/><Relationship Id="rId65" Type="http://schemas.openxmlformats.org/officeDocument/2006/relationships/font" Target="fonts/SoraMedium-regular.fntdata"/><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HelveticaNeueLight-bold.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RobotoBlack-bold.fntdata"/><Relationship Id="rId27" Type="http://schemas.openxmlformats.org/officeDocument/2006/relationships/slide" Target="slides/slide21.xml"/><Relationship Id="rId29" Type="http://schemas.openxmlformats.org/officeDocument/2006/relationships/font" Target="fonts/RobotoBlack-boldItalic.fntdata"/><Relationship Id="rId51" Type="http://schemas.openxmlformats.org/officeDocument/2006/relationships/font" Target="fonts/InterSemiBold-italic.fntdata"/><Relationship Id="rId50" Type="http://schemas.openxmlformats.org/officeDocument/2006/relationships/font" Target="fonts/InterSemiBold-bold.fntdata"/><Relationship Id="rId53" Type="http://schemas.openxmlformats.org/officeDocument/2006/relationships/font" Target="fonts/Poppins-bold.fntdata"/><Relationship Id="rId52" Type="http://schemas.openxmlformats.org/officeDocument/2006/relationships/font" Target="fonts/InterSemiBold-boldItalic.fntdata"/><Relationship Id="rId11" Type="http://schemas.openxmlformats.org/officeDocument/2006/relationships/slide" Target="slides/slide5.xml"/><Relationship Id="rId55" Type="http://schemas.openxmlformats.org/officeDocument/2006/relationships/font" Target="fonts/Lato-regular.fntdata"/><Relationship Id="rId10" Type="http://schemas.openxmlformats.org/officeDocument/2006/relationships/slide" Target="slides/slide4.xml"/><Relationship Id="rId54" Type="http://schemas.openxmlformats.org/officeDocument/2006/relationships/font" Target="fonts/Poppins-boldItalic.fntdata"/><Relationship Id="rId13" Type="http://schemas.openxmlformats.org/officeDocument/2006/relationships/slide" Target="slides/slide7.xml"/><Relationship Id="rId57" Type="http://schemas.openxmlformats.org/officeDocument/2006/relationships/font" Target="fonts/Lato-italic.fntdata"/><Relationship Id="rId12" Type="http://schemas.openxmlformats.org/officeDocument/2006/relationships/slide" Target="slides/slide6.xml"/><Relationship Id="rId56" Type="http://schemas.openxmlformats.org/officeDocument/2006/relationships/font" Target="fonts/Lato-bold.fntdata"/><Relationship Id="rId15" Type="http://schemas.openxmlformats.org/officeDocument/2006/relationships/slide" Target="slides/slide9.xml"/><Relationship Id="rId59" Type="http://schemas.openxmlformats.org/officeDocument/2006/relationships/font" Target="fonts/HelveticaNeueLight-regular.fntdata"/><Relationship Id="rId14" Type="http://schemas.openxmlformats.org/officeDocument/2006/relationships/slide" Target="slides/slide8.xml"/><Relationship Id="rId58" Type="http://schemas.openxmlformats.org/officeDocument/2006/relationships/font" Target="fonts/Lato-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3f7ac486167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5" name="Google Shape;485;g3f7ac486167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3f7ac486167_0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7" name="Google Shape;547;g3f7ac486167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3f7ac486167_0_5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5" name="Google Shape;555;g3f7ac486167_0_5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3f7ac486167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2" name="Google Shape;562;g3f7ac486167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3f7ac486167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9" name="Google Shape;569;g3f7ac486167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3f7ac486167_0_6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5" name="Google Shape;585;g3f7ac486167_0_6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3f7ac486167_0_3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3" name="Google Shape;603;g3f7ac486167_0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3f7ac486167_0_3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2" name="Google Shape;612;g3f7ac486167_0_3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3f7ac486167_0_6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1" name="Google Shape;621;g3f7ac486167_0_6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3f7ac486167_0_7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2" name="Google Shape;632;g3f7ac486167_0_7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3f7ac486167_0_5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0" name="Google Shape;640;g3f7ac486167_0_5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409b004306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1" name="Google Shape;491;g409b004306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3f7ac486167_0_7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3f7ac486167_0_7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3f7ac486167_0_7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1" name="Google Shape;661;g3f7ac486167_0_7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409b0043064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409b004306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409b0043064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409b0043064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409b0043064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2" name="Google Shape;512;g409b0043064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409b0043064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9" name="Google Shape;519;g409b0043064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409b0043064_0_2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409b0043064_0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3f7ac486167_0_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2" name="Google Shape;532;g3f7ac486167_0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3f7ac486167_0_5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9" name="Google Shape;539;g3f7ac486167_0_5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1.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jpg"/><Relationship Id="rId3"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jpg"/><Relationship Id="rId3"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jpg"/><Relationship Id="rId3"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 Id="rId3" Type="http://schemas.openxmlformats.org/officeDocument/2006/relationships/image" Target="../media/image1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7.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jpg"/><Relationship Id="rId3" Type="http://schemas.openxmlformats.org/officeDocument/2006/relationships/image" Target="../media/image18.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9.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4.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png"/><Relationship Id="rId3" Type="http://schemas.openxmlformats.org/officeDocument/2006/relationships/image" Target="../media/image21.png"/><Relationship Id="rId4" Type="http://schemas.openxmlformats.org/officeDocument/2006/relationships/image" Target="../media/image56.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0.png"/><Relationship Id="rId3" Type="http://schemas.openxmlformats.org/officeDocument/2006/relationships/image" Target="../media/image56.png"/><Relationship Id="rId4" Type="http://schemas.openxmlformats.org/officeDocument/2006/relationships/image" Target="../media/image2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png"/><Relationship Id="rId3" Type="http://schemas.openxmlformats.org/officeDocument/2006/relationships/image" Target="../media/image2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6.png"/><Relationship Id="rId3" Type="http://schemas.openxmlformats.org/officeDocument/2006/relationships/image" Target="../media/image24.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 Id="rId3" Type="http://schemas.openxmlformats.org/officeDocument/2006/relationships/image" Target="../media/image31.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6.png"/><Relationship Id="rId3" Type="http://schemas.openxmlformats.org/officeDocument/2006/relationships/image" Target="../media/image24.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5.png"/><Relationship Id="rId3" Type="http://schemas.openxmlformats.org/officeDocument/2006/relationships/image" Target="../media/image24.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6.png"/><Relationship Id="rId3" Type="http://schemas.openxmlformats.org/officeDocument/2006/relationships/image" Target="../media/image2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1.png"/><Relationship Id="rId3" Type="http://schemas.openxmlformats.org/officeDocument/2006/relationships/image" Target="../media/image27.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27.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png"/><Relationship Id="rId3" Type="http://schemas.openxmlformats.org/officeDocument/2006/relationships/image" Target="../media/image56.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6.png"/><Relationship Id="rId3" Type="http://schemas.openxmlformats.org/officeDocument/2006/relationships/image" Target="../media/image24.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6.png"/><Relationship Id="rId3" Type="http://schemas.openxmlformats.org/officeDocument/2006/relationships/image" Target="../media/image24.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5.png"/><Relationship Id="rId3" Type="http://schemas.openxmlformats.org/officeDocument/2006/relationships/image" Target="../media/image2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 Id="rId3"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png"/><Relationship Id="rId3" Type="http://schemas.openxmlformats.org/officeDocument/2006/relationships/image" Target="../media/image56.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 Id="rId3"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pic>
        <p:nvPicPr>
          <p:cNvPr id="10" name="Google Shape;10;p2"/>
          <p:cNvPicPr preferRelativeResize="0"/>
          <p:nvPr/>
        </p:nvPicPr>
        <p:blipFill>
          <a:blip r:embed="rId2">
            <a:alphaModFix/>
          </a:blip>
          <a:stretch>
            <a:fillRect/>
          </a:stretch>
        </p:blipFill>
        <p:spPr>
          <a:xfrm flipH="1">
            <a:off x="0" y="1789750"/>
            <a:ext cx="9144000" cy="3424925"/>
          </a:xfrm>
          <a:prstGeom prst="rect">
            <a:avLst/>
          </a:prstGeom>
          <a:noFill/>
          <a:ln>
            <a:noFill/>
          </a:ln>
        </p:spPr>
      </p:pic>
      <p:sp>
        <p:nvSpPr>
          <p:cNvPr id="11" name="Google Shape;11;p2"/>
          <p:cNvSpPr txBox="1"/>
          <p:nvPr/>
        </p:nvSpPr>
        <p:spPr>
          <a:xfrm>
            <a:off x="731225" y="2935925"/>
            <a:ext cx="3555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solidFill>
                  <a:srgbClr val="FFFFFF"/>
                </a:solidFill>
                <a:latin typeface="Audiowide"/>
                <a:ea typeface="Audiowide"/>
                <a:cs typeface="Audiowide"/>
                <a:sym typeface="Audiowide"/>
              </a:rPr>
              <a:t>TITLE SLIDE </a:t>
            </a:r>
            <a:endParaRPr sz="3600">
              <a:solidFill>
                <a:srgbClr val="FFFFFF"/>
              </a:solidFill>
              <a:latin typeface="Audiowide"/>
              <a:ea typeface="Audiowide"/>
              <a:cs typeface="Audiowide"/>
              <a:sym typeface="Audiowide"/>
            </a:endParaRPr>
          </a:p>
        </p:txBody>
      </p:sp>
      <p:sp>
        <p:nvSpPr>
          <p:cNvPr id="12" name="Google Shape;12;p2"/>
          <p:cNvSpPr txBox="1"/>
          <p:nvPr/>
        </p:nvSpPr>
        <p:spPr>
          <a:xfrm>
            <a:off x="769100" y="3674825"/>
            <a:ext cx="5065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rgbClr val="FFFFFF"/>
                </a:solidFill>
                <a:latin typeface="Audiowide"/>
                <a:ea typeface="Audiowide"/>
                <a:cs typeface="Audiowide"/>
                <a:sym typeface="Audiowide"/>
              </a:rPr>
              <a:t>AUDIOWIDE - REGULAR 36 </a:t>
            </a:r>
            <a:endParaRPr sz="2400">
              <a:solidFill>
                <a:srgbClr val="FFFFFF"/>
              </a:solidFill>
              <a:latin typeface="Audiowide"/>
              <a:ea typeface="Audiowide"/>
              <a:cs typeface="Audiowide"/>
              <a:sym typeface="Audiowide"/>
            </a:endParaRPr>
          </a:p>
        </p:txBody>
      </p:sp>
      <p:pic>
        <p:nvPicPr>
          <p:cNvPr id="13" name="Google Shape;13;p2"/>
          <p:cNvPicPr preferRelativeResize="0"/>
          <p:nvPr/>
        </p:nvPicPr>
        <p:blipFill>
          <a:blip r:embed="rId3">
            <a:alphaModFix/>
          </a:blip>
          <a:stretch>
            <a:fillRect/>
          </a:stretch>
        </p:blipFill>
        <p:spPr>
          <a:xfrm>
            <a:off x="2546263" y="447575"/>
            <a:ext cx="3997523" cy="1217125"/>
          </a:xfrm>
          <a:prstGeom prst="rect">
            <a:avLst/>
          </a:prstGeom>
          <a:noFill/>
          <a:ln>
            <a:noFill/>
          </a:ln>
        </p:spPr>
      </p:pic>
      <p:sp>
        <p:nvSpPr>
          <p:cNvPr id="14" name="Google Shape;14;p2"/>
          <p:cNvSpPr txBox="1"/>
          <p:nvPr/>
        </p:nvSpPr>
        <p:spPr>
          <a:xfrm>
            <a:off x="0" y="4760400"/>
            <a:ext cx="9144000" cy="276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600">
                <a:solidFill>
                  <a:srgbClr val="AEABAB"/>
                </a:solidFill>
                <a:latin typeface="Roboto"/>
                <a:ea typeface="Roboto"/>
                <a:cs typeface="Roboto"/>
                <a:sym typeface="Roboto"/>
              </a:rPr>
              <a:t>COPYRIGHT (C) 2023, ECLIPSE FOUNDATION. | THIS WORK IS LICENSED UNDER A CREATIVE COMMONS ATTRIBUTION 4.0 INTERNATIONAL LICENSE (CC BY 4.0)</a:t>
            </a:r>
            <a:endParaRPr sz="600">
              <a:solidFill>
                <a:srgbClr val="AEABAB"/>
              </a:solidFill>
              <a:latin typeface="Roboto"/>
              <a:ea typeface="Roboto"/>
              <a:cs typeface="Roboto"/>
              <a:sym typeface="Roboto"/>
            </a:endParaRPr>
          </a:p>
        </p:txBody>
      </p:sp>
      <p:sp>
        <p:nvSpPr>
          <p:cNvPr id="15" name="Google Shape;15;p2"/>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latin typeface="Roboto"/>
                <a:ea typeface="Roboto"/>
                <a:cs typeface="Roboto"/>
                <a:sym typeface="Roboto"/>
              </a:defRPr>
            </a:lvl1pPr>
            <a:lvl2pPr lvl="1">
              <a:buNone/>
              <a:defRPr sz="1300">
                <a:latin typeface="Roboto"/>
                <a:ea typeface="Roboto"/>
                <a:cs typeface="Roboto"/>
                <a:sym typeface="Roboto"/>
              </a:defRPr>
            </a:lvl2pPr>
            <a:lvl3pPr lvl="2">
              <a:buNone/>
              <a:defRPr sz="1300">
                <a:latin typeface="Roboto"/>
                <a:ea typeface="Roboto"/>
                <a:cs typeface="Roboto"/>
                <a:sym typeface="Roboto"/>
              </a:defRPr>
            </a:lvl3pPr>
            <a:lvl4pPr lvl="3">
              <a:buNone/>
              <a:defRPr sz="1300">
                <a:latin typeface="Roboto"/>
                <a:ea typeface="Roboto"/>
                <a:cs typeface="Roboto"/>
                <a:sym typeface="Roboto"/>
              </a:defRPr>
            </a:lvl4pPr>
            <a:lvl5pPr lvl="4">
              <a:buNone/>
              <a:defRPr sz="1300">
                <a:latin typeface="Roboto"/>
                <a:ea typeface="Roboto"/>
                <a:cs typeface="Roboto"/>
                <a:sym typeface="Roboto"/>
              </a:defRPr>
            </a:lvl5pPr>
            <a:lvl6pPr lvl="5">
              <a:buNone/>
              <a:defRPr sz="1300">
                <a:latin typeface="Roboto"/>
                <a:ea typeface="Roboto"/>
                <a:cs typeface="Roboto"/>
                <a:sym typeface="Roboto"/>
              </a:defRPr>
            </a:lvl6pPr>
            <a:lvl7pPr lvl="6">
              <a:buNone/>
              <a:defRPr sz="1300">
                <a:latin typeface="Roboto"/>
                <a:ea typeface="Roboto"/>
                <a:cs typeface="Roboto"/>
                <a:sym typeface="Roboto"/>
              </a:defRPr>
            </a:lvl7pPr>
            <a:lvl8pPr lvl="7">
              <a:buNone/>
              <a:defRPr sz="1300">
                <a:latin typeface="Roboto"/>
                <a:ea typeface="Roboto"/>
                <a:cs typeface="Roboto"/>
                <a:sym typeface="Roboto"/>
              </a:defRPr>
            </a:lvl8pPr>
            <a:lvl9pPr lvl="8">
              <a:buNone/>
              <a:defRPr sz="1300">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6" name="Shape 86"/>
        <p:cNvGrpSpPr/>
        <p:nvPr/>
      </p:nvGrpSpPr>
      <p:grpSpPr>
        <a:xfrm>
          <a:off x="0" y="0"/>
          <a:ext cx="0" cy="0"/>
          <a:chOff x="0" y="0"/>
          <a:chExt cx="0" cy="0"/>
        </a:xfrm>
      </p:grpSpPr>
      <p:sp>
        <p:nvSpPr>
          <p:cNvPr id="87" name="Google Shape;8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column content with box">
  <p:cSld name="TITLE_1">
    <p:spTree>
      <p:nvGrpSpPr>
        <p:cNvPr id="88" name="Shape 88"/>
        <p:cNvGrpSpPr/>
        <p:nvPr/>
      </p:nvGrpSpPr>
      <p:grpSpPr>
        <a:xfrm>
          <a:off x="0" y="0"/>
          <a:ext cx="0" cy="0"/>
          <a:chOff x="0" y="0"/>
          <a:chExt cx="0" cy="0"/>
        </a:xfrm>
      </p:grpSpPr>
      <p:sp>
        <p:nvSpPr>
          <p:cNvPr id="89" name="Google Shape;89;p12"/>
          <p:cNvSpPr txBox="1"/>
          <p:nvPr/>
        </p:nvSpPr>
        <p:spPr>
          <a:xfrm>
            <a:off x="2258125" y="2207050"/>
            <a:ext cx="47091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4500">
                <a:solidFill>
                  <a:srgbClr val="FFFFFF"/>
                </a:solidFill>
                <a:latin typeface="Audiowide"/>
                <a:ea typeface="Audiowide"/>
                <a:cs typeface="Audiowide"/>
                <a:sym typeface="Audiowide"/>
              </a:rPr>
              <a:t>THANK YOU!</a:t>
            </a:r>
            <a:endParaRPr b="1" sz="4500">
              <a:solidFill>
                <a:srgbClr val="FFFFFF"/>
              </a:solidFill>
              <a:latin typeface="Audiowide"/>
              <a:ea typeface="Audiowide"/>
              <a:cs typeface="Audiowide"/>
              <a:sym typeface="Audiowide"/>
            </a:endParaRPr>
          </a:p>
        </p:txBody>
      </p:sp>
      <p:pic>
        <p:nvPicPr>
          <p:cNvPr id="90" name="Google Shape;90;p12"/>
          <p:cNvPicPr preferRelativeResize="0"/>
          <p:nvPr/>
        </p:nvPicPr>
        <p:blipFill>
          <a:blip r:embed="rId2">
            <a:alphaModFix/>
          </a:blip>
          <a:stretch>
            <a:fillRect/>
          </a:stretch>
        </p:blipFill>
        <p:spPr>
          <a:xfrm>
            <a:off x="3294700" y="964825"/>
            <a:ext cx="2107075" cy="732550"/>
          </a:xfrm>
          <a:prstGeom prst="rect">
            <a:avLst/>
          </a:prstGeom>
          <a:noFill/>
          <a:ln>
            <a:noFill/>
          </a:ln>
        </p:spPr>
      </p:pic>
      <p:sp>
        <p:nvSpPr>
          <p:cNvPr id="91" name="Google Shape;91;p12"/>
          <p:cNvSpPr txBox="1"/>
          <p:nvPr/>
        </p:nvSpPr>
        <p:spPr>
          <a:xfrm>
            <a:off x="0" y="4760400"/>
            <a:ext cx="9144000" cy="383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600">
                <a:solidFill>
                  <a:srgbClr val="AEABAB"/>
                </a:solidFill>
                <a:latin typeface="Roboto"/>
                <a:ea typeface="Roboto"/>
                <a:cs typeface="Roboto"/>
                <a:sym typeface="Roboto"/>
              </a:rPr>
              <a:t>COPYRIGHT (C) 2023, ECLIPSE FOUNDATION. | THIS WORK IS LICENSED UNDER A CREATIVE COMMONS ATTRIBUTION 4.0 INTERNATIONAL LICENSE (CC BY 4.0)</a:t>
            </a:r>
            <a:endParaRPr sz="600">
              <a:solidFill>
                <a:srgbClr val="AEABAB"/>
              </a:solidFill>
              <a:latin typeface="Roboto"/>
              <a:ea typeface="Roboto"/>
              <a:cs typeface="Roboto"/>
              <a:sym typeface="Roboto"/>
            </a:endParaRPr>
          </a:p>
          <a:p>
            <a:pPr indent="0" lvl="0" marL="0" rtl="0" algn="ctr">
              <a:lnSpc>
                <a:spcPct val="115000"/>
              </a:lnSpc>
              <a:spcBef>
                <a:spcPts val="0"/>
              </a:spcBef>
              <a:spcAft>
                <a:spcPts val="0"/>
              </a:spcAft>
              <a:buNone/>
            </a:pPr>
            <a:r>
              <a:t/>
            </a:r>
            <a:endParaRPr sz="600">
              <a:solidFill>
                <a:srgbClr val="AEABAB"/>
              </a:solidFill>
              <a:latin typeface="Roboto"/>
              <a:ea typeface="Roboto"/>
              <a:cs typeface="Roboto"/>
              <a:sym typeface="Roboto"/>
            </a:endParaRPr>
          </a:p>
        </p:txBody>
      </p:sp>
      <p:sp>
        <p:nvSpPr>
          <p:cNvPr id="92" name="Google Shape;92;p12"/>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000">
                <a:solidFill>
                  <a:srgbClr val="595959"/>
                </a:solidFill>
              </a:rPr>
              <a:t>‹#›</a:t>
            </a:fld>
            <a:endParaRPr sz="1000">
              <a:solidFill>
                <a:srgbClr val="595959"/>
              </a:solidFill>
            </a:endParaRPr>
          </a:p>
        </p:txBody>
      </p:sp>
      <p:sp>
        <p:nvSpPr>
          <p:cNvPr id="93" name="Google Shape;93;p12"/>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000">
                <a:solidFill>
                  <a:srgbClr val="595959"/>
                </a:solidFill>
              </a:rPr>
              <a:t>‹#›</a:t>
            </a:fld>
            <a:endParaRPr sz="1000">
              <a:solidFill>
                <a:srgbClr val="595959"/>
              </a:solidFill>
            </a:endParaRPr>
          </a:p>
        </p:txBody>
      </p:sp>
      <p:sp>
        <p:nvSpPr>
          <p:cNvPr id="94" name="Google Shape;94;p12"/>
          <p:cNvSpPr/>
          <p:nvPr/>
        </p:nvSpPr>
        <p:spPr>
          <a:xfrm>
            <a:off x="6907103" y="2251833"/>
            <a:ext cx="1750153" cy="2248195"/>
          </a:xfrm>
          <a:custGeom>
            <a:rect b="b" l="l" r="r" t="t"/>
            <a:pathLst>
              <a:path extrusionOk="0" h="3111688" w="2422357">
                <a:moveTo>
                  <a:pt x="55520" y="0"/>
                </a:moveTo>
                <a:lnTo>
                  <a:pt x="2366837" y="0"/>
                </a:lnTo>
                <a:cubicBezTo>
                  <a:pt x="2397500" y="0"/>
                  <a:pt x="2422357" y="26335"/>
                  <a:pt x="2422357" y="58820"/>
                </a:cubicBezTo>
                <a:lnTo>
                  <a:pt x="2422357" y="3052868"/>
                </a:lnTo>
                <a:cubicBezTo>
                  <a:pt x="2422357" y="3085354"/>
                  <a:pt x="2397500" y="3111688"/>
                  <a:pt x="2366837" y="3111688"/>
                </a:cubicBezTo>
                <a:lnTo>
                  <a:pt x="55520" y="3111688"/>
                </a:lnTo>
                <a:cubicBezTo>
                  <a:pt x="24857" y="3111688"/>
                  <a:pt x="0" y="3085354"/>
                  <a:pt x="0" y="3052868"/>
                </a:cubicBezTo>
                <a:lnTo>
                  <a:pt x="0" y="58820"/>
                </a:lnTo>
                <a:cubicBezTo>
                  <a:pt x="0" y="26335"/>
                  <a:pt x="24857" y="0"/>
                  <a:pt x="55520" y="0"/>
                </a:cubicBezTo>
                <a:close/>
              </a:path>
            </a:pathLst>
          </a:custGeom>
          <a:gradFill>
            <a:gsLst>
              <a:gs pos="0">
                <a:srgbClr val="2F034D"/>
              </a:gs>
              <a:gs pos="52000">
                <a:srgbClr val="A20966"/>
              </a:gs>
              <a:gs pos="100000">
                <a:srgbClr val="2F034D"/>
              </a:gs>
            </a:gsLst>
            <a:lin ang="5400700" scaled="0"/>
          </a:gradFill>
          <a:ln>
            <a:noFill/>
          </a:ln>
          <a:effectLst>
            <a:outerShdw blurRad="142875" rotWithShape="0" algn="bl" dir="2220000" dist="104775">
              <a:srgbClr val="000000">
                <a:alpha val="28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95" name="Google Shape;95;p12"/>
          <p:cNvSpPr/>
          <p:nvPr/>
        </p:nvSpPr>
        <p:spPr>
          <a:xfrm>
            <a:off x="4823294" y="2251833"/>
            <a:ext cx="1750153" cy="2248195"/>
          </a:xfrm>
          <a:custGeom>
            <a:rect b="b" l="l" r="r" t="t"/>
            <a:pathLst>
              <a:path extrusionOk="0" h="3111688" w="2422357">
                <a:moveTo>
                  <a:pt x="55520" y="0"/>
                </a:moveTo>
                <a:lnTo>
                  <a:pt x="2366837" y="0"/>
                </a:lnTo>
                <a:cubicBezTo>
                  <a:pt x="2397500" y="0"/>
                  <a:pt x="2422357" y="26335"/>
                  <a:pt x="2422357" y="58820"/>
                </a:cubicBezTo>
                <a:lnTo>
                  <a:pt x="2422357" y="3052868"/>
                </a:lnTo>
                <a:cubicBezTo>
                  <a:pt x="2422357" y="3085354"/>
                  <a:pt x="2397500" y="3111688"/>
                  <a:pt x="2366837" y="3111688"/>
                </a:cubicBezTo>
                <a:lnTo>
                  <a:pt x="55520" y="3111688"/>
                </a:lnTo>
                <a:cubicBezTo>
                  <a:pt x="24857" y="3111688"/>
                  <a:pt x="0" y="3085354"/>
                  <a:pt x="0" y="3052868"/>
                </a:cubicBezTo>
                <a:lnTo>
                  <a:pt x="0" y="58820"/>
                </a:lnTo>
                <a:cubicBezTo>
                  <a:pt x="0" y="26335"/>
                  <a:pt x="24857" y="0"/>
                  <a:pt x="55520" y="0"/>
                </a:cubicBezTo>
                <a:close/>
              </a:path>
            </a:pathLst>
          </a:custGeom>
          <a:gradFill>
            <a:gsLst>
              <a:gs pos="0">
                <a:srgbClr val="2F034D"/>
              </a:gs>
              <a:gs pos="52000">
                <a:srgbClr val="A20966"/>
              </a:gs>
              <a:gs pos="100000">
                <a:srgbClr val="2F034D"/>
              </a:gs>
            </a:gsLst>
            <a:lin ang="5400700" scaled="0"/>
          </a:gradFill>
          <a:ln>
            <a:noFill/>
          </a:ln>
          <a:effectLst>
            <a:outerShdw blurRad="142875" rotWithShape="0" algn="bl" dir="2220000" dist="104775">
              <a:srgbClr val="000000">
                <a:alpha val="28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96" name="Google Shape;96;p12"/>
          <p:cNvSpPr/>
          <p:nvPr/>
        </p:nvSpPr>
        <p:spPr>
          <a:xfrm>
            <a:off x="2739486" y="2251833"/>
            <a:ext cx="1750153" cy="2248195"/>
          </a:xfrm>
          <a:custGeom>
            <a:rect b="b" l="l" r="r" t="t"/>
            <a:pathLst>
              <a:path extrusionOk="0" h="3111688" w="2422357">
                <a:moveTo>
                  <a:pt x="55520" y="0"/>
                </a:moveTo>
                <a:lnTo>
                  <a:pt x="2366837" y="0"/>
                </a:lnTo>
                <a:cubicBezTo>
                  <a:pt x="2397500" y="0"/>
                  <a:pt x="2422357" y="26335"/>
                  <a:pt x="2422357" y="58820"/>
                </a:cubicBezTo>
                <a:lnTo>
                  <a:pt x="2422357" y="3052868"/>
                </a:lnTo>
                <a:cubicBezTo>
                  <a:pt x="2422357" y="3085354"/>
                  <a:pt x="2397500" y="3111688"/>
                  <a:pt x="2366837" y="3111688"/>
                </a:cubicBezTo>
                <a:lnTo>
                  <a:pt x="55520" y="3111688"/>
                </a:lnTo>
                <a:cubicBezTo>
                  <a:pt x="24857" y="3111688"/>
                  <a:pt x="0" y="3085354"/>
                  <a:pt x="0" y="3052868"/>
                </a:cubicBezTo>
                <a:lnTo>
                  <a:pt x="0" y="58820"/>
                </a:lnTo>
                <a:cubicBezTo>
                  <a:pt x="0" y="26335"/>
                  <a:pt x="24857" y="0"/>
                  <a:pt x="55520" y="0"/>
                </a:cubicBezTo>
                <a:close/>
              </a:path>
            </a:pathLst>
          </a:custGeom>
          <a:gradFill>
            <a:gsLst>
              <a:gs pos="0">
                <a:srgbClr val="2F034D"/>
              </a:gs>
              <a:gs pos="52000">
                <a:srgbClr val="A20966"/>
              </a:gs>
              <a:gs pos="100000">
                <a:srgbClr val="2F034D"/>
              </a:gs>
            </a:gsLst>
            <a:lin ang="5400700" scaled="0"/>
          </a:gradFill>
          <a:ln>
            <a:noFill/>
          </a:ln>
          <a:effectLst>
            <a:outerShdw blurRad="142875" rotWithShape="0" algn="bl" dir="2220000" dist="104775">
              <a:srgbClr val="000000">
                <a:alpha val="28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97" name="Google Shape;97;p12"/>
          <p:cNvSpPr/>
          <p:nvPr/>
        </p:nvSpPr>
        <p:spPr>
          <a:xfrm>
            <a:off x="655678" y="2251833"/>
            <a:ext cx="1750153" cy="2248195"/>
          </a:xfrm>
          <a:custGeom>
            <a:rect b="b" l="l" r="r" t="t"/>
            <a:pathLst>
              <a:path extrusionOk="0" h="3111688" w="2422357">
                <a:moveTo>
                  <a:pt x="55520" y="0"/>
                </a:moveTo>
                <a:lnTo>
                  <a:pt x="2366837" y="0"/>
                </a:lnTo>
                <a:cubicBezTo>
                  <a:pt x="2397500" y="0"/>
                  <a:pt x="2422357" y="26335"/>
                  <a:pt x="2422357" y="58820"/>
                </a:cubicBezTo>
                <a:lnTo>
                  <a:pt x="2422357" y="3052868"/>
                </a:lnTo>
                <a:cubicBezTo>
                  <a:pt x="2422357" y="3085354"/>
                  <a:pt x="2397500" y="3111688"/>
                  <a:pt x="2366837" y="3111688"/>
                </a:cubicBezTo>
                <a:lnTo>
                  <a:pt x="55520" y="3111688"/>
                </a:lnTo>
                <a:cubicBezTo>
                  <a:pt x="24857" y="3111688"/>
                  <a:pt x="0" y="3085354"/>
                  <a:pt x="0" y="3052868"/>
                </a:cubicBezTo>
                <a:lnTo>
                  <a:pt x="0" y="58820"/>
                </a:lnTo>
                <a:cubicBezTo>
                  <a:pt x="0" y="26335"/>
                  <a:pt x="24857" y="0"/>
                  <a:pt x="55520" y="0"/>
                </a:cubicBezTo>
                <a:close/>
              </a:path>
            </a:pathLst>
          </a:custGeom>
          <a:gradFill>
            <a:gsLst>
              <a:gs pos="0">
                <a:srgbClr val="2F034D"/>
              </a:gs>
              <a:gs pos="52000">
                <a:srgbClr val="A20966"/>
              </a:gs>
              <a:gs pos="100000">
                <a:srgbClr val="2F034D"/>
              </a:gs>
            </a:gsLst>
            <a:lin ang="5400700" scaled="0"/>
          </a:gradFill>
          <a:ln>
            <a:noFill/>
          </a:ln>
          <a:effectLst>
            <a:outerShdw blurRad="142875" rotWithShape="0" algn="bl" dir="2220000" dist="104775">
              <a:srgbClr val="000000">
                <a:alpha val="28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98" name="Google Shape;98;p12"/>
          <p:cNvSpPr/>
          <p:nvPr/>
        </p:nvSpPr>
        <p:spPr>
          <a:xfrm>
            <a:off x="791850" y="3721375"/>
            <a:ext cx="1477800" cy="32700"/>
          </a:xfrm>
          <a:prstGeom prst="rect">
            <a:avLst/>
          </a:prstGeom>
          <a:solidFill>
            <a:srgbClr val="AB07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2"/>
          <p:cNvSpPr/>
          <p:nvPr/>
        </p:nvSpPr>
        <p:spPr>
          <a:xfrm>
            <a:off x="2878225" y="3721375"/>
            <a:ext cx="1477800" cy="32700"/>
          </a:xfrm>
          <a:prstGeom prst="rect">
            <a:avLst/>
          </a:prstGeom>
          <a:solidFill>
            <a:srgbClr val="AB07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2"/>
          <p:cNvSpPr/>
          <p:nvPr/>
        </p:nvSpPr>
        <p:spPr>
          <a:xfrm>
            <a:off x="4960750" y="3721375"/>
            <a:ext cx="1477800" cy="32700"/>
          </a:xfrm>
          <a:prstGeom prst="rect">
            <a:avLst/>
          </a:prstGeom>
          <a:solidFill>
            <a:srgbClr val="AB07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2"/>
          <p:cNvSpPr/>
          <p:nvPr/>
        </p:nvSpPr>
        <p:spPr>
          <a:xfrm>
            <a:off x="7043275" y="3754075"/>
            <a:ext cx="1477800" cy="32700"/>
          </a:xfrm>
          <a:prstGeom prst="rect">
            <a:avLst/>
          </a:prstGeom>
          <a:solidFill>
            <a:srgbClr val="AB07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2"/>
          <p:cNvSpPr/>
          <p:nvPr/>
        </p:nvSpPr>
        <p:spPr>
          <a:xfrm>
            <a:off x="1253704" y="1923550"/>
            <a:ext cx="554100" cy="554100"/>
          </a:xfrm>
          <a:prstGeom prst="ellipse">
            <a:avLst/>
          </a:prstGeom>
          <a:solidFill>
            <a:srgbClr val="AB07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2"/>
          <p:cNvSpPr txBox="1"/>
          <p:nvPr/>
        </p:nvSpPr>
        <p:spPr>
          <a:xfrm>
            <a:off x="1390379" y="1923550"/>
            <a:ext cx="362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rgbClr val="FFFFFF"/>
                </a:solidFill>
                <a:latin typeface="Audiowide"/>
                <a:ea typeface="Audiowide"/>
                <a:cs typeface="Audiowide"/>
                <a:sym typeface="Audiowide"/>
              </a:rPr>
              <a:t>1</a:t>
            </a:r>
            <a:endParaRPr b="1" sz="2400">
              <a:solidFill>
                <a:srgbClr val="FFFFFF"/>
              </a:solidFill>
              <a:latin typeface="Audiowide"/>
              <a:ea typeface="Audiowide"/>
              <a:cs typeface="Audiowide"/>
              <a:sym typeface="Audiowide"/>
            </a:endParaRPr>
          </a:p>
        </p:txBody>
      </p:sp>
      <p:sp>
        <p:nvSpPr>
          <p:cNvPr id="104" name="Google Shape;104;p12"/>
          <p:cNvSpPr/>
          <p:nvPr/>
        </p:nvSpPr>
        <p:spPr>
          <a:xfrm>
            <a:off x="3337517" y="1951650"/>
            <a:ext cx="554100" cy="554100"/>
          </a:xfrm>
          <a:prstGeom prst="ellipse">
            <a:avLst/>
          </a:prstGeom>
          <a:solidFill>
            <a:srgbClr val="AB07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2"/>
          <p:cNvSpPr txBox="1"/>
          <p:nvPr/>
        </p:nvSpPr>
        <p:spPr>
          <a:xfrm>
            <a:off x="3433517" y="1951650"/>
            <a:ext cx="362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rgbClr val="FFFFFF"/>
                </a:solidFill>
                <a:latin typeface="Audiowide"/>
                <a:ea typeface="Audiowide"/>
                <a:cs typeface="Audiowide"/>
                <a:sym typeface="Audiowide"/>
              </a:rPr>
              <a:t>2</a:t>
            </a:r>
            <a:endParaRPr b="1" sz="2400">
              <a:solidFill>
                <a:srgbClr val="FFFFFF"/>
              </a:solidFill>
              <a:latin typeface="Audiowide"/>
              <a:ea typeface="Audiowide"/>
              <a:cs typeface="Audiowide"/>
              <a:sym typeface="Audiowide"/>
            </a:endParaRPr>
          </a:p>
        </p:txBody>
      </p:sp>
      <p:sp>
        <p:nvSpPr>
          <p:cNvPr id="106" name="Google Shape;106;p12"/>
          <p:cNvSpPr/>
          <p:nvPr/>
        </p:nvSpPr>
        <p:spPr>
          <a:xfrm>
            <a:off x="5421317" y="1899700"/>
            <a:ext cx="554100" cy="554100"/>
          </a:xfrm>
          <a:prstGeom prst="ellipse">
            <a:avLst/>
          </a:prstGeom>
          <a:solidFill>
            <a:srgbClr val="AB07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2"/>
          <p:cNvSpPr txBox="1"/>
          <p:nvPr/>
        </p:nvSpPr>
        <p:spPr>
          <a:xfrm>
            <a:off x="5517317" y="1899700"/>
            <a:ext cx="362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rgbClr val="FFFFFF"/>
                </a:solidFill>
                <a:latin typeface="Audiowide"/>
                <a:ea typeface="Audiowide"/>
                <a:cs typeface="Audiowide"/>
                <a:sym typeface="Audiowide"/>
              </a:rPr>
              <a:t>3</a:t>
            </a:r>
            <a:endParaRPr b="1" sz="2400">
              <a:solidFill>
                <a:srgbClr val="FFFFFF"/>
              </a:solidFill>
              <a:latin typeface="Audiowide"/>
              <a:ea typeface="Audiowide"/>
              <a:cs typeface="Audiowide"/>
              <a:sym typeface="Audiowide"/>
            </a:endParaRPr>
          </a:p>
        </p:txBody>
      </p:sp>
      <p:sp>
        <p:nvSpPr>
          <p:cNvPr id="108" name="Google Shape;108;p12"/>
          <p:cNvSpPr/>
          <p:nvPr/>
        </p:nvSpPr>
        <p:spPr>
          <a:xfrm>
            <a:off x="7505117" y="1956975"/>
            <a:ext cx="554100" cy="554100"/>
          </a:xfrm>
          <a:prstGeom prst="ellipse">
            <a:avLst/>
          </a:prstGeom>
          <a:solidFill>
            <a:srgbClr val="AB07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2"/>
          <p:cNvSpPr txBox="1"/>
          <p:nvPr/>
        </p:nvSpPr>
        <p:spPr>
          <a:xfrm>
            <a:off x="7567592" y="1956975"/>
            <a:ext cx="362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rgbClr val="FFFFFF"/>
                </a:solidFill>
                <a:latin typeface="Audiowide"/>
                <a:ea typeface="Audiowide"/>
                <a:cs typeface="Audiowide"/>
                <a:sym typeface="Audiowide"/>
              </a:rPr>
              <a:t>4</a:t>
            </a:r>
            <a:endParaRPr b="1" sz="2400">
              <a:solidFill>
                <a:srgbClr val="FFFFFF"/>
              </a:solidFill>
              <a:latin typeface="Audiowide"/>
              <a:ea typeface="Audiowide"/>
              <a:cs typeface="Audiowide"/>
              <a:sym typeface="Audiowide"/>
            </a:endParaRPr>
          </a:p>
        </p:txBody>
      </p:sp>
      <p:sp>
        <p:nvSpPr>
          <p:cNvPr id="110" name="Google Shape;110;p12"/>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000">
                <a:solidFill>
                  <a:srgbClr val="595959"/>
                </a:solidFill>
              </a:rPr>
              <a:t>‹#›</a:t>
            </a:fld>
            <a:endParaRPr sz="1000">
              <a:solidFill>
                <a:srgbClr val="595959"/>
              </a:solidFill>
            </a:endParaRPr>
          </a:p>
        </p:txBody>
      </p:sp>
      <p:sp>
        <p:nvSpPr>
          <p:cNvPr id="111" name="Google Shape;111;p12"/>
          <p:cNvSpPr txBox="1"/>
          <p:nvPr/>
        </p:nvSpPr>
        <p:spPr>
          <a:xfrm>
            <a:off x="0" y="4760400"/>
            <a:ext cx="9144000" cy="383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600">
                <a:solidFill>
                  <a:srgbClr val="AEABAB"/>
                </a:solidFill>
                <a:latin typeface="Roboto"/>
                <a:ea typeface="Roboto"/>
                <a:cs typeface="Roboto"/>
                <a:sym typeface="Roboto"/>
              </a:rPr>
              <a:t>COPYRIGHT (C) 2023, ECLIPSE FOUNDATION. | THIS WORK IS LICENSED UNDER A CREATIVE COMMONS ATTRIBUTION 4.0 INTERNATIONAL LICENSE (CC BY 4.0)</a:t>
            </a:r>
            <a:endParaRPr sz="600">
              <a:solidFill>
                <a:srgbClr val="AEABAB"/>
              </a:solidFill>
              <a:latin typeface="Roboto"/>
              <a:ea typeface="Roboto"/>
              <a:cs typeface="Roboto"/>
              <a:sym typeface="Roboto"/>
            </a:endParaRPr>
          </a:p>
          <a:p>
            <a:pPr indent="0" lvl="0" marL="0" rtl="0" algn="ctr">
              <a:lnSpc>
                <a:spcPct val="115000"/>
              </a:lnSpc>
              <a:spcBef>
                <a:spcPts val="0"/>
              </a:spcBef>
              <a:spcAft>
                <a:spcPts val="0"/>
              </a:spcAft>
              <a:buNone/>
            </a:pPr>
            <a:r>
              <a:t/>
            </a:r>
            <a:endParaRPr sz="600">
              <a:solidFill>
                <a:srgbClr val="AEABAB"/>
              </a:solidFill>
              <a:latin typeface="Roboto"/>
              <a:ea typeface="Roboto"/>
              <a:cs typeface="Roboto"/>
              <a:sym typeface="Roboto"/>
            </a:endParaRPr>
          </a:p>
        </p:txBody>
      </p:sp>
      <p:pic>
        <p:nvPicPr>
          <p:cNvPr id="112" name="Google Shape;112;p12"/>
          <p:cNvPicPr preferRelativeResize="0"/>
          <p:nvPr/>
        </p:nvPicPr>
        <p:blipFill>
          <a:blip r:embed="rId3">
            <a:alphaModFix/>
          </a:blip>
          <a:stretch>
            <a:fillRect/>
          </a:stretch>
        </p:blipFill>
        <p:spPr>
          <a:xfrm>
            <a:off x="7843147" y="4663225"/>
            <a:ext cx="1010976" cy="307800"/>
          </a:xfrm>
          <a:prstGeom prst="rect">
            <a:avLst/>
          </a:prstGeom>
          <a:noFill/>
          <a:ln>
            <a:noFill/>
          </a:ln>
        </p:spPr>
      </p:pic>
      <p:sp>
        <p:nvSpPr>
          <p:cNvPr id="113" name="Google Shape;113;p12"/>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latin typeface="Roboto"/>
                <a:ea typeface="Roboto"/>
                <a:cs typeface="Roboto"/>
                <a:sym typeface="Roboto"/>
              </a:defRPr>
            </a:lvl1pPr>
            <a:lvl2pPr lvl="1">
              <a:buNone/>
              <a:defRPr sz="1300">
                <a:latin typeface="Roboto"/>
                <a:ea typeface="Roboto"/>
                <a:cs typeface="Roboto"/>
                <a:sym typeface="Roboto"/>
              </a:defRPr>
            </a:lvl2pPr>
            <a:lvl3pPr lvl="2">
              <a:buNone/>
              <a:defRPr sz="1300">
                <a:latin typeface="Roboto"/>
                <a:ea typeface="Roboto"/>
                <a:cs typeface="Roboto"/>
                <a:sym typeface="Roboto"/>
              </a:defRPr>
            </a:lvl3pPr>
            <a:lvl4pPr lvl="3">
              <a:buNone/>
              <a:defRPr sz="1300">
                <a:latin typeface="Roboto"/>
                <a:ea typeface="Roboto"/>
                <a:cs typeface="Roboto"/>
                <a:sym typeface="Roboto"/>
              </a:defRPr>
            </a:lvl4pPr>
            <a:lvl5pPr lvl="4">
              <a:buNone/>
              <a:defRPr sz="1300">
                <a:latin typeface="Roboto"/>
                <a:ea typeface="Roboto"/>
                <a:cs typeface="Roboto"/>
                <a:sym typeface="Roboto"/>
              </a:defRPr>
            </a:lvl5pPr>
            <a:lvl6pPr lvl="5">
              <a:buNone/>
              <a:defRPr sz="1300">
                <a:latin typeface="Roboto"/>
                <a:ea typeface="Roboto"/>
                <a:cs typeface="Roboto"/>
                <a:sym typeface="Roboto"/>
              </a:defRPr>
            </a:lvl6pPr>
            <a:lvl7pPr lvl="6">
              <a:buNone/>
              <a:defRPr sz="1300">
                <a:latin typeface="Roboto"/>
                <a:ea typeface="Roboto"/>
                <a:cs typeface="Roboto"/>
                <a:sym typeface="Roboto"/>
              </a:defRPr>
            </a:lvl7pPr>
            <a:lvl8pPr lvl="7">
              <a:buNone/>
              <a:defRPr sz="1300">
                <a:latin typeface="Roboto"/>
                <a:ea typeface="Roboto"/>
                <a:cs typeface="Roboto"/>
                <a:sym typeface="Roboto"/>
              </a:defRPr>
            </a:lvl8pPr>
            <a:lvl9pPr lvl="8">
              <a:buNone/>
              <a:defRPr sz="1300">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Table of Content">
  <p:cSld name="TITLE_AND_BODY_1">
    <p:spTree>
      <p:nvGrpSpPr>
        <p:cNvPr id="114" name="Shape 114"/>
        <p:cNvGrpSpPr/>
        <p:nvPr/>
      </p:nvGrpSpPr>
      <p:grpSpPr>
        <a:xfrm>
          <a:off x="0" y="0"/>
          <a:ext cx="0" cy="0"/>
          <a:chOff x="0" y="0"/>
          <a:chExt cx="0" cy="0"/>
        </a:xfrm>
      </p:grpSpPr>
      <p:pic>
        <p:nvPicPr>
          <p:cNvPr id="115" name="Google Shape;115;p13"/>
          <p:cNvPicPr preferRelativeResize="0"/>
          <p:nvPr/>
        </p:nvPicPr>
        <p:blipFill>
          <a:blip r:embed="rId2">
            <a:alphaModFix/>
          </a:blip>
          <a:stretch>
            <a:fillRect/>
          </a:stretch>
        </p:blipFill>
        <p:spPr>
          <a:xfrm>
            <a:off x="3454575" y="0"/>
            <a:ext cx="5689425" cy="5143500"/>
          </a:xfrm>
          <a:prstGeom prst="rect">
            <a:avLst/>
          </a:prstGeom>
          <a:noFill/>
          <a:ln>
            <a:noFill/>
          </a:ln>
        </p:spPr>
      </p:pic>
      <p:pic>
        <p:nvPicPr>
          <p:cNvPr id="116" name="Google Shape;116;p13"/>
          <p:cNvPicPr preferRelativeResize="0"/>
          <p:nvPr/>
        </p:nvPicPr>
        <p:blipFill>
          <a:blip r:embed="rId2">
            <a:alphaModFix/>
          </a:blip>
          <a:stretch>
            <a:fillRect/>
          </a:stretch>
        </p:blipFill>
        <p:spPr>
          <a:xfrm>
            <a:off x="3209931" y="0"/>
            <a:ext cx="4366286" cy="5143500"/>
          </a:xfrm>
          <a:prstGeom prst="rect">
            <a:avLst/>
          </a:prstGeom>
          <a:noFill/>
          <a:ln>
            <a:noFill/>
          </a:ln>
        </p:spPr>
      </p:pic>
      <p:sp>
        <p:nvSpPr>
          <p:cNvPr id="117" name="Google Shape;117;p13"/>
          <p:cNvSpPr/>
          <p:nvPr/>
        </p:nvSpPr>
        <p:spPr>
          <a:xfrm flipH="1" rot="10800000">
            <a:off x="3001900" y="1768850"/>
            <a:ext cx="452700" cy="47100"/>
          </a:xfrm>
          <a:prstGeom prst="rect">
            <a:avLst/>
          </a:prstGeom>
          <a:gradFill>
            <a:gsLst>
              <a:gs pos="0">
                <a:srgbClr val="FFFFFF"/>
              </a:gs>
              <a:gs pos="100000">
                <a:srgbClr val="B3B3B3"/>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3"/>
          <p:cNvSpPr/>
          <p:nvPr/>
        </p:nvSpPr>
        <p:spPr>
          <a:xfrm flipH="1" rot="10800000">
            <a:off x="3001900" y="2194300"/>
            <a:ext cx="452700" cy="47100"/>
          </a:xfrm>
          <a:prstGeom prst="rect">
            <a:avLst/>
          </a:prstGeom>
          <a:gradFill>
            <a:gsLst>
              <a:gs pos="0">
                <a:srgbClr val="FFFFFF"/>
              </a:gs>
              <a:gs pos="100000">
                <a:srgbClr val="B3B3B3"/>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3"/>
          <p:cNvSpPr/>
          <p:nvPr/>
        </p:nvSpPr>
        <p:spPr>
          <a:xfrm flipH="1" rot="10800000">
            <a:off x="3001900" y="2619750"/>
            <a:ext cx="452700" cy="47100"/>
          </a:xfrm>
          <a:prstGeom prst="rect">
            <a:avLst/>
          </a:prstGeom>
          <a:gradFill>
            <a:gsLst>
              <a:gs pos="0">
                <a:srgbClr val="FFFFFF"/>
              </a:gs>
              <a:gs pos="100000">
                <a:srgbClr val="B3B3B3"/>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3"/>
          <p:cNvSpPr/>
          <p:nvPr/>
        </p:nvSpPr>
        <p:spPr>
          <a:xfrm flipH="1" rot="10800000">
            <a:off x="3001900" y="3091600"/>
            <a:ext cx="452700" cy="47100"/>
          </a:xfrm>
          <a:prstGeom prst="rect">
            <a:avLst/>
          </a:prstGeom>
          <a:gradFill>
            <a:gsLst>
              <a:gs pos="0">
                <a:srgbClr val="FFFFFF"/>
              </a:gs>
              <a:gs pos="100000">
                <a:srgbClr val="B3B3B3"/>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3"/>
          <p:cNvSpPr/>
          <p:nvPr/>
        </p:nvSpPr>
        <p:spPr>
          <a:xfrm flipH="1" rot="10800000">
            <a:off x="3001900" y="3506475"/>
            <a:ext cx="452700" cy="47100"/>
          </a:xfrm>
          <a:prstGeom prst="rect">
            <a:avLst/>
          </a:prstGeom>
          <a:gradFill>
            <a:gsLst>
              <a:gs pos="0">
                <a:srgbClr val="FFFFFF"/>
              </a:gs>
              <a:gs pos="100000">
                <a:srgbClr val="B3B3B3"/>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3"/>
          <p:cNvSpPr txBox="1"/>
          <p:nvPr/>
        </p:nvSpPr>
        <p:spPr>
          <a:xfrm>
            <a:off x="8607075" y="4660675"/>
            <a:ext cx="7728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FFFFFF"/>
                </a:solidFill>
                <a:latin typeface="Roboto"/>
                <a:ea typeface="Roboto"/>
                <a:cs typeface="Roboto"/>
                <a:sym typeface="Roboto"/>
              </a:rPr>
              <a:t>2</a:t>
            </a:r>
            <a:endParaRPr sz="1000">
              <a:solidFill>
                <a:srgbClr val="FFFFFF"/>
              </a:solidFill>
              <a:latin typeface="Roboto"/>
              <a:ea typeface="Roboto"/>
              <a:cs typeface="Roboto"/>
              <a:sym typeface="Roboto"/>
            </a:endParaRPr>
          </a:p>
        </p:txBody>
      </p:sp>
      <p:sp>
        <p:nvSpPr>
          <p:cNvPr id="123" name="Google Shape;123;p13"/>
          <p:cNvSpPr txBox="1"/>
          <p:nvPr/>
        </p:nvSpPr>
        <p:spPr>
          <a:xfrm>
            <a:off x="0" y="4760400"/>
            <a:ext cx="9144000" cy="383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600">
                <a:solidFill>
                  <a:srgbClr val="AEABAB"/>
                </a:solidFill>
                <a:latin typeface="Roboto"/>
                <a:ea typeface="Roboto"/>
                <a:cs typeface="Roboto"/>
                <a:sym typeface="Roboto"/>
              </a:rPr>
              <a:t>COPYRIGHT (C) 2023, ECLIPSE FOUNDATION. | THIS WORK IS LICENSED UNDER A CREATIVE COMMONS ATTRIBUTION 4.0 INTERNATIONAL LICENSE (CC BY 4.0)</a:t>
            </a:r>
            <a:endParaRPr sz="600">
              <a:solidFill>
                <a:srgbClr val="AEABAB"/>
              </a:solidFill>
              <a:latin typeface="Roboto"/>
              <a:ea typeface="Roboto"/>
              <a:cs typeface="Roboto"/>
              <a:sym typeface="Roboto"/>
            </a:endParaRPr>
          </a:p>
          <a:p>
            <a:pPr indent="0" lvl="0" marL="0" rtl="0" algn="ctr">
              <a:lnSpc>
                <a:spcPct val="115000"/>
              </a:lnSpc>
              <a:spcBef>
                <a:spcPts val="0"/>
              </a:spcBef>
              <a:spcAft>
                <a:spcPts val="0"/>
              </a:spcAft>
              <a:buNone/>
            </a:pPr>
            <a:r>
              <a:t/>
            </a:r>
            <a:endParaRPr sz="600">
              <a:solidFill>
                <a:srgbClr val="AEABAB"/>
              </a:solidFill>
              <a:latin typeface="Roboto"/>
              <a:ea typeface="Roboto"/>
              <a:cs typeface="Roboto"/>
              <a:sym typeface="Roboto"/>
            </a:endParaRPr>
          </a:p>
        </p:txBody>
      </p:sp>
      <p:pic>
        <p:nvPicPr>
          <p:cNvPr id="124" name="Google Shape;124;p13"/>
          <p:cNvPicPr preferRelativeResize="0"/>
          <p:nvPr/>
        </p:nvPicPr>
        <p:blipFill>
          <a:blip r:embed="rId3">
            <a:alphaModFix/>
          </a:blip>
          <a:stretch>
            <a:fillRect/>
          </a:stretch>
        </p:blipFill>
        <p:spPr>
          <a:xfrm>
            <a:off x="7657550" y="4664025"/>
            <a:ext cx="1038973" cy="316325"/>
          </a:xfrm>
          <a:prstGeom prst="rect">
            <a:avLst/>
          </a:prstGeom>
          <a:noFill/>
          <a:ln>
            <a:noFill/>
          </a:ln>
        </p:spPr>
      </p:pic>
      <p:sp>
        <p:nvSpPr>
          <p:cNvPr id="125" name="Google Shape;125;p1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latin typeface="Roboto"/>
                <a:ea typeface="Roboto"/>
                <a:cs typeface="Roboto"/>
                <a:sym typeface="Roboto"/>
              </a:defRPr>
            </a:lvl1pPr>
            <a:lvl2pPr lvl="1">
              <a:buNone/>
              <a:defRPr sz="1300">
                <a:latin typeface="Roboto"/>
                <a:ea typeface="Roboto"/>
                <a:cs typeface="Roboto"/>
                <a:sym typeface="Roboto"/>
              </a:defRPr>
            </a:lvl2pPr>
            <a:lvl3pPr lvl="2">
              <a:buNone/>
              <a:defRPr sz="1300">
                <a:latin typeface="Roboto"/>
                <a:ea typeface="Roboto"/>
                <a:cs typeface="Roboto"/>
                <a:sym typeface="Roboto"/>
              </a:defRPr>
            </a:lvl3pPr>
            <a:lvl4pPr lvl="3">
              <a:buNone/>
              <a:defRPr sz="1300">
                <a:latin typeface="Roboto"/>
                <a:ea typeface="Roboto"/>
                <a:cs typeface="Roboto"/>
                <a:sym typeface="Roboto"/>
              </a:defRPr>
            </a:lvl4pPr>
            <a:lvl5pPr lvl="4">
              <a:buNone/>
              <a:defRPr sz="1300">
                <a:latin typeface="Roboto"/>
                <a:ea typeface="Roboto"/>
                <a:cs typeface="Roboto"/>
                <a:sym typeface="Roboto"/>
              </a:defRPr>
            </a:lvl5pPr>
            <a:lvl6pPr lvl="5">
              <a:buNone/>
              <a:defRPr sz="1300">
                <a:latin typeface="Roboto"/>
                <a:ea typeface="Roboto"/>
                <a:cs typeface="Roboto"/>
                <a:sym typeface="Roboto"/>
              </a:defRPr>
            </a:lvl6pPr>
            <a:lvl7pPr lvl="6">
              <a:buNone/>
              <a:defRPr sz="1300">
                <a:latin typeface="Roboto"/>
                <a:ea typeface="Roboto"/>
                <a:cs typeface="Roboto"/>
                <a:sym typeface="Roboto"/>
              </a:defRPr>
            </a:lvl7pPr>
            <a:lvl8pPr lvl="7">
              <a:buNone/>
              <a:defRPr sz="1300">
                <a:latin typeface="Roboto"/>
                <a:ea typeface="Roboto"/>
                <a:cs typeface="Roboto"/>
                <a:sym typeface="Roboto"/>
              </a:defRPr>
            </a:lvl8pPr>
            <a:lvl9pPr lvl="8">
              <a:buNone/>
              <a:defRPr sz="1300">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2">
    <p:spTree>
      <p:nvGrpSpPr>
        <p:cNvPr id="126" name="Shape 126"/>
        <p:cNvGrpSpPr/>
        <p:nvPr/>
      </p:nvGrpSpPr>
      <p:grpSpPr>
        <a:xfrm>
          <a:off x="0" y="0"/>
          <a:ext cx="0" cy="0"/>
          <a:chOff x="0" y="0"/>
          <a:chExt cx="0" cy="0"/>
        </a:xfrm>
      </p:grpSpPr>
      <p:sp>
        <p:nvSpPr>
          <p:cNvPr id="127" name="Google Shape;127;p1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8" name="Google Shape;128;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29" name="Google Shape;129;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3">
  <p:cSld name="Body3">
    <p:bg>
      <p:bgPr>
        <a:solidFill>
          <a:schemeClr val="lt1"/>
        </a:solidFill>
      </p:bgPr>
    </p:bg>
    <p:spTree>
      <p:nvGrpSpPr>
        <p:cNvPr id="130" name="Shape 130"/>
        <p:cNvGrpSpPr/>
        <p:nvPr/>
      </p:nvGrpSpPr>
      <p:grpSpPr>
        <a:xfrm>
          <a:off x="0" y="0"/>
          <a:ext cx="0" cy="0"/>
          <a:chOff x="0" y="0"/>
          <a:chExt cx="0" cy="0"/>
        </a:xfrm>
      </p:grpSpPr>
      <p:sp>
        <p:nvSpPr>
          <p:cNvPr id="131" name="Google Shape;131;p15"/>
          <p:cNvSpPr txBox="1"/>
          <p:nvPr>
            <p:ph type="title"/>
          </p:nvPr>
        </p:nvSpPr>
        <p:spPr>
          <a:xfrm>
            <a:off x="308964" y="229102"/>
            <a:ext cx="5783700" cy="489600"/>
          </a:xfrm>
          <a:prstGeom prst="rect">
            <a:avLst/>
          </a:prstGeom>
          <a:noFill/>
          <a:ln>
            <a:noFill/>
          </a:ln>
        </p:spPr>
        <p:txBody>
          <a:bodyPr anchorCtr="0" anchor="t" bIns="90000" lIns="90000" spcFirstLastPara="1" rIns="91425" wrap="square" tIns="90000">
            <a:noAutofit/>
          </a:bodyPr>
          <a:lstStyle>
            <a:lvl1pPr lvl="0" marR="0" rtl="0" algn="l">
              <a:lnSpc>
                <a:spcPct val="100000"/>
              </a:lnSpc>
              <a:spcBef>
                <a:spcPts val="0"/>
              </a:spcBef>
              <a:spcAft>
                <a:spcPts val="0"/>
              </a:spcAft>
              <a:buClr>
                <a:srgbClr val="F79422"/>
              </a:buClr>
              <a:buSzPts val="2400"/>
              <a:buFont typeface="Roboto"/>
              <a:buNone/>
              <a:defRPr b="1" i="0" sz="2400" u="none" cap="none" strike="noStrike">
                <a:solidFill>
                  <a:srgbClr val="F79422"/>
                </a:solidFill>
                <a:latin typeface="Roboto"/>
                <a:ea typeface="Roboto"/>
                <a:cs typeface="Roboto"/>
                <a:sym typeface="Roboto"/>
              </a:defRPr>
            </a:lvl1pPr>
            <a:lvl2pPr lvl="1" rtl="0" algn="l">
              <a:lnSpc>
                <a:spcPct val="100000"/>
              </a:lnSpc>
              <a:spcBef>
                <a:spcPts val="0"/>
              </a:spcBef>
              <a:spcAft>
                <a:spcPts val="0"/>
              </a:spcAft>
              <a:buSzPts val="2400"/>
              <a:buFont typeface="Roboto"/>
              <a:buNone/>
              <a:defRPr b="1" sz="2400">
                <a:latin typeface="Roboto"/>
                <a:ea typeface="Roboto"/>
                <a:cs typeface="Roboto"/>
                <a:sym typeface="Roboto"/>
              </a:defRPr>
            </a:lvl2pPr>
            <a:lvl3pPr lvl="2" rtl="0" algn="l">
              <a:lnSpc>
                <a:spcPct val="100000"/>
              </a:lnSpc>
              <a:spcBef>
                <a:spcPts val="0"/>
              </a:spcBef>
              <a:spcAft>
                <a:spcPts val="0"/>
              </a:spcAft>
              <a:buSzPts val="2400"/>
              <a:buFont typeface="Roboto"/>
              <a:buNone/>
              <a:defRPr b="1" sz="2400">
                <a:latin typeface="Roboto"/>
                <a:ea typeface="Roboto"/>
                <a:cs typeface="Roboto"/>
                <a:sym typeface="Roboto"/>
              </a:defRPr>
            </a:lvl3pPr>
            <a:lvl4pPr lvl="3" rtl="0" algn="l">
              <a:lnSpc>
                <a:spcPct val="100000"/>
              </a:lnSpc>
              <a:spcBef>
                <a:spcPts val="0"/>
              </a:spcBef>
              <a:spcAft>
                <a:spcPts val="0"/>
              </a:spcAft>
              <a:buSzPts val="2400"/>
              <a:buFont typeface="Roboto"/>
              <a:buNone/>
              <a:defRPr b="1" sz="2400">
                <a:latin typeface="Roboto"/>
                <a:ea typeface="Roboto"/>
                <a:cs typeface="Roboto"/>
                <a:sym typeface="Roboto"/>
              </a:defRPr>
            </a:lvl4pPr>
            <a:lvl5pPr lvl="4" rtl="0" algn="l">
              <a:lnSpc>
                <a:spcPct val="100000"/>
              </a:lnSpc>
              <a:spcBef>
                <a:spcPts val="0"/>
              </a:spcBef>
              <a:spcAft>
                <a:spcPts val="0"/>
              </a:spcAft>
              <a:buSzPts val="2400"/>
              <a:buFont typeface="Roboto"/>
              <a:buNone/>
              <a:defRPr b="1" sz="2400">
                <a:latin typeface="Roboto"/>
                <a:ea typeface="Roboto"/>
                <a:cs typeface="Roboto"/>
                <a:sym typeface="Roboto"/>
              </a:defRPr>
            </a:lvl5pPr>
            <a:lvl6pPr lvl="5" rtl="0" algn="l">
              <a:lnSpc>
                <a:spcPct val="100000"/>
              </a:lnSpc>
              <a:spcBef>
                <a:spcPts val="0"/>
              </a:spcBef>
              <a:spcAft>
                <a:spcPts val="0"/>
              </a:spcAft>
              <a:buSzPts val="2400"/>
              <a:buFont typeface="Roboto"/>
              <a:buNone/>
              <a:defRPr b="1" sz="2400">
                <a:latin typeface="Roboto"/>
                <a:ea typeface="Roboto"/>
                <a:cs typeface="Roboto"/>
                <a:sym typeface="Roboto"/>
              </a:defRPr>
            </a:lvl6pPr>
            <a:lvl7pPr lvl="6" rtl="0" algn="l">
              <a:lnSpc>
                <a:spcPct val="100000"/>
              </a:lnSpc>
              <a:spcBef>
                <a:spcPts val="0"/>
              </a:spcBef>
              <a:spcAft>
                <a:spcPts val="0"/>
              </a:spcAft>
              <a:buSzPts val="2400"/>
              <a:buFont typeface="Roboto"/>
              <a:buNone/>
              <a:defRPr b="1" sz="2400">
                <a:latin typeface="Roboto"/>
                <a:ea typeface="Roboto"/>
                <a:cs typeface="Roboto"/>
                <a:sym typeface="Roboto"/>
              </a:defRPr>
            </a:lvl7pPr>
            <a:lvl8pPr lvl="7" rtl="0" algn="l">
              <a:lnSpc>
                <a:spcPct val="100000"/>
              </a:lnSpc>
              <a:spcBef>
                <a:spcPts val="0"/>
              </a:spcBef>
              <a:spcAft>
                <a:spcPts val="0"/>
              </a:spcAft>
              <a:buSzPts val="2400"/>
              <a:buFont typeface="Roboto"/>
              <a:buNone/>
              <a:defRPr b="1" sz="2400">
                <a:latin typeface="Roboto"/>
                <a:ea typeface="Roboto"/>
                <a:cs typeface="Roboto"/>
                <a:sym typeface="Roboto"/>
              </a:defRPr>
            </a:lvl8pPr>
            <a:lvl9pPr lvl="8" rtl="0" algn="l">
              <a:lnSpc>
                <a:spcPct val="100000"/>
              </a:lnSpc>
              <a:spcBef>
                <a:spcPts val="0"/>
              </a:spcBef>
              <a:spcAft>
                <a:spcPts val="0"/>
              </a:spcAft>
              <a:buSzPts val="2400"/>
              <a:buFont typeface="Roboto"/>
              <a:buNone/>
              <a:defRPr b="1" sz="2400">
                <a:latin typeface="Roboto"/>
                <a:ea typeface="Roboto"/>
                <a:cs typeface="Roboto"/>
                <a:sym typeface="Roboto"/>
              </a:defRPr>
            </a:lvl9pPr>
          </a:lstStyle>
          <a:p/>
        </p:txBody>
      </p:sp>
      <p:sp>
        <p:nvSpPr>
          <p:cNvPr id="132" name="Google Shape;132;p15"/>
          <p:cNvSpPr txBox="1"/>
          <p:nvPr>
            <p:ph idx="1" type="body"/>
          </p:nvPr>
        </p:nvSpPr>
        <p:spPr>
          <a:xfrm>
            <a:off x="308975" y="910801"/>
            <a:ext cx="5783700" cy="3368400"/>
          </a:xfrm>
          <a:prstGeom prst="rect">
            <a:avLst/>
          </a:prstGeom>
          <a:noFill/>
          <a:ln>
            <a:noFill/>
          </a:ln>
        </p:spPr>
        <p:txBody>
          <a:bodyPr anchorCtr="0" anchor="t" bIns="45700" lIns="91425" spcFirstLastPara="1" rIns="91425" wrap="square" tIns="45700">
            <a:noAutofit/>
          </a:bodyPr>
          <a:lstStyle>
            <a:lvl1pPr indent="-354330" lvl="0" marL="457200" marR="0" rtl="0" algn="l">
              <a:lnSpc>
                <a:spcPct val="115000"/>
              </a:lnSpc>
              <a:spcBef>
                <a:spcPts val="360"/>
              </a:spcBef>
              <a:spcAft>
                <a:spcPts val="0"/>
              </a:spcAft>
              <a:buClr>
                <a:srgbClr val="F8A15A"/>
              </a:buClr>
              <a:buSzPts val="1980"/>
              <a:buFont typeface="Roboto"/>
              <a:buChar char="&gt;"/>
              <a:defRPr i="0" sz="1800">
                <a:solidFill>
                  <a:srgbClr val="3D3C3B"/>
                </a:solidFill>
                <a:latin typeface="Roboto"/>
                <a:ea typeface="Roboto"/>
                <a:cs typeface="Roboto"/>
                <a:sym typeface="Roboto"/>
              </a:defRPr>
            </a:lvl1pPr>
            <a:lvl2pPr indent="-323850" lvl="1" marL="914400" marR="0" rtl="0" algn="l">
              <a:lnSpc>
                <a:spcPct val="115000"/>
              </a:lnSpc>
              <a:spcBef>
                <a:spcPts val="450"/>
              </a:spcBef>
              <a:spcAft>
                <a:spcPts val="0"/>
              </a:spcAft>
              <a:buClr>
                <a:srgbClr val="F8A15A"/>
              </a:buClr>
              <a:buSzPts val="1500"/>
              <a:buFont typeface="Roboto"/>
              <a:buChar char="•"/>
              <a:defRPr i="0" sz="1500" u="none" cap="none" strike="noStrike">
                <a:solidFill>
                  <a:srgbClr val="3D3C3B"/>
                </a:solidFill>
                <a:latin typeface="Roboto"/>
                <a:ea typeface="Roboto"/>
                <a:cs typeface="Roboto"/>
                <a:sym typeface="Roboto"/>
              </a:defRPr>
            </a:lvl2pPr>
            <a:lvl3pPr indent="-314325" lvl="2" marL="1371600" marR="0" rtl="0" algn="l">
              <a:lnSpc>
                <a:spcPct val="115000"/>
              </a:lnSpc>
              <a:spcBef>
                <a:spcPts val="450"/>
              </a:spcBef>
              <a:spcAft>
                <a:spcPts val="0"/>
              </a:spcAft>
              <a:buClr>
                <a:srgbClr val="3D3C3B"/>
              </a:buClr>
              <a:buSzPts val="1350"/>
              <a:buFont typeface="Roboto"/>
              <a:buChar char="•"/>
              <a:defRPr i="0" sz="1350" u="none" cap="none" strike="noStrike">
                <a:solidFill>
                  <a:srgbClr val="3D3C3B"/>
                </a:solidFill>
                <a:latin typeface="Roboto"/>
                <a:ea typeface="Roboto"/>
                <a:cs typeface="Roboto"/>
                <a:sym typeface="Roboto"/>
              </a:defRPr>
            </a:lvl3pPr>
            <a:lvl4pPr indent="-304800" lvl="3" marL="1828800" marR="0" rtl="0" algn="l">
              <a:lnSpc>
                <a:spcPct val="115000"/>
              </a:lnSpc>
              <a:spcBef>
                <a:spcPts val="450"/>
              </a:spcBef>
              <a:spcAft>
                <a:spcPts val="0"/>
              </a:spcAft>
              <a:buClr>
                <a:srgbClr val="3D3C3B"/>
              </a:buClr>
              <a:buSzPts val="1200"/>
              <a:buFont typeface="Roboto"/>
              <a:buChar char="•"/>
              <a:defRPr i="0" sz="1200" u="none" cap="none" strike="noStrike">
                <a:solidFill>
                  <a:srgbClr val="3D3C3B"/>
                </a:solidFill>
                <a:latin typeface="Roboto"/>
                <a:ea typeface="Roboto"/>
                <a:cs typeface="Roboto"/>
                <a:sym typeface="Roboto"/>
              </a:defRPr>
            </a:lvl4pPr>
            <a:lvl5pPr indent="-323850" lvl="4" marL="2286000" marR="0" rtl="0" algn="l">
              <a:lnSpc>
                <a:spcPct val="115000"/>
              </a:lnSpc>
              <a:spcBef>
                <a:spcPts val="450"/>
              </a:spcBef>
              <a:spcAft>
                <a:spcPts val="0"/>
              </a:spcAft>
              <a:buClr>
                <a:schemeClr val="dk1"/>
              </a:buClr>
              <a:buSzPts val="1500"/>
              <a:buFont typeface="Roboto"/>
              <a:buChar char="»"/>
              <a:defRPr i="0" sz="1500" u="none" cap="none" strike="noStrike">
                <a:solidFill>
                  <a:schemeClr val="dk1"/>
                </a:solidFill>
                <a:latin typeface="Roboto"/>
                <a:ea typeface="Roboto"/>
                <a:cs typeface="Roboto"/>
                <a:sym typeface="Roboto"/>
              </a:defRPr>
            </a:lvl5pPr>
            <a:lvl6pPr indent="-323850" lvl="5" marL="2743200" marR="0" rtl="0" algn="l">
              <a:lnSpc>
                <a:spcPct val="115000"/>
              </a:lnSpc>
              <a:spcBef>
                <a:spcPts val="1200"/>
              </a:spcBef>
              <a:spcAft>
                <a:spcPts val="0"/>
              </a:spcAft>
              <a:buClr>
                <a:schemeClr val="dk1"/>
              </a:buClr>
              <a:buSzPts val="1500"/>
              <a:buFont typeface="Roboto"/>
              <a:buChar char="•"/>
              <a:defRPr i="0" sz="1500" u="none" cap="none" strike="noStrike">
                <a:solidFill>
                  <a:schemeClr val="dk1"/>
                </a:solidFill>
                <a:latin typeface="Roboto"/>
                <a:ea typeface="Roboto"/>
                <a:cs typeface="Roboto"/>
                <a:sym typeface="Roboto"/>
              </a:defRPr>
            </a:lvl6pPr>
            <a:lvl7pPr indent="-323850" lvl="6" marL="3200400" marR="0" rtl="0" algn="l">
              <a:lnSpc>
                <a:spcPct val="115000"/>
              </a:lnSpc>
              <a:spcBef>
                <a:spcPts val="1200"/>
              </a:spcBef>
              <a:spcAft>
                <a:spcPts val="0"/>
              </a:spcAft>
              <a:buClr>
                <a:schemeClr val="dk1"/>
              </a:buClr>
              <a:buSzPts val="1500"/>
              <a:buFont typeface="Roboto"/>
              <a:buChar char="•"/>
              <a:defRPr i="0" sz="1500" u="none" cap="none" strike="noStrike">
                <a:solidFill>
                  <a:schemeClr val="dk1"/>
                </a:solidFill>
                <a:latin typeface="Roboto"/>
                <a:ea typeface="Roboto"/>
                <a:cs typeface="Roboto"/>
                <a:sym typeface="Roboto"/>
              </a:defRPr>
            </a:lvl7pPr>
            <a:lvl8pPr indent="-323850" lvl="7" marL="3657600" marR="0" rtl="0" algn="l">
              <a:lnSpc>
                <a:spcPct val="115000"/>
              </a:lnSpc>
              <a:spcBef>
                <a:spcPts val="1200"/>
              </a:spcBef>
              <a:spcAft>
                <a:spcPts val="0"/>
              </a:spcAft>
              <a:buClr>
                <a:schemeClr val="dk1"/>
              </a:buClr>
              <a:buSzPts val="1500"/>
              <a:buFont typeface="Roboto"/>
              <a:buChar char="•"/>
              <a:defRPr i="0" sz="1500" u="none" cap="none" strike="noStrike">
                <a:solidFill>
                  <a:schemeClr val="dk1"/>
                </a:solidFill>
                <a:latin typeface="Roboto"/>
                <a:ea typeface="Roboto"/>
                <a:cs typeface="Roboto"/>
                <a:sym typeface="Roboto"/>
              </a:defRPr>
            </a:lvl8pPr>
            <a:lvl9pPr indent="-323850" lvl="8" marL="4114800" marR="0" rtl="0" algn="l">
              <a:lnSpc>
                <a:spcPct val="115000"/>
              </a:lnSpc>
              <a:spcBef>
                <a:spcPts val="1200"/>
              </a:spcBef>
              <a:spcAft>
                <a:spcPts val="1200"/>
              </a:spcAft>
              <a:buClr>
                <a:schemeClr val="dk1"/>
              </a:buClr>
              <a:buSzPts val="1500"/>
              <a:buFont typeface="Roboto"/>
              <a:buChar char="•"/>
              <a:defRPr i="0" sz="1500" u="none" cap="none" strike="noStrike">
                <a:solidFill>
                  <a:schemeClr val="dk1"/>
                </a:solidFill>
                <a:latin typeface="Roboto"/>
                <a:ea typeface="Roboto"/>
                <a:cs typeface="Roboto"/>
                <a:sym typeface="Roboto"/>
              </a:defRPr>
            </a:lvl9pPr>
          </a:lstStyle>
          <a:p/>
        </p:txBody>
      </p:sp>
      <p:sp>
        <p:nvSpPr>
          <p:cNvPr id="133" name="Google Shape;133;p15"/>
          <p:cNvSpPr txBox="1"/>
          <p:nvPr/>
        </p:nvSpPr>
        <p:spPr>
          <a:xfrm>
            <a:off x="-1995055" y="4636655"/>
            <a:ext cx="0" cy="0"/>
          </a:xfrm>
          <a:prstGeom prst="rect">
            <a:avLst/>
          </a:prstGeom>
          <a:noFill/>
          <a:ln>
            <a:noFill/>
          </a:ln>
        </p:spPr>
        <p:txBody>
          <a:bodyPr anchorCtr="0" anchor="t" bIns="90000" lIns="90000" spcFirstLastPara="1" rIns="91425" wrap="square" tIns="90000">
            <a:noAutofit/>
          </a:bodyPr>
          <a:lstStyle/>
          <a:p>
            <a:pPr indent="0" lvl="0" marL="0" marR="0" rtl="0" algn="ctr">
              <a:lnSpc>
                <a:spcPct val="80000"/>
              </a:lnSpc>
              <a:spcBef>
                <a:spcPts val="0"/>
              </a:spcBef>
              <a:spcAft>
                <a:spcPts val="0"/>
              </a:spcAft>
              <a:buClr>
                <a:srgbClr val="000000"/>
              </a:buClr>
              <a:buSzPts val="450"/>
              <a:buFont typeface="Arial"/>
              <a:buNone/>
            </a:pPr>
            <a:r>
              <a:t/>
            </a:r>
            <a:endParaRPr b="0" i="0" sz="450" u="none" cap="none" strike="noStrike">
              <a:solidFill>
                <a:schemeClr val="dk1"/>
              </a:solidFill>
              <a:latin typeface="Arial"/>
              <a:ea typeface="Arial"/>
              <a:cs typeface="Arial"/>
              <a:sym typeface="Arial"/>
            </a:endParaRPr>
          </a:p>
        </p:txBody>
      </p:sp>
      <p:sp>
        <p:nvSpPr>
          <p:cNvPr id="134" name="Google Shape;134;p15"/>
          <p:cNvSpPr txBox="1"/>
          <p:nvPr/>
        </p:nvSpPr>
        <p:spPr>
          <a:xfrm>
            <a:off x="-4" y="4867525"/>
            <a:ext cx="9144000" cy="276000"/>
          </a:xfrm>
          <a:prstGeom prst="rect">
            <a:avLst/>
          </a:prstGeom>
          <a:noFill/>
          <a:ln>
            <a:noFill/>
          </a:ln>
        </p:spPr>
        <p:txBody>
          <a:bodyPr anchorCtr="0" anchor="t" bIns="90000" lIns="90000" spcFirstLastPara="1" rIns="91425" wrap="square" tIns="90000">
            <a:noAutofit/>
          </a:bodyPr>
          <a:lstStyle/>
          <a:p>
            <a:pPr indent="0" lvl="0" marL="0" marR="0" rtl="0" algn="ctr">
              <a:lnSpc>
                <a:spcPct val="100000"/>
              </a:lnSpc>
              <a:spcBef>
                <a:spcPts val="0"/>
              </a:spcBef>
              <a:spcAft>
                <a:spcPts val="0"/>
              </a:spcAft>
              <a:buClr>
                <a:schemeClr val="lt2"/>
              </a:buClr>
              <a:buSzPts val="1100"/>
              <a:buFont typeface="Arial"/>
              <a:buNone/>
            </a:pPr>
            <a:r>
              <a:rPr b="0" i="0" lang="en" sz="600" u="none" cap="none" strike="noStrike">
                <a:solidFill>
                  <a:srgbClr val="999999"/>
                </a:solidFill>
                <a:latin typeface="Roboto"/>
                <a:ea typeface="Roboto"/>
                <a:cs typeface="Roboto"/>
                <a:sym typeface="Roboto"/>
              </a:rPr>
              <a:t>COPYRIGHT (C) 2020, Eclipse Foundation | WORK IS LICENSED UNDER A CREATIVE COMMONS ATTRIBUTION 4.0 INTERNATIONAL LICENSE (CC BY 4.0)</a:t>
            </a:r>
            <a:endParaRPr b="0" i="0" sz="600" u="none" cap="none" strike="noStrike">
              <a:solidFill>
                <a:srgbClr val="999999"/>
              </a:solidFill>
              <a:latin typeface="Roboto"/>
              <a:ea typeface="Roboto"/>
              <a:cs typeface="Roboto"/>
              <a:sym typeface="Roboto"/>
            </a:endParaRPr>
          </a:p>
          <a:p>
            <a:pPr indent="0" lvl="0" marL="0" marR="0" rtl="0" algn="ctr">
              <a:lnSpc>
                <a:spcPct val="100000"/>
              </a:lnSpc>
              <a:spcBef>
                <a:spcPts val="0"/>
              </a:spcBef>
              <a:spcAft>
                <a:spcPts val="0"/>
              </a:spcAft>
              <a:buClr>
                <a:schemeClr val="lt2"/>
              </a:buClr>
              <a:buSzPts val="1100"/>
              <a:buFont typeface="Arial"/>
              <a:buNone/>
            </a:pPr>
            <a:r>
              <a:t/>
            </a:r>
            <a:endParaRPr b="0" i="0" sz="600" u="none" cap="none" strike="noStrike">
              <a:solidFill>
                <a:srgbClr val="999999"/>
              </a:solidFill>
              <a:latin typeface="Roboto"/>
              <a:ea typeface="Roboto"/>
              <a:cs typeface="Roboto"/>
              <a:sym typeface="Roboto"/>
            </a:endParaRPr>
          </a:p>
          <a:p>
            <a:pPr indent="0" lvl="0" marL="0" marR="0" rtl="0" algn="ctr">
              <a:lnSpc>
                <a:spcPct val="100000"/>
              </a:lnSpc>
              <a:spcBef>
                <a:spcPts val="0"/>
              </a:spcBef>
              <a:spcAft>
                <a:spcPts val="0"/>
              </a:spcAft>
              <a:buClr>
                <a:schemeClr val="lt2"/>
              </a:buClr>
              <a:buSzPts val="1100"/>
              <a:buFont typeface="Arial"/>
              <a:buNone/>
            </a:pPr>
            <a:r>
              <a:t/>
            </a:r>
            <a:endParaRPr b="0" i="0" sz="600" u="none" cap="none" strike="noStrike">
              <a:solidFill>
                <a:srgbClr val="999999"/>
              </a:solidFill>
              <a:latin typeface="Roboto"/>
              <a:ea typeface="Roboto"/>
              <a:cs typeface="Roboto"/>
              <a:sym typeface="Roboto"/>
            </a:endParaRPr>
          </a:p>
          <a:p>
            <a:pPr indent="0" lvl="0" marL="0" marR="0" rtl="0" algn="ctr">
              <a:lnSpc>
                <a:spcPct val="100000"/>
              </a:lnSpc>
              <a:spcBef>
                <a:spcPts val="0"/>
              </a:spcBef>
              <a:spcAft>
                <a:spcPts val="0"/>
              </a:spcAft>
              <a:buClr>
                <a:schemeClr val="lt2"/>
              </a:buClr>
              <a:buSzPts val="1100"/>
              <a:buFont typeface="Arial"/>
              <a:buNone/>
            </a:pPr>
            <a:r>
              <a:t/>
            </a:r>
            <a:endParaRPr b="0" i="0" sz="600" u="none" cap="none" strike="noStrike">
              <a:solidFill>
                <a:srgbClr val="999999"/>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600"/>
              <a:buFont typeface="Arial"/>
              <a:buNone/>
            </a:pPr>
            <a:r>
              <a:t/>
            </a:r>
            <a:endParaRPr b="0" i="0" sz="600" u="none" cap="none" strike="noStrike">
              <a:solidFill>
                <a:srgbClr val="999999"/>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600"/>
              <a:buFont typeface="Arial"/>
              <a:buNone/>
            </a:pPr>
            <a:br>
              <a:rPr b="0" i="0" lang="en" sz="600" u="none" cap="none" strike="noStrike">
                <a:solidFill>
                  <a:srgbClr val="999999"/>
                </a:solidFill>
                <a:latin typeface="Roboto"/>
                <a:ea typeface="Roboto"/>
                <a:cs typeface="Roboto"/>
                <a:sym typeface="Roboto"/>
              </a:rPr>
            </a:br>
            <a:endParaRPr b="0" i="0" sz="600" u="none" cap="none" strike="noStrike">
              <a:solidFill>
                <a:srgbClr val="999999"/>
              </a:solidFill>
              <a:latin typeface="Roboto"/>
              <a:ea typeface="Roboto"/>
              <a:cs typeface="Roboto"/>
              <a:sym typeface="Roboto"/>
            </a:endParaRPr>
          </a:p>
        </p:txBody>
      </p:sp>
      <p:pic>
        <p:nvPicPr>
          <p:cNvPr id="135" name="Google Shape;135;p15"/>
          <p:cNvPicPr preferRelativeResize="0"/>
          <p:nvPr/>
        </p:nvPicPr>
        <p:blipFill rotWithShape="1">
          <a:blip r:embed="rId2">
            <a:alphaModFix/>
          </a:blip>
          <a:srcRect b="0" l="0" r="0" t="0"/>
          <a:stretch/>
        </p:blipFill>
        <p:spPr>
          <a:xfrm>
            <a:off x="7980850" y="4548895"/>
            <a:ext cx="1136674" cy="593917"/>
          </a:xfrm>
          <a:prstGeom prst="rect">
            <a:avLst/>
          </a:prstGeom>
          <a:noFill/>
          <a:ln>
            <a:noFill/>
          </a:ln>
        </p:spPr>
      </p:pic>
      <p:sp>
        <p:nvSpPr>
          <p:cNvPr id="136" name="Google Shape;136;p15"/>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3D3C3B"/>
                </a:solidFill>
                <a:latin typeface="Roboto"/>
                <a:ea typeface="Roboto"/>
                <a:cs typeface="Roboto"/>
                <a:sym typeface="Roboto"/>
              </a:defRPr>
            </a:lvl1pPr>
            <a:lvl2pPr lvl="1">
              <a:buNone/>
              <a:defRPr sz="1300">
                <a:solidFill>
                  <a:srgbClr val="3D3C3B"/>
                </a:solidFill>
                <a:latin typeface="Roboto"/>
                <a:ea typeface="Roboto"/>
                <a:cs typeface="Roboto"/>
                <a:sym typeface="Roboto"/>
              </a:defRPr>
            </a:lvl2pPr>
            <a:lvl3pPr lvl="2">
              <a:buNone/>
              <a:defRPr sz="1300">
                <a:solidFill>
                  <a:srgbClr val="3D3C3B"/>
                </a:solidFill>
                <a:latin typeface="Roboto"/>
                <a:ea typeface="Roboto"/>
                <a:cs typeface="Roboto"/>
                <a:sym typeface="Roboto"/>
              </a:defRPr>
            </a:lvl3pPr>
            <a:lvl4pPr lvl="3">
              <a:buNone/>
              <a:defRPr sz="1300">
                <a:solidFill>
                  <a:srgbClr val="3D3C3B"/>
                </a:solidFill>
                <a:latin typeface="Roboto"/>
                <a:ea typeface="Roboto"/>
                <a:cs typeface="Roboto"/>
                <a:sym typeface="Roboto"/>
              </a:defRPr>
            </a:lvl4pPr>
            <a:lvl5pPr lvl="4">
              <a:buNone/>
              <a:defRPr sz="1300">
                <a:solidFill>
                  <a:srgbClr val="3D3C3B"/>
                </a:solidFill>
                <a:latin typeface="Roboto"/>
                <a:ea typeface="Roboto"/>
                <a:cs typeface="Roboto"/>
                <a:sym typeface="Roboto"/>
              </a:defRPr>
            </a:lvl5pPr>
            <a:lvl6pPr lvl="5">
              <a:buNone/>
              <a:defRPr sz="1300">
                <a:solidFill>
                  <a:srgbClr val="3D3C3B"/>
                </a:solidFill>
                <a:latin typeface="Roboto"/>
                <a:ea typeface="Roboto"/>
                <a:cs typeface="Roboto"/>
                <a:sym typeface="Roboto"/>
              </a:defRPr>
            </a:lvl6pPr>
            <a:lvl7pPr lvl="6">
              <a:buNone/>
              <a:defRPr sz="1300">
                <a:solidFill>
                  <a:srgbClr val="3D3C3B"/>
                </a:solidFill>
                <a:latin typeface="Roboto"/>
                <a:ea typeface="Roboto"/>
                <a:cs typeface="Roboto"/>
                <a:sym typeface="Roboto"/>
              </a:defRPr>
            </a:lvl7pPr>
            <a:lvl8pPr lvl="7">
              <a:buNone/>
              <a:defRPr sz="1300">
                <a:solidFill>
                  <a:srgbClr val="3D3C3B"/>
                </a:solidFill>
                <a:latin typeface="Roboto"/>
                <a:ea typeface="Roboto"/>
                <a:cs typeface="Roboto"/>
                <a:sym typeface="Roboto"/>
              </a:defRPr>
            </a:lvl8pPr>
            <a:lvl9pPr lvl="8">
              <a:buNone/>
              <a:defRPr sz="1300">
                <a:solidFill>
                  <a:srgbClr val="3D3C3B"/>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1">
  <p:cSld name="CUSTOM_2_1">
    <p:bg>
      <p:bgPr>
        <a:blipFill>
          <a:blip r:embed="rId2">
            <a:alphaModFix/>
          </a:blip>
          <a:stretch>
            <a:fillRect/>
          </a:stretch>
        </a:blipFill>
      </p:bgPr>
    </p:bg>
    <p:spTree>
      <p:nvGrpSpPr>
        <p:cNvPr id="137" name="Shape 137"/>
        <p:cNvGrpSpPr/>
        <p:nvPr/>
      </p:nvGrpSpPr>
      <p:grpSpPr>
        <a:xfrm>
          <a:off x="0" y="0"/>
          <a:ext cx="0" cy="0"/>
          <a:chOff x="0" y="0"/>
          <a:chExt cx="0" cy="0"/>
        </a:xfrm>
      </p:grpSpPr>
      <p:pic>
        <p:nvPicPr>
          <p:cNvPr id="138" name="Google Shape;138;p16"/>
          <p:cNvPicPr preferRelativeResize="0"/>
          <p:nvPr/>
        </p:nvPicPr>
        <p:blipFill rotWithShape="1">
          <a:blip r:embed="rId3">
            <a:alphaModFix/>
          </a:blip>
          <a:srcRect b="7906" l="0" r="0" t="7898"/>
          <a:stretch/>
        </p:blipFill>
        <p:spPr>
          <a:xfrm>
            <a:off x="7980850" y="4595825"/>
            <a:ext cx="1136674" cy="500050"/>
          </a:xfrm>
          <a:prstGeom prst="rect">
            <a:avLst/>
          </a:prstGeom>
          <a:noFill/>
          <a:ln>
            <a:noFill/>
          </a:ln>
        </p:spPr>
      </p:pic>
      <p:sp>
        <p:nvSpPr>
          <p:cNvPr id="139" name="Google Shape;139;p16"/>
          <p:cNvSpPr txBox="1"/>
          <p:nvPr/>
        </p:nvSpPr>
        <p:spPr>
          <a:xfrm>
            <a:off x="-4" y="4867500"/>
            <a:ext cx="9144000" cy="276000"/>
          </a:xfrm>
          <a:prstGeom prst="rect">
            <a:avLst/>
          </a:prstGeom>
          <a:noFill/>
          <a:ln>
            <a:noFill/>
          </a:ln>
        </p:spPr>
        <p:txBody>
          <a:bodyPr anchorCtr="0" anchor="t" bIns="90000" lIns="90000" spcFirstLastPara="1" rIns="91425" wrap="square" tIns="90000">
            <a:noAutofit/>
          </a:bodyPr>
          <a:lstStyle/>
          <a:p>
            <a:pPr indent="0" lvl="0" marL="0" marR="0" rtl="0" algn="ctr">
              <a:spcBef>
                <a:spcPts val="0"/>
              </a:spcBef>
              <a:spcAft>
                <a:spcPts val="0"/>
              </a:spcAft>
              <a:buNone/>
            </a:pPr>
            <a:r>
              <a:rPr b="0" i="0" lang="en" sz="600" u="none" strike="noStrike">
                <a:solidFill>
                  <a:srgbClr val="999999"/>
                </a:solidFill>
                <a:latin typeface="Helvetica Neue"/>
                <a:ea typeface="Helvetica Neue"/>
                <a:cs typeface="Helvetica Neue"/>
                <a:sym typeface="Helvetica Neue"/>
              </a:rPr>
              <a:t>COPYRIGHT (C) 20</a:t>
            </a:r>
            <a:r>
              <a:rPr lang="en" sz="600">
                <a:solidFill>
                  <a:srgbClr val="999999"/>
                </a:solidFill>
                <a:latin typeface="Helvetica Neue"/>
                <a:ea typeface="Helvetica Neue"/>
                <a:cs typeface="Helvetica Neue"/>
                <a:sym typeface="Helvetica Neue"/>
              </a:rPr>
              <a:t>22</a:t>
            </a:r>
            <a:r>
              <a:rPr b="0" i="0" lang="en" sz="600" u="none" strike="noStrike">
                <a:solidFill>
                  <a:srgbClr val="999999"/>
                </a:solidFill>
                <a:latin typeface="Helvetica Neue"/>
                <a:ea typeface="Helvetica Neue"/>
                <a:cs typeface="Helvetica Neue"/>
                <a:sym typeface="Helvetica Neue"/>
              </a:rPr>
              <a:t>, ECLIPSE FOUNDATION</a:t>
            </a:r>
            <a:r>
              <a:rPr lang="en" sz="600">
                <a:solidFill>
                  <a:srgbClr val="999999"/>
                </a:solidFill>
                <a:latin typeface="Helvetica Neue"/>
                <a:ea typeface="Helvetica Neue"/>
                <a:cs typeface="Helvetica Neue"/>
                <a:sym typeface="Helvetica Neue"/>
              </a:rPr>
              <a:t> </a:t>
            </a:r>
            <a:r>
              <a:rPr b="0" i="0" lang="en" sz="600" u="none" strike="noStrike">
                <a:solidFill>
                  <a:srgbClr val="999999"/>
                </a:solidFill>
                <a:latin typeface="Helvetica Neue"/>
                <a:ea typeface="Helvetica Neue"/>
                <a:cs typeface="Helvetica Neue"/>
                <a:sym typeface="Helvetica Neue"/>
              </a:rPr>
              <a:t> |  MADE AVAILABLE UNDER THE ECLIPSE PUBLIC LICENSE 2.0 (EPL-2.0)</a:t>
            </a:r>
            <a:endParaRPr b="0" sz="600">
              <a:solidFill>
                <a:srgbClr val="999999"/>
              </a:solidFill>
              <a:latin typeface="Helvetica Neue"/>
              <a:ea typeface="Helvetica Neue"/>
              <a:cs typeface="Helvetica Neue"/>
              <a:sym typeface="Helvetica Neue"/>
            </a:endParaRPr>
          </a:p>
          <a:p>
            <a:pPr indent="0" lvl="0" marL="0" marR="0" rtl="0" algn="ctr">
              <a:spcBef>
                <a:spcPts val="0"/>
              </a:spcBef>
              <a:spcAft>
                <a:spcPts val="0"/>
              </a:spcAft>
              <a:buNone/>
            </a:pPr>
            <a:br>
              <a:rPr lang="en" sz="600">
                <a:solidFill>
                  <a:srgbClr val="999999"/>
                </a:solidFill>
                <a:latin typeface="Helvetica Neue"/>
                <a:ea typeface="Helvetica Neue"/>
                <a:cs typeface="Helvetica Neue"/>
                <a:sym typeface="Helvetica Neue"/>
              </a:rPr>
            </a:br>
            <a:endParaRPr sz="600">
              <a:solidFill>
                <a:srgbClr val="999999"/>
              </a:solidFill>
              <a:latin typeface="Helvetica Neue"/>
              <a:ea typeface="Helvetica Neue"/>
              <a:cs typeface="Helvetica Neue"/>
              <a:sym typeface="Helvetica Neue"/>
            </a:endParaRPr>
          </a:p>
        </p:txBody>
      </p:sp>
      <p:sp>
        <p:nvSpPr>
          <p:cNvPr id="140" name="Google Shape;140;p16"/>
          <p:cNvSpPr txBox="1"/>
          <p:nvPr>
            <p:ph type="title"/>
          </p:nvPr>
        </p:nvSpPr>
        <p:spPr>
          <a:xfrm>
            <a:off x="308975" y="609600"/>
            <a:ext cx="8424900" cy="626100"/>
          </a:xfrm>
          <a:prstGeom prst="rect">
            <a:avLst/>
          </a:prstGeom>
          <a:noFill/>
          <a:ln>
            <a:noFill/>
          </a:ln>
        </p:spPr>
        <p:txBody>
          <a:bodyPr anchorCtr="0" anchor="t" bIns="90000" lIns="90000" spcFirstLastPara="1" rIns="91425" wrap="square" tIns="90000">
            <a:normAutofit/>
          </a:bodyPr>
          <a:lstStyle>
            <a:lvl1pPr lvl="0" marR="0" rtl="0">
              <a:spcBef>
                <a:spcPts val="0"/>
              </a:spcBef>
              <a:spcAft>
                <a:spcPts val="0"/>
              </a:spcAft>
              <a:buClr>
                <a:srgbClr val="F79422"/>
              </a:buClr>
              <a:buSzPts val="2400"/>
              <a:buFont typeface="Roboto"/>
              <a:buNone/>
              <a:defRPr b="1" i="0" sz="2400" u="none" cap="none" strike="noStrike">
                <a:solidFill>
                  <a:srgbClr val="F79422"/>
                </a:solidFill>
                <a:latin typeface="Roboto"/>
                <a:ea typeface="Roboto"/>
                <a:cs typeface="Roboto"/>
                <a:sym typeface="Roboto"/>
              </a:defRPr>
            </a:lvl1pPr>
            <a:lvl2pPr lvl="1" rtl="0">
              <a:spcBef>
                <a:spcPts val="0"/>
              </a:spcBef>
              <a:spcAft>
                <a:spcPts val="0"/>
              </a:spcAft>
              <a:buSzPts val="2400"/>
              <a:buFont typeface="Roboto"/>
              <a:buNone/>
              <a:defRPr sz="2400">
                <a:latin typeface="Roboto"/>
                <a:ea typeface="Roboto"/>
                <a:cs typeface="Roboto"/>
                <a:sym typeface="Roboto"/>
              </a:defRPr>
            </a:lvl2pPr>
            <a:lvl3pPr lvl="2" rtl="0">
              <a:spcBef>
                <a:spcPts val="0"/>
              </a:spcBef>
              <a:spcAft>
                <a:spcPts val="0"/>
              </a:spcAft>
              <a:buSzPts val="2400"/>
              <a:buFont typeface="Roboto"/>
              <a:buNone/>
              <a:defRPr sz="2400">
                <a:latin typeface="Roboto"/>
                <a:ea typeface="Roboto"/>
                <a:cs typeface="Roboto"/>
                <a:sym typeface="Roboto"/>
              </a:defRPr>
            </a:lvl3pPr>
            <a:lvl4pPr lvl="3" rtl="0">
              <a:spcBef>
                <a:spcPts val="0"/>
              </a:spcBef>
              <a:spcAft>
                <a:spcPts val="0"/>
              </a:spcAft>
              <a:buSzPts val="2400"/>
              <a:buFont typeface="Roboto"/>
              <a:buNone/>
              <a:defRPr sz="2400">
                <a:latin typeface="Roboto"/>
                <a:ea typeface="Roboto"/>
                <a:cs typeface="Roboto"/>
                <a:sym typeface="Roboto"/>
              </a:defRPr>
            </a:lvl4pPr>
            <a:lvl5pPr lvl="4" rtl="0">
              <a:spcBef>
                <a:spcPts val="0"/>
              </a:spcBef>
              <a:spcAft>
                <a:spcPts val="0"/>
              </a:spcAft>
              <a:buSzPts val="2400"/>
              <a:buFont typeface="Roboto"/>
              <a:buNone/>
              <a:defRPr sz="2400">
                <a:latin typeface="Roboto"/>
                <a:ea typeface="Roboto"/>
                <a:cs typeface="Roboto"/>
                <a:sym typeface="Roboto"/>
              </a:defRPr>
            </a:lvl5pPr>
            <a:lvl6pPr lvl="5" rtl="0">
              <a:spcBef>
                <a:spcPts val="0"/>
              </a:spcBef>
              <a:spcAft>
                <a:spcPts val="0"/>
              </a:spcAft>
              <a:buSzPts val="2400"/>
              <a:buFont typeface="Roboto"/>
              <a:buNone/>
              <a:defRPr sz="2400">
                <a:latin typeface="Roboto"/>
                <a:ea typeface="Roboto"/>
                <a:cs typeface="Roboto"/>
                <a:sym typeface="Roboto"/>
              </a:defRPr>
            </a:lvl6pPr>
            <a:lvl7pPr lvl="6" rtl="0">
              <a:spcBef>
                <a:spcPts val="0"/>
              </a:spcBef>
              <a:spcAft>
                <a:spcPts val="0"/>
              </a:spcAft>
              <a:buSzPts val="2400"/>
              <a:buFont typeface="Roboto"/>
              <a:buNone/>
              <a:defRPr sz="2400">
                <a:latin typeface="Roboto"/>
                <a:ea typeface="Roboto"/>
                <a:cs typeface="Roboto"/>
                <a:sym typeface="Roboto"/>
              </a:defRPr>
            </a:lvl7pPr>
            <a:lvl8pPr lvl="7" rtl="0">
              <a:spcBef>
                <a:spcPts val="0"/>
              </a:spcBef>
              <a:spcAft>
                <a:spcPts val="0"/>
              </a:spcAft>
              <a:buSzPts val="2400"/>
              <a:buFont typeface="Roboto"/>
              <a:buNone/>
              <a:defRPr sz="2400">
                <a:latin typeface="Roboto"/>
                <a:ea typeface="Roboto"/>
                <a:cs typeface="Roboto"/>
                <a:sym typeface="Roboto"/>
              </a:defRPr>
            </a:lvl8pPr>
            <a:lvl9pPr lvl="8" rtl="0">
              <a:spcBef>
                <a:spcPts val="0"/>
              </a:spcBef>
              <a:spcAft>
                <a:spcPts val="0"/>
              </a:spcAft>
              <a:buSzPts val="2400"/>
              <a:buFont typeface="Roboto"/>
              <a:buNone/>
              <a:defRPr sz="2400">
                <a:latin typeface="Roboto"/>
                <a:ea typeface="Roboto"/>
                <a:cs typeface="Roboto"/>
                <a:sym typeface="Roboto"/>
              </a:defRPr>
            </a:lvl9pPr>
          </a:lstStyle>
          <a:p/>
        </p:txBody>
      </p:sp>
      <p:sp>
        <p:nvSpPr>
          <p:cNvPr id="141" name="Google Shape;141;p16"/>
          <p:cNvSpPr txBox="1"/>
          <p:nvPr>
            <p:ph idx="1" type="body"/>
          </p:nvPr>
        </p:nvSpPr>
        <p:spPr>
          <a:xfrm>
            <a:off x="370925" y="1235701"/>
            <a:ext cx="5783700" cy="3368400"/>
          </a:xfrm>
          <a:prstGeom prst="rect">
            <a:avLst/>
          </a:prstGeom>
          <a:noFill/>
          <a:ln>
            <a:noFill/>
          </a:ln>
        </p:spPr>
        <p:txBody>
          <a:bodyPr anchorCtr="0" anchor="t" bIns="45700" lIns="91425" spcFirstLastPara="1" rIns="91425" wrap="square" tIns="45700">
            <a:normAutofit/>
          </a:bodyPr>
          <a:lstStyle>
            <a:lvl1pPr indent="-354330" lvl="0" marL="457200" marR="0" rtl="0" algn="l">
              <a:spcBef>
                <a:spcPts val="360"/>
              </a:spcBef>
              <a:spcAft>
                <a:spcPts val="0"/>
              </a:spcAft>
              <a:buClr>
                <a:srgbClr val="F8A15A"/>
              </a:buClr>
              <a:buSzPts val="1980"/>
              <a:buFont typeface="Roboto"/>
              <a:buChar char="&gt;"/>
              <a:defRPr i="0" sz="1800">
                <a:solidFill>
                  <a:srgbClr val="3D3C3B"/>
                </a:solidFill>
                <a:latin typeface="Roboto"/>
                <a:ea typeface="Roboto"/>
                <a:cs typeface="Roboto"/>
                <a:sym typeface="Roboto"/>
              </a:defRPr>
            </a:lvl1pPr>
            <a:lvl2pPr indent="-323850" lvl="1" marL="914400" marR="0" rtl="0" algn="l">
              <a:spcBef>
                <a:spcPts val="450"/>
              </a:spcBef>
              <a:spcAft>
                <a:spcPts val="0"/>
              </a:spcAft>
              <a:buClr>
                <a:srgbClr val="F8A15A"/>
              </a:buClr>
              <a:buSzPts val="1500"/>
              <a:buFont typeface="Roboto"/>
              <a:buChar char="•"/>
              <a:defRPr i="0" sz="1500" u="none" cap="none" strike="noStrike">
                <a:solidFill>
                  <a:srgbClr val="3D3C3B"/>
                </a:solidFill>
                <a:latin typeface="Roboto"/>
                <a:ea typeface="Roboto"/>
                <a:cs typeface="Roboto"/>
                <a:sym typeface="Roboto"/>
              </a:defRPr>
            </a:lvl2pPr>
            <a:lvl3pPr indent="-314325" lvl="2" marL="1371600" marR="0" rtl="0" algn="l">
              <a:spcBef>
                <a:spcPts val="450"/>
              </a:spcBef>
              <a:spcAft>
                <a:spcPts val="0"/>
              </a:spcAft>
              <a:buClr>
                <a:srgbClr val="3D3C3B"/>
              </a:buClr>
              <a:buSzPts val="1350"/>
              <a:buFont typeface="Roboto"/>
              <a:buChar char="•"/>
              <a:defRPr i="0" sz="1350" u="none" cap="none" strike="noStrike">
                <a:solidFill>
                  <a:srgbClr val="3D3C3B"/>
                </a:solidFill>
                <a:latin typeface="Roboto"/>
                <a:ea typeface="Roboto"/>
                <a:cs typeface="Roboto"/>
                <a:sym typeface="Roboto"/>
              </a:defRPr>
            </a:lvl3pPr>
            <a:lvl4pPr indent="-304800" lvl="3" marL="1828800" marR="0" rtl="0" algn="l">
              <a:spcBef>
                <a:spcPts val="450"/>
              </a:spcBef>
              <a:spcAft>
                <a:spcPts val="0"/>
              </a:spcAft>
              <a:buClr>
                <a:srgbClr val="3D3C3B"/>
              </a:buClr>
              <a:buSzPts val="1200"/>
              <a:buFont typeface="Roboto"/>
              <a:buChar char="•"/>
              <a:defRPr i="0" sz="1200" u="none" cap="none" strike="noStrike">
                <a:solidFill>
                  <a:srgbClr val="3D3C3B"/>
                </a:solidFill>
                <a:latin typeface="Roboto"/>
                <a:ea typeface="Roboto"/>
                <a:cs typeface="Roboto"/>
                <a:sym typeface="Roboto"/>
              </a:defRPr>
            </a:lvl4pPr>
            <a:lvl5pPr indent="-323850" lvl="4" marL="2286000" marR="0" rtl="0" algn="l">
              <a:spcBef>
                <a:spcPts val="450"/>
              </a:spcBef>
              <a:spcAft>
                <a:spcPts val="0"/>
              </a:spcAft>
              <a:buClr>
                <a:schemeClr val="dk1"/>
              </a:buClr>
              <a:buSzPts val="1500"/>
              <a:buFont typeface="Roboto"/>
              <a:buChar char="»"/>
              <a:defRPr i="0" sz="1500" u="none" cap="none" strike="noStrike">
                <a:solidFill>
                  <a:schemeClr val="dk1"/>
                </a:solidFill>
                <a:latin typeface="Roboto"/>
                <a:ea typeface="Roboto"/>
                <a:cs typeface="Roboto"/>
                <a:sym typeface="Roboto"/>
              </a:defRPr>
            </a:lvl5pPr>
            <a:lvl6pPr indent="-323850" lvl="5" marL="2743200" marR="0" rtl="0" algn="l">
              <a:spcBef>
                <a:spcPts val="1200"/>
              </a:spcBef>
              <a:spcAft>
                <a:spcPts val="0"/>
              </a:spcAft>
              <a:buClr>
                <a:schemeClr val="dk1"/>
              </a:buClr>
              <a:buSzPts val="1500"/>
              <a:buFont typeface="Roboto"/>
              <a:buChar char="•"/>
              <a:defRPr i="0" sz="1500" u="none" cap="none" strike="noStrike">
                <a:solidFill>
                  <a:schemeClr val="dk1"/>
                </a:solidFill>
                <a:latin typeface="Roboto"/>
                <a:ea typeface="Roboto"/>
                <a:cs typeface="Roboto"/>
                <a:sym typeface="Roboto"/>
              </a:defRPr>
            </a:lvl6pPr>
            <a:lvl7pPr indent="-323850" lvl="6" marL="3200400" marR="0" rtl="0" algn="l">
              <a:spcBef>
                <a:spcPts val="1200"/>
              </a:spcBef>
              <a:spcAft>
                <a:spcPts val="0"/>
              </a:spcAft>
              <a:buClr>
                <a:schemeClr val="dk1"/>
              </a:buClr>
              <a:buSzPts val="1500"/>
              <a:buFont typeface="Roboto"/>
              <a:buChar char="•"/>
              <a:defRPr i="0" sz="1500" u="none" cap="none" strike="noStrike">
                <a:solidFill>
                  <a:schemeClr val="dk1"/>
                </a:solidFill>
                <a:latin typeface="Roboto"/>
                <a:ea typeface="Roboto"/>
                <a:cs typeface="Roboto"/>
                <a:sym typeface="Roboto"/>
              </a:defRPr>
            </a:lvl7pPr>
            <a:lvl8pPr indent="-323850" lvl="7" marL="3657600" marR="0" rtl="0" algn="l">
              <a:spcBef>
                <a:spcPts val="1200"/>
              </a:spcBef>
              <a:spcAft>
                <a:spcPts val="0"/>
              </a:spcAft>
              <a:buClr>
                <a:schemeClr val="dk1"/>
              </a:buClr>
              <a:buSzPts val="1500"/>
              <a:buFont typeface="Roboto"/>
              <a:buChar char="•"/>
              <a:defRPr i="0" sz="1500" u="none" cap="none" strike="noStrike">
                <a:solidFill>
                  <a:schemeClr val="dk1"/>
                </a:solidFill>
                <a:latin typeface="Roboto"/>
                <a:ea typeface="Roboto"/>
                <a:cs typeface="Roboto"/>
                <a:sym typeface="Roboto"/>
              </a:defRPr>
            </a:lvl8pPr>
            <a:lvl9pPr indent="-323850" lvl="8" marL="4114800" marR="0" rtl="0" algn="l">
              <a:spcBef>
                <a:spcPts val="1200"/>
              </a:spcBef>
              <a:spcAft>
                <a:spcPts val="1200"/>
              </a:spcAft>
              <a:buClr>
                <a:schemeClr val="dk1"/>
              </a:buClr>
              <a:buSzPts val="1500"/>
              <a:buFont typeface="Roboto"/>
              <a:buChar char="•"/>
              <a:defRPr i="0" sz="1500" u="none" cap="none" strike="noStrike">
                <a:solidFill>
                  <a:schemeClr val="dk1"/>
                </a:solidFill>
                <a:latin typeface="Roboto"/>
                <a:ea typeface="Roboto"/>
                <a:cs typeface="Roboto"/>
                <a:sym typeface="Roboto"/>
              </a:defRPr>
            </a:lvl9pPr>
          </a:lstStyle>
          <a:p/>
        </p:txBody>
      </p:sp>
      <p:sp>
        <p:nvSpPr>
          <p:cNvPr id="142" name="Google Shape;142;p16"/>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3D3C3B"/>
                </a:solidFill>
                <a:latin typeface="Roboto"/>
                <a:ea typeface="Roboto"/>
                <a:cs typeface="Roboto"/>
                <a:sym typeface="Roboto"/>
              </a:defRPr>
            </a:lvl1pPr>
            <a:lvl2pPr lvl="1">
              <a:buNone/>
              <a:defRPr sz="1300">
                <a:solidFill>
                  <a:srgbClr val="3D3C3B"/>
                </a:solidFill>
                <a:latin typeface="Roboto"/>
                <a:ea typeface="Roboto"/>
                <a:cs typeface="Roboto"/>
                <a:sym typeface="Roboto"/>
              </a:defRPr>
            </a:lvl2pPr>
            <a:lvl3pPr lvl="2">
              <a:buNone/>
              <a:defRPr sz="1300">
                <a:solidFill>
                  <a:srgbClr val="3D3C3B"/>
                </a:solidFill>
                <a:latin typeface="Roboto"/>
                <a:ea typeface="Roboto"/>
                <a:cs typeface="Roboto"/>
                <a:sym typeface="Roboto"/>
              </a:defRPr>
            </a:lvl3pPr>
            <a:lvl4pPr lvl="3">
              <a:buNone/>
              <a:defRPr sz="1300">
                <a:solidFill>
                  <a:srgbClr val="3D3C3B"/>
                </a:solidFill>
                <a:latin typeface="Roboto"/>
                <a:ea typeface="Roboto"/>
                <a:cs typeface="Roboto"/>
                <a:sym typeface="Roboto"/>
              </a:defRPr>
            </a:lvl4pPr>
            <a:lvl5pPr lvl="4">
              <a:buNone/>
              <a:defRPr sz="1300">
                <a:solidFill>
                  <a:srgbClr val="3D3C3B"/>
                </a:solidFill>
                <a:latin typeface="Roboto"/>
                <a:ea typeface="Roboto"/>
                <a:cs typeface="Roboto"/>
                <a:sym typeface="Roboto"/>
              </a:defRPr>
            </a:lvl5pPr>
            <a:lvl6pPr lvl="5">
              <a:buNone/>
              <a:defRPr sz="1300">
                <a:solidFill>
                  <a:srgbClr val="3D3C3B"/>
                </a:solidFill>
                <a:latin typeface="Roboto"/>
                <a:ea typeface="Roboto"/>
                <a:cs typeface="Roboto"/>
                <a:sym typeface="Roboto"/>
              </a:defRPr>
            </a:lvl6pPr>
            <a:lvl7pPr lvl="6">
              <a:buNone/>
              <a:defRPr sz="1300">
                <a:solidFill>
                  <a:srgbClr val="3D3C3B"/>
                </a:solidFill>
                <a:latin typeface="Roboto"/>
                <a:ea typeface="Roboto"/>
                <a:cs typeface="Roboto"/>
                <a:sym typeface="Roboto"/>
              </a:defRPr>
            </a:lvl7pPr>
            <a:lvl8pPr lvl="7">
              <a:buNone/>
              <a:defRPr sz="1300">
                <a:solidFill>
                  <a:srgbClr val="3D3C3B"/>
                </a:solidFill>
                <a:latin typeface="Roboto"/>
                <a:ea typeface="Roboto"/>
                <a:cs typeface="Roboto"/>
                <a:sym typeface="Roboto"/>
              </a:defRPr>
            </a:lvl8pPr>
            <a:lvl9pPr lvl="8">
              <a:buNone/>
              <a:defRPr sz="1300">
                <a:solidFill>
                  <a:srgbClr val="3D3C3B"/>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2">
  <p:cSld name="CUSTOM_2_2">
    <p:bg>
      <p:bgPr>
        <a:blipFill>
          <a:blip r:embed="rId2">
            <a:alphaModFix/>
          </a:blip>
          <a:stretch>
            <a:fillRect/>
          </a:stretch>
        </a:blipFill>
      </p:bgPr>
    </p:bg>
    <p:spTree>
      <p:nvGrpSpPr>
        <p:cNvPr id="143" name="Shape 143"/>
        <p:cNvGrpSpPr/>
        <p:nvPr/>
      </p:nvGrpSpPr>
      <p:grpSpPr>
        <a:xfrm>
          <a:off x="0" y="0"/>
          <a:ext cx="0" cy="0"/>
          <a:chOff x="0" y="0"/>
          <a:chExt cx="0" cy="0"/>
        </a:xfrm>
      </p:grpSpPr>
      <p:pic>
        <p:nvPicPr>
          <p:cNvPr id="144" name="Google Shape;144;p17"/>
          <p:cNvPicPr preferRelativeResize="0"/>
          <p:nvPr/>
        </p:nvPicPr>
        <p:blipFill rotWithShape="1">
          <a:blip r:embed="rId3">
            <a:alphaModFix/>
          </a:blip>
          <a:srcRect b="7906" l="0" r="0" t="7898"/>
          <a:stretch/>
        </p:blipFill>
        <p:spPr>
          <a:xfrm>
            <a:off x="7980850" y="4595825"/>
            <a:ext cx="1136674" cy="500050"/>
          </a:xfrm>
          <a:prstGeom prst="rect">
            <a:avLst/>
          </a:prstGeom>
          <a:noFill/>
          <a:ln>
            <a:noFill/>
          </a:ln>
        </p:spPr>
      </p:pic>
      <p:sp>
        <p:nvSpPr>
          <p:cNvPr id="145" name="Google Shape;145;p17"/>
          <p:cNvSpPr txBox="1"/>
          <p:nvPr/>
        </p:nvSpPr>
        <p:spPr>
          <a:xfrm>
            <a:off x="-4" y="4867500"/>
            <a:ext cx="9144000" cy="276000"/>
          </a:xfrm>
          <a:prstGeom prst="rect">
            <a:avLst/>
          </a:prstGeom>
          <a:noFill/>
          <a:ln>
            <a:noFill/>
          </a:ln>
        </p:spPr>
        <p:txBody>
          <a:bodyPr anchorCtr="0" anchor="t" bIns="90000" lIns="90000" spcFirstLastPara="1" rIns="91425" wrap="square" tIns="90000">
            <a:noAutofit/>
          </a:bodyPr>
          <a:lstStyle/>
          <a:p>
            <a:pPr indent="0" lvl="0" marL="0" marR="0" rtl="0" algn="ctr">
              <a:spcBef>
                <a:spcPts val="0"/>
              </a:spcBef>
              <a:spcAft>
                <a:spcPts val="0"/>
              </a:spcAft>
              <a:buNone/>
            </a:pPr>
            <a:r>
              <a:rPr b="0" i="0" lang="en" sz="600" u="none" strike="noStrike">
                <a:solidFill>
                  <a:srgbClr val="999999"/>
                </a:solidFill>
                <a:latin typeface="Helvetica Neue"/>
                <a:ea typeface="Helvetica Neue"/>
                <a:cs typeface="Helvetica Neue"/>
                <a:sym typeface="Helvetica Neue"/>
              </a:rPr>
              <a:t>COPYRIGHT (C) 20</a:t>
            </a:r>
            <a:r>
              <a:rPr lang="en" sz="600">
                <a:solidFill>
                  <a:srgbClr val="999999"/>
                </a:solidFill>
                <a:latin typeface="Helvetica Neue"/>
                <a:ea typeface="Helvetica Neue"/>
                <a:cs typeface="Helvetica Neue"/>
                <a:sym typeface="Helvetica Neue"/>
              </a:rPr>
              <a:t>20</a:t>
            </a:r>
            <a:r>
              <a:rPr b="0" i="0" lang="en" sz="600" u="none" strike="noStrike">
                <a:solidFill>
                  <a:srgbClr val="999999"/>
                </a:solidFill>
                <a:latin typeface="Helvetica Neue"/>
                <a:ea typeface="Helvetica Neue"/>
                <a:cs typeface="Helvetica Neue"/>
                <a:sym typeface="Helvetica Neue"/>
              </a:rPr>
              <a:t>, ECLIPSE FOUNDATION, INC. | MADE AVAILABLE UNDER THE ECLIPSE PUBLIC LICENSE 2.0 (EPL-2.0)</a:t>
            </a:r>
            <a:endParaRPr b="0" sz="600">
              <a:solidFill>
                <a:srgbClr val="999999"/>
              </a:solidFill>
              <a:latin typeface="Helvetica Neue"/>
              <a:ea typeface="Helvetica Neue"/>
              <a:cs typeface="Helvetica Neue"/>
              <a:sym typeface="Helvetica Neue"/>
            </a:endParaRPr>
          </a:p>
          <a:p>
            <a:pPr indent="0" lvl="0" marL="0" marR="0" rtl="0" algn="ctr">
              <a:spcBef>
                <a:spcPts val="0"/>
              </a:spcBef>
              <a:spcAft>
                <a:spcPts val="0"/>
              </a:spcAft>
              <a:buNone/>
            </a:pPr>
            <a:br>
              <a:rPr lang="en" sz="600">
                <a:solidFill>
                  <a:srgbClr val="999999"/>
                </a:solidFill>
                <a:latin typeface="Helvetica Neue"/>
                <a:ea typeface="Helvetica Neue"/>
                <a:cs typeface="Helvetica Neue"/>
                <a:sym typeface="Helvetica Neue"/>
              </a:rPr>
            </a:br>
            <a:endParaRPr sz="600">
              <a:solidFill>
                <a:srgbClr val="999999"/>
              </a:solidFill>
              <a:latin typeface="Helvetica Neue"/>
              <a:ea typeface="Helvetica Neue"/>
              <a:cs typeface="Helvetica Neue"/>
              <a:sym typeface="Helvetica Neue"/>
            </a:endParaRPr>
          </a:p>
        </p:txBody>
      </p:sp>
      <p:sp>
        <p:nvSpPr>
          <p:cNvPr id="146" name="Google Shape;146;p17"/>
          <p:cNvSpPr txBox="1"/>
          <p:nvPr>
            <p:ph type="title"/>
          </p:nvPr>
        </p:nvSpPr>
        <p:spPr>
          <a:xfrm>
            <a:off x="308975" y="609600"/>
            <a:ext cx="8424900" cy="626100"/>
          </a:xfrm>
          <a:prstGeom prst="rect">
            <a:avLst/>
          </a:prstGeom>
          <a:noFill/>
          <a:ln>
            <a:noFill/>
          </a:ln>
        </p:spPr>
        <p:txBody>
          <a:bodyPr anchorCtr="0" anchor="t" bIns="90000" lIns="90000" spcFirstLastPara="1" rIns="91425" wrap="square" tIns="90000">
            <a:normAutofit/>
          </a:bodyPr>
          <a:lstStyle>
            <a:lvl1pPr lvl="0" marR="0" rtl="0">
              <a:spcBef>
                <a:spcPts val="0"/>
              </a:spcBef>
              <a:spcAft>
                <a:spcPts val="0"/>
              </a:spcAft>
              <a:buClr>
                <a:srgbClr val="F79422"/>
              </a:buClr>
              <a:buSzPts val="2400"/>
              <a:buFont typeface="Roboto"/>
              <a:buNone/>
              <a:defRPr b="1" i="0" sz="2400" u="none" cap="none" strike="noStrike">
                <a:solidFill>
                  <a:srgbClr val="F79422"/>
                </a:solidFill>
                <a:latin typeface="Roboto"/>
                <a:ea typeface="Roboto"/>
                <a:cs typeface="Roboto"/>
                <a:sym typeface="Roboto"/>
              </a:defRPr>
            </a:lvl1pPr>
            <a:lvl2pPr lvl="1" rtl="0">
              <a:spcBef>
                <a:spcPts val="0"/>
              </a:spcBef>
              <a:spcAft>
                <a:spcPts val="0"/>
              </a:spcAft>
              <a:buSzPts val="2400"/>
              <a:buFont typeface="Roboto"/>
              <a:buNone/>
              <a:defRPr sz="2400">
                <a:latin typeface="Roboto"/>
                <a:ea typeface="Roboto"/>
                <a:cs typeface="Roboto"/>
                <a:sym typeface="Roboto"/>
              </a:defRPr>
            </a:lvl2pPr>
            <a:lvl3pPr lvl="2" rtl="0">
              <a:spcBef>
                <a:spcPts val="0"/>
              </a:spcBef>
              <a:spcAft>
                <a:spcPts val="0"/>
              </a:spcAft>
              <a:buSzPts val="2400"/>
              <a:buFont typeface="Roboto"/>
              <a:buNone/>
              <a:defRPr sz="2400">
                <a:latin typeface="Roboto"/>
                <a:ea typeface="Roboto"/>
                <a:cs typeface="Roboto"/>
                <a:sym typeface="Roboto"/>
              </a:defRPr>
            </a:lvl3pPr>
            <a:lvl4pPr lvl="3" rtl="0">
              <a:spcBef>
                <a:spcPts val="0"/>
              </a:spcBef>
              <a:spcAft>
                <a:spcPts val="0"/>
              </a:spcAft>
              <a:buSzPts val="2400"/>
              <a:buFont typeface="Roboto"/>
              <a:buNone/>
              <a:defRPr sz="2400">
                <a:latin typeface="Roboto"/>
                <a:ea typeface="Roboto"/>
                <a:cs typeface="Roboto"/>
                <a:sym typeface="Roboto"/>
              </a:defRPr>
            </a:lvl4pPr>
            <a:lvl5pPr lvl="4" rtl="0">
              <a:spcBef>
                <a:spcPts val="0"/>
              </a:spcBef>
              <a:spcAft>
                <a:spcPts val="0"/>
              </a:spcAft>
              <a:buSzPts val="2400"/>
              <a:buFont typeface="Roboto"/>
              <a:buNone/>
              <a:defRPr sz="2400">
                <a:latin typeface="Roboto"/>
                <a:ea typeface="Roboto"/>
                <a:cs typeface="Roboto"/>
                <a:sym typeface="Roboto"/>
              </a:defRPr>
            </a:lvl5pPr>
            <a:lvl6pPr lvl="5" rtl="0">
              <a:spcBef>
                <a:spcPts val="0"/>
              </a:spcBef>
              <a:spcAft>
                <a:spcPts val="0"/>
              </a:spcAft>
              <a:buSzPts val="2400"/>
              <a:buFont typeface="Roboto"/>
              <a:buNone/>
              <a:defRPr sz="2400">
                <a:latin typeface="Roboto"/>
                <a:ea typeface="Roboto"/>
                <a:cs typeface="Roboto"/>
                <a:sym typeface="Roboto"/>
              </a:defRPr>
            </a:lvl6pPr>
            <a:lvl7pPr lvl="6" rtl="0">
              <a:spcBef>
                <a:spcPts val="0"/>
              </a:spcBef>
              <a:spcAft>
                <a:spcPts val="0"/>
              </a:spcAft>
              <a:buSzPts val="2400"/>
              <a:buFont typeface="Roboto"/>
              <a:buNone/>
              <a:defRPr sz="2400">
                <a:latin typeface="Roboto"/>
                <a:ea typeface="Roboto"/>
                <a:cs typeface="Roboto"/>
                <a:sym typeface="Roboto"/>
              </a:defRPr>
            </a:lvl7pPr>
            <a:lvl8pPr lvl="7" rtl="0">
              <a:spcBef>
                <a:spcPts val="0"/>
              </a:spcBef>
              <a:spcAft>
                <a:spcPts val="0"/>
              </a:spcAft>
              <a:buSzPts val="2400"/>
              <a:buFont typeface="Roboto"/>
              <a:buNone/>
              <a:defRPr sz="2400">
                <a:latin typeface="Roboto"/>
                <a:ea typeface="Roboto"/>
                <a:cs typeface="Roboto"/>
                <a:sym typeface="Roboto"/>
              </a:defRPr>
            </a:lvl8pPr>
            <a:lvl9pPr lvl="8" rtl="0">
              <a:spcBef>
                <a:spcPts val="0"/>
              </a:spcBef>
              <a:spcAft>
                <a:spcPts val="0"/>
              </a:spcAft>
              <a:buSzPts val="2400"/>
              <a:buFont typeface="Roboto"/>
              <a:buNone/>
              <a:defRPr sz="2400">
                <a:latin typeface="Roboto"/>
                <a:ea typeface="Roboto"/>
                <a:cs typeface="Roboto"/>
                <a:sym typeface="Roboto"/>
              </a:defRPr>
            </a:lvl9pPr>
          </a:lstStyle>
          <a:p/>
        </p:txBody>
      </p:sp>
      <p:sp>
        <p:nvSpPr>
          <p:cNvPr id="147" name="Google Shape;147;p17"/>
          <p:cNvSpPr txBox="1"/>
          <p:nvPr>
            <p:ph idx="1" type="body"/>
          </p:nvPr>
        </p:nvSpPr>
        <p:spPr>
          <a:xfrm>
            <a:off x="370925" y="1235701"/>
            <a:ext cx="5783700" cy="3368400"/>
          </a:xfrm>
          <a:prstGeom prst="rect">
            <a:avLst/>
          </a:prstGeom>
          <a:noFill/>
          <a:ln>
            <a:noFill/>
          </a:ln>
        </p:spPr>
        <p:txBody>
          <a:bodyPr anchorCtr="0" anchor="t" bIns="45700" lIns="91425" spcFirstLastPara="1" rIns="91425" wrap="square" tIns="45700">
            <a:normAutofit/>
          </a:bodyPr>
          <a:lstStyle>
            <a:lvl1pPr indent="-354330" lvl="0" marL="457200" marR="0" rtl="0" algn="l">
              <a:spcBef>
                <a:spcPts val="360"/>
              </a:spcBef>
              <a:spcAft>
                <a:spcPts val="0"/>
              </a:spcAft>
              <a:buClr>
                <a:srgbClr val="F8A15A"/>
              </a:buClr>
              <a:buSzPts val="1980"/>
              <a:buFont typeface="Roboto"/>
              <a:buChar char="&gt;"/>
              <a:defRPr i="0" sz="1800">
                <a:solidFill>
                  <a:srgbClr val="3D3C3B"/>
                </a:solidFill>
                <a:latin typeface="Roboto"/>
                <a:ea typeface="Roboto"/>
                <a:cs typeface="Roboto"/>
                <a:sym typeface="Roboto"/>
              </a:defRPr>
            </a:lvl1pPr>
            <a:lvl2pPr indent="-323850" lvl="1" marL="914400" marR="0" rtl="0" algn="l">
              <a:spcBef>
                <a:spcPts val="450"/>
              </a:spcBef>
              <a:spcAft>
                <a:spcPts val="0"/>
              </a:spcAft>
              <a:buClr>
                <a:srgbClr val="F8A15A"/>
              </a:buClr>
              <a:buSzPts val="1500"/>
              <a:buFont typeface="Roboto"/>
              <a:buChar char="•"/>
              <a:defRPr i="0" sz="1500" u="none" cap="none" strike="noStrike">
                <a:solidFill>
                  <a:srgbClr val="3D3C3B"/>
                </a:solidFill>
                <a:latin typeface="Roboto"/>
                <a:ea typeface="Roboto"/>
                <a:cs typeface="Roboto"/>
                <a:sym typeface="Roboto"/>
              </a:defRPr>
            </a:lvl2pPr>
            <a:lvl3pPr indent="-314325" lvl="2" marL="1371600" marR="0" rtl="0" algn="l">
              <a:spcBef>
                <a:spcPts val="450"/>
              </a:spcBef>
              <a:spcAft>
                <a:spcPts val="0"/>
              </a:spcAft>
              <a:buClr>
                <a:srgbClr val="3D3C3B"/>
              </a:buClr>
              <a:buSzPts val="1350"/>
              <a:buFont typeface="Roboto"/>
              <a:buChar char="•"/>
              <a:defRPr i="0" sz="1350" u="none" cap="none" strike="noStrike">
                <a:solidFill>
                  <a:srgbClr val="3D3C3B"/>
                </a:solidFill>
                <a:latin typeface="Roboto"/>
                <a:ea typeface="Roboto"/>
                <a:cs typeface="Roboto"/>
                <a:sym typeface="Roboto"/>
              </a:defRPr>
            </a:lvl3pPr>
            <a:lvl4pPr indent="-304800" lvl="3" marL="1828800" marR="0" rtl="0" algn="l">
              <a:spcBef>
                <a:spcPts val="450"/>
              </a:spcBef>
              <a:spcAft>
                <a:spcPts val="0"/>
              </a:spcAft>
              <a:buClr>
                <a:srgbClr val="3D3C3B"/>
              </a:buClr>
              <a:buSzPts val="1200"/>
              <a:buFont typeface="Roboto"/>
              <a:buChar char="•"/>
              <a:defRPr i="0" sz="1200" u="none" cap="none" strike="noStrike">
                <a:solidFill>
                  <a:srgbClr val="3D3C3B"/>
                </a:solidFill>
                <a:latin typeface="Roboto"/>
                <a:ea typeface="Roboto"/>
                <a:cs typeface="Roboto"/>
                <a:sym typeface="Roboto"/>
              </a:defRPr>
            </a:lvl4pPr>
            <a:lvl5pPr indent="-323850" lvl="4" marL="2286000" marR="0" rtl="0" algn="l">
              <a:spcBef>
                <a:spcPts val="450"/>
              </a:spcBef>
              <a:spcAft>
                <a:spcPts val="0"/>
              </a:spcAft>
              <a:buClr>
                <a:schemeClr val="dk1"/>
              </a:buClr>
              <a:buSzPts val="1500"/>
              <a:buFont typeface="Roboto"/>
              <a:buChar char="»"/>
              <a:defRPr i="0" sz="1500" u="none" cap="none" strike="noStrike">
                <a:solidFill>
                  <a:schemeClr val="dk1"/>
                </a:solidFill>
                <a:latin typeface="Roboto"/>
                <a:ea typeface="Roboto"/>
                <a:cs typeface="Roboto"/>
                <a:sym typeface="Roboto"/>
              </a:defRPr>
            </a:lvl5pPr>
            <a:lvl6pPr indent="-323850" lvl="5" marL="2743200" marR="0" rtl="0" algn="l">
              <a:spcBef>
                <a:spcPts val="1200"/>
              </a:spcBef>
              <a:spcAft>
                <a:spcPts val="0"/>
              </a:spcAft>
              <a:buClr>
                <a:schemeClr val="dk1"/>
              </a:buClr>
              <a:buSzPts val="1500"/>
              <a:buFont typeface="Roboto"/>
              <a:buChar char="•"/>
              <a:defRPr i="0" sz="1500" u="none" cap="none" strike="noStrike">
                <a:solidFill>
                  <a:schemeClr val="dk1"/>
                </a:solidFill>
                <a:latin typeface="Roboto"/>
                <a:ea typeface="Roboto"/>
                <a:cs typeface="Roboto"/>
                <a:sym typeface="Roboto"/>
              </a:defRPr>
            </a:lvl6pPr>
            <a:lvl7pPr indent="-323850" lvl="6" marL="3200400" marR="0" rtl="0" algn="l">
              <a:spcBef>
                <a:spcPts val="1200"/>
              </a:spcBef>
              <a:spcAft>
                <a:spcPts val="0"/>
              </a:spcAft>
              <a:buClr>
                <a:schemeClr val="dk1"/>
              </a:buClr>
              <a:buSzPts val="1500"/>
              <a:buFont typeface="Roboto"/>
              <a:buChar char="•"/>
              <a:defRPr i="0" sz="1500" u="none" cap="none" strike="noStrike">
                <a:solidFill>
                  <a:schemeClr val="dk1"/>
                </a:solidFill>
                <a:latin typeface="Roboto"/>
                <a:ea typeface="Roboto"/>
                <a:cs typeface="Roboto"/>
                <a:sym typeface="Roboto"/>
              </a:defRPr>
            </a:lvl7pPr>
            <a:lvl8pPr indent="-323850" lvl="7" marL="3657600" marR="0" rtl="0" algn="l">
              <a:spcBef>
                <a:spcPts val="1200"/>
              </a:spcBef>
              <a:spcAft>
                <a:spcPts val="0"/>
              </a:spcAft>
              <a:buClr>
                <a:schemeClr val="dk1"/>
              </a:buClr>
              <a:buSzPts val="1500"/>
              <a:buFont typeface="Roboto"/>
              <a:buChar char="•"/>
              <a:defRPr i="0" sz="1500" u="none" cap="none" strike="noStrike">
                <a:solidFill>
                  <a:schemeClr val="dk1"/>
                </a:solidFill>
                <a:latin typeface="Roboto"/>
                <a:ea typeface="Roboto"/>
                <a:cs typeface="Roboto"/>
                <a:sym typeface="Roboto"/>
              </a:defRPr>
            </a:lvl8pPr>
            <a:lvl9pPr indent="-323850" lvl="8" marL="4114800" marR="0" rtl="0" algn="l">
              <a:spcBef>
                <a:spcPts val="1200"/>
              </a:spcBef>
              <a:spcAft>
                <a:spcPts val="1200"/>
              </a:spcAft>
              <a:buClr>
                <a:schemeClr val="dk1"/>
              </a:buClr>
              <a:buSzPts val="1500"/>
              <a:buFont typeface="Roboto"/>
              <a:buChar char="•"/>
              <a:defRPr i="0" sz="1500" u="none" cap="none" strike="noStrike">
                <a:solidFill>
                  <a:schemeClr val="dk1"/>
                </a:solidFill>
                <a:latin typeface="Roboto"/>
                <a:ea typeface="Roboto"/>
                <a:cs typeface="Roboto"/>
                <a:sym typeface="Roboto"/>
              </a:defRPr>
            </a:lvl9pPr>
          </a:lstStyle>
          <a:p/>
        </p:txBody>
      </p:sp>
      <p:sp>
        <p:nvSpPr>
          <p:cNvPr id="148" name="Google Shape;148;p17"/>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3D3C3B"/>
                </a:solidFill>
                <a:latin typeface="Roboto"/>
                <a:ea typeface="Roboto"/>
                <a:cs typeface="Roboto"/>
                <a:sym typeface="Roboto"/>
              </a:defRPr>
            </a:lvl1pPr>
            <a:lvl2pPr lvl="1">
              <a:buNone/>
              <a:defRPr sz="1300">
                <a:solidFill>
                  <a:srgbClr val="3D3C3B"/>
                </a:solidFill>
                <a:latin typeface="Roboto"/>
                <a:ea typeface="Roboto"/>
                <a:cs typeface="Roboto"/>
                <a:sym typeface="Roboto"/>
              </a:defRPr>
            </a:lvl2pPr>
            <a:lvl3pPr lvl="2">
              <a:buNone/>
              <a:defRPr sz="1300">
                <a:solidFill>
                  <a:srgbClr val="3D3C3B"/>
                </a:solidFill>
                <a:latin typeface="Roboto"/>
                <a:ea typeface="Roboto"/>
                <a:cs typeface="Roboto"/>
                <a:sym typeface="Roboto"/>
              </a:defRPr>
            </a:lvl3pPr>
            <a:lvl4pPr lvl="3">
              <a:buNone/>
              <a:defRPr sz="1300">
                <a:solidFill>
                  <a:srgbClr val="3D3C3B"/>
                </a:solidFill>
                <a:latin typeface="Roboto"/>
                <a:ea typeface="Roboto"/>
                <a:cs typeface="Roboto"/>
                <a:sym typeface="Roboto"/>
              </a:defRPr>
            </a:lvl4pPr>
            <a:lvl5pPr lvl="4">
              <a:buNone/>
              <a:defRPr sz="1300">
                <a:solidFill>
                  <a:srgbClr val="3D3C3B"/>
                </a:solidFill>
                <a:latin typeface="Roboto"/>
                <a:ea typeface="Roboto"/>
                <a:cs typeface="Roboto"/>
                <a:sym typeface="Roboto"/>
              </a:defRPr>
            </a:lvl5pPr>
            <a:lvl6pPr lvl="5">
              <a:buNone/>
              <a:defRPr sz="1300">
                <a:solidFill>
                  <a:srgbClr val="3D3C3B"/>
                </a:solidFill>
                <a:latin typeface="Roboto"/>
                <a:ea typeface="Roboto"/>
                <a:cs typeface="Roboto"/>
                <a:sym typeface="Roboto"/>
              </a:defRPr>
            </a:lvl6pPr>
            <a:lvl7pPr lvl="6">
              <a:buNone/>
              <a:defRPr sz="1300">
                <a:solidFill>
                  <a:srgbClr val="3D3C3B"/>
                </a:solidFill>
                <a:latin typeface="Roboto"/>
                <a:ea typeface="Roboto"/>
                <a:cs typeface="Roboto"/>
                <a:sym typeface="Roboto"/>
              </a:defRPr>
            </a:lvl7pPr>
            <a:lvl8pPr lvl="7">
              <a:buNone/>
              <a:defRPr sz="1300">
                <a:solidFill>
                  <a:srgbClr val="3D3C3B"/>
                </a:solidFill>
                <a:latin typeface="Roboto"/>
                <a:ea typeface="Roboto"/>
                <a:cs typeface="Roboto"/>
                <a:sym typeface="Roboto"/>
              </a:defRPr>
            </a:lvl8pPr>
            <a:lvl9pPr lvl="8">
              <a:buNone/>
              <a:defRPr sz="1300">
                <a:solidFill>
                  <a:srgbClr val="3D3C3B"/>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3">
  <p:cSld name="CUSTOM_2_3">
    <p:bg>
      <p:bgPr>
        <a:blipFill>
          <a:blip r:embed="rId2">
            <a:alphaModFix/>
          </a:blip>
          <a:stretch>
            <a:fillRect/>
          </a:stretch>
        </a:blipFill>
      </p:bgPr>
    </p:bg>
    <p:spTree>
      <p:nvGrpSpPr>
        <p:cNvPr id="149" name="Shape 149"/>
        <p:cNvGrpSpPr/>
        <p:nvPr/>
      </p:nvGrpSpPr>
      <p:grpSpPr>
        <a:xfrm>
          <a:off x="0" y="0"/>
          <a:ext cx="0" cy="0"/>
          <a:chOff x="0" y="0"/>
          <a:chExt cx="0" cy="0"/>
        </a:xfrm>
      </p:grpSpPr>
      <p:pic>
        <p:nvPicPr>
          <p:cNvPr id="150" name="Google Shape;150;p18"/>
          <p:cNvPicPr preferRelativeResize="0"/>
          <p:nvPr/>
        </p:nvPicPr>
        <p:blipFill rotWithShape="1">
          <a:blip r:embed="rId3">
            <a:alphaModFix/>
          </a:blip>
          <a:srcRect b="7906" l="0" r="0" t="7898"/>
          <a:stretch/>
        </p:blipFill>
        <p:spPr>
          <a:xfrm>
            <a:off x="7980850" y="4595825"/>
            <a:ext cx="1136674" cy="500050"/>
          </a:xfrm>
          <a:prstGeom prst="rect">
            <a:avLst/>
          </a:prstGeom>
          <a:noFill/>
          <a:ln>
            <a:noFill/>
          </a:ln>
        </p:spPr>
      </p:pic>
      <p:sp>
        <p:nvSpPr>
          <p:cNvPr id="151" name="Google Shape;151;p18"/>
          <p:cNvSpPr txBox="1"/>
          <p:nvPr/>
        </p:nvSpPr>
        <p:spPr>
          <a:xfrm>
            <a:off x="-4" y="4867500"/>
            <a:ext cx="9144000" cy="276000"/>
          </a:xfrm>
          <a:prstGeom prst="rect">
            <a:avLst/>
          </a:prstGeom>
          <a:noFill/>
          <a:ln>
            <a:noFill/>
          </a:ln>
        </p:spPr>
        <p:txBody>
          <a:bodyPr anchorCtr="0" anchor="t" bIns="90000" lIns="90000" spcFirstLastPara="1" rIns="91425" wrap="square" tIns="90000">
            <a:noAutofit/>
          </a:bodyPr>
          <a:lstStyle/>
          <a:p>
            <a:pPr indent="0" lvl="0" marL="0" marR="0" rtl="0" algn="ctr">
              <a:spcBef>
                <a:spcPts val="0"/>
              </a:spcBef>
              <a:spcAft>
                <a:spcPts val="0"/>
              </a:spcAft>
              <a:buNone/>
            </a:pPr>
            <a:r>
              <a:rPr b="0" i="0" lang="en" sz="600" u="none" strike="noStrike">
                <a:solidFill>
                  <a:srgbClr val="999999"/>
                </a:solidFill>
                <a:latin typeface="Helvetica Neue"/>
                <a:ea typeface="Helvetica Neue"/>
                <a:cs typeface="Helvetica Neue"/>
                <a:sym typeface="Helvetica Neue"/>
              </a:rPr>
              <a:t>COPYRIGHT (C) 20</a:t>
            </a:r>
            <a:r>
              <a:rPr lang="en" sz="600">
                <a:solidFill>
                  <a:srgbClr val="999999"/>
                </a:solidFill>
                <a:latin typeface="Helvetica Neue"/>
                <a:ea typeface="Helvetica Neue"/>
                <a:cs typeface="Helvetica Neue"/>
                <a:sym typeface="Helvetica Neue"/>
              </a:rPr>
              <a:t>21</a:t>
            </a:r>
            <a:r>
              <a:rPr b="0" i="0" lang="en" sz="600" u="none" strike="noStrike">
                <a:solidFill>
                  <a:srgbClr val="999999"/>
                </a:solidFill>
                <a:latin typeface="Helvetica Neue"/>
                <a:ea typeface="Helvetica Neue"/>
                <a:cs typeface="Helvetica Neue"/>
                <a:sym typeface="Helvetica Neue"/>
              </a:rPr>
              <a:t>, ECLIPSE FOUNDATION</a:t>
            </a:r>
            <a:r>
              <a:rPr lang="en" sz="600">
                <a:solidFill>
                  <a:srgbClr val="999999"/>
                </a:solidFill>
                <a:latin typeface="Helvetica Neue"/>
                <a:ea typeface="Helvetica Neue"/>
                <a:cs typeface="Helvetica Neue"/>
                <a:sym typeface="Helvetica Neue"/>
              </a:rPr>
              <a:t> </a:t>
            </a:r>
            <a:r>
              <a:rPr b="0" i="0" lang="en" sz="600" u="none" strike="noStrike">
                <a:solidFill>
                  <a:srgbClr val="999999"/>
                </a:solidFill>
                <a:latin typeface="Helvetica Neue"/>
                <a:ea typeface="Helvetica Neue"/>
                <a:cs typeface="Helvetica Neue"/>
                <a:sym typeface="Helvetica Neue"/>
              </a:rPr>
              <a:t> |  MADE AVAILABLE UNDER THE ECLIPSE PUBLIC LICENSE 2.0 (EPL-2.0)</a:t>
            </a:r>
            <a:endParaRPr b="0" sz="600">
              <a:solidFill>
                <a:srgbClr val="999999"/>
              </a:solidFill>
              <a:latin typeface="Helvetica Neue"/>
              <a:ea typeface="Helvetica Neue"/>
              <a:cs typeface="Helvetica Neue"/>
              <a:sym typeface="Helvetica Neue"/>
            </a:endParaRPr>
          </a:p>
          <a:p>
            <a:pPr indent="0" lvl="0" marL="0" marR="0" rtl="0" algn="ctr">
              <a:spcBef>
                <a:spcPts val="0"/>
              </a:spcBef>
              <a:spcAft>
                <a:spcPts val="0"/>
              </a:spcAft>
              <a:buNone/>
            </a:pPr>
            <a:br>
              <a:rPr lang="en" sz="600">
                <a:solidFill>
                  <a:srgbClr val="999999"/>
                </a:solidFill>
                <a:latin typeface="Helvetica Neue"/>
                <a:ea typeface="Helvetica Neue"/>
                <a:cs typeface="Helvetica Neue"/>
                <a:sym typeface="Helvetica Neue"/>
              </a:rPr>
            </a:br>
            <a:endParaRPr sz="600">
              <a:solidFill>
                <a:srgbClr val="999999"/>
              </a:solidFill>
              <a:latin typeface="Helvetica Neue"/>
              <a:ea typeface="Helvetica Neue"/>
              <a:cs typeface="Helvetica Neue"/>
              <a:sym typeface="Helvetica Neue"/>
            </a:endParaRPr>
          </a:p>
        </p:txBody>
      </p:sp>
      <p:sp>
        <p:nvSpPr>
          <p:cNvPr id="152" name="Google Shape;152;p18"/>
          <p:cNvSpPr txBox="1"/>
          <p:nvPr>
            <p:ph type="title"/>
          </p:nvPr>
        </p:nvSpPr>
        <p:spPr>
          <a:xfrm>
            <a:off x="308975" y="609600"/>
            <a:ext cx="8424900" cy="626100"/>
          </a:xfrm>
          <a:prstGeom prst="rect">
            <a:avLst/>
          </a:prstGeom>
          <a:noFill/>
          <a:ln>
            <a:noFill/>
          </a:ln>
        </p:spPr>
        <p:txBody>
          <a:bodyPr anchorCtr="0" anchor="t" bIns="90000" lIns="90000" spcFirstLastPara="1" rIns="91425" wrap="square" tIns="90000">
            <a:normAutofit/>
          </a:bodyPr>
          <a:lstStyle>
            <a:lvl1pPr lvl="0" marR="0" rtl="0">
              <a:spcBef>
                <a:spcPts val="0"/>
              </a:spcBef>
              <a:spcAft>
                <a:spcPts val="0"/>
              </a:spcAft>
              <a:buClr>
                <a:srgbClr val="F79422"/>
              </a:buClr>
              <a:buSzPts val="2400"/>
              <a:buFont typeface="Roboto"/>
              <a:buNone/>
              <a:defRPr b="1" i="0" sz="2400" u="none" cap="none" strike="noStrike">
                <a:solidFill>
                  <a:srgbClr val="F79422"/>
                </a:solidFill>
                <a:latin typeface="Roboto"/>
                <a:ea typeface="Roboto"/>
                <a:cs typeface="Roboto"/>
                <a:sym typeface="Roboto"/>
              </a:defRPr>
            </a:lvl1pPr>
            <a:lvl2pPr lvl="1" rtl="0">
              <a:spcBef>
                <a:spcPts val="0"/>
              </a:spcBef>
              <a:spcAft>
                <a:spcPts val="0"/>
              </a:spcAft>
              <a:buSzPts val="2400"/>
              <a:buFont typeface="Roboto"/>
              <a:buNone/>
              <a:defRPr b="1" sz="2400">
                <a:latin typeface="Roboto"/>
                <a:ea typeface="Roboto"/>
                <a:cs typeface="Roboto"/>
                <a:sym typeface="Roboto"/>
              </a:defRPr>
            </a:lvl2pPr>
            <a:lvl3pPr lvl="2" rtl="0">
              <a:spcBef>
                <a:spcPts val="0"/>
              </a:spcBef>
              <a:spcAft>
                <a:spcPts val="0"/>
              </a:spcAft>
              <a:buSzPts val="2400"/>
              <a:buFont typeface="Roboto"/>
              <a:buNone/>
              <a:defRPr b="1" sz="2400">
                <a:latin typeface="Roboto"/>
                <a:ea typeface="Roboto"/>
                <a:cs typeface="Roboto"/>
                <a:sym typeface="Roboto"/>
              </a:defRPr>
            </a:lvl3pPr>
            <a:lvl4pPr lvl="3" rtl="0">
              <a:spcBef>
                <a:spcPts val="0"/>
              </a:spcBef>
              <a:spcAft>
                <a:spcPts val="0"/>
              </a:spcAft>
              <a:buSzPts val="2400"/>
              <a:buFont typeface="Roboto"/>
              <a:buNone/>
              <a:defRPr b="1" sz="2400">
                <a:latin typeface="Roboto"/>
                <a:ea typeface="Roboto"/>
                <a:cs typeface="Roboto"/>
                <a:sym typeface="Roboto"/>
              </a:defRPr>
            </a:lvl4pPr>
            <a:lvl5pPr lvl="4" rtl="0">
              <a:spcBef>
                <a:spcPts val="0"/>
              </a:spcBef>
              <a:spcAft>
                <a:spcPts val="0"/>
              </a:spcAft>
              <a:buSzPts val="2400"/>
              <a:buFont typeface="Roboto"/>
              <a:buNone/>
              <a:defRPr b="1" sz="2400">
                <a:latin typeface="Roboto"/>
                <a:ea typeface="Roboto"/>
                <a:cs typeface="Roboto"/>
                <a:sym typeface="Roboto"/>
              </a:defRPr>
            </a:lvl5pPr>
            <a:lvl6pPr lvl="5" rtl="0">
              <a:spcBef>
                <a:spcPts val="0"/>
              </a:spcBef>
              <a:spcAft>
                <a:spcPts val="0"/>
              </a:spcAft>
              <a:buSzPts val="2400"/>
              <a:buFont typeface="Roboto"/>
              <a:buNone/>
              <a:defRPr b="1" sz="2400">
                <a:latin typeface="Roboto"/>
                <a:ea typeface="Roboto"/>
                <a:cs typeface="Roboto"/>
                <a:sym typeface="Roboto"/>
              </a:defRPr>
            </a:lvl6pPr>
            <a:lvl7pPr lvl="6" rtl="0">
              <a:spcBef>
                <a:spcPts val="0"/>
              </a:spcBef>
              <a:spcAft>
                <a:spcPts val="0"/>
              </a:spcAft>
              <a:buSzPts val="2400"/>
              <a:buFont typeface="Roboto"/>
              <a:buNone/>
              <a:defRPr b="1" sz="2400">
                <a:latin typeface="Roboto"/>
                <a:ea typeface="Roboto"/>
                <a:cs typeface="Roboto"/>
                <a:sym typeface="Roboto"/>
              </a:defRPr>
            </a:lvl7pPr>
            <a:lvl8pPr lvl="7" rtl="0">
              <a:spcBef>
                <a:spcPts val="0"/>
              </a:spcBef>
              <a:spcAft>
                <a:spcPts val="0"/>
              </a:spcAft>
              <a:buSzPts val="2400"/>
              <a:buFont typeface="Roboto"/>
              <a:buNone/>
              <a:defRPr b="1" sz="2400">
                <a:latin typeface="Roboto"/>
                <a:ea typeface="Roboto"/>
                <a:cs typeface="Roboto"/>
                <a:sym typeface="Roboto"/>
              </a:defRPr>
            </a:lvl8pPr>
            <a:lvl9pPr lvl="8" rtl="0">
              <a:spcBef>
                <a:spcPts val="0"/>
              </a:spcBef>
              <a:spcAft>
                <a:spcPts val="0"/>
              </a:spcAft>
              <a:buSzPts val="2400"/>
              <a:buFont typeface="Roboto"/>
              <a:buNone/>
              <a:defRPr b="1" sz="2400">
                <a:latin typeface="Roboto"/>
                <a:ea typeface="Roboto"/>
                <a:cs typeface="Roboto"/>
                <a:sym typeface="Roboto"/>
              </a:defRPr>
            </a:lvl9pPr>
          </a:lstStyle>
          <a:p/>
        </p:txBody>
      </p:sp>
      <p:sp>
        <p:nvSpPr>
          <p:cNvPr id="153" name="Google Shape;153;p18"/>
          <p:cNvSpPr txBox="1"/>
          <p:nvPr>
            <p:ph idx="1" type="body"/>
          </p:nvPr>
        </p:nvSpPr>
        <p:spPr>
          <a:xfrm>
            <a:off x="370925" y="1235701"/>
            <a:ext cx="5783700" cy="3368400"/>
          </a:xfrm>
          <a:prstGeom prst="rect">
            <a:avLst/>
          </a:prstGeom>
          <a:noFill/>
          <a:ln>
            <a:noFill/>
          </a:ln>
        </p:spPr>
        <p:txBody>
          <a:bodyPr anchorCtr="0" anchor="t" bIns="45700" lIns="91425" spcFirstLastPara="1" rIns="91425" wrap="square" tIns="45700">
            <a:normAutofit/>
          </a:bodyPr>
          <a:lstStyle>
            <a:lvl1pPr indent="-354330" lvl="0" marL="457200" marR="0" rtl="0" algn="l">
              <a:spcBef>
                <a:spcPts val="360"/>
              </a:spcBef>
              <a:spcAft>
                <a:spcPts val="0"/>
              </a:spcAft>
              <a:buClr>
                <a:srgbClr val="F8A15A"/>
              </a:buClr>
              <a:buSzPts val="1980"/>
              <a:buFont typeface="Calibri"/>
              <a:buChar char="&gt;"/>
              <a:defRPr b="0" i="0" sz="1800">
                <a:solidFill>
                  <a:srgbClr val="3D3C3B"/>
                </a:solidFill>
                <a:latin typeface="Helvetica Neue Light"/>
                <a:ea typeface="Helvetica Neue Light"/>
                <a:cs typeface="Helvetica Neue Light"/>
                <a:sym typeface="Helvetica Neue Light"/>
              </a:defRPr>
            </a:lvl1pPr>
            <a:lvl2pPr indent="-323850" lvl="1" marL="914400" marR="0" rtl="0" algn="l">
              <a:spcBef>
                <a:spcPts val="450"/>
              </a:spcBef>
              <a:spcAft>
                <a:spcPts val="0"/>
              </a:spcAft>
              <a:buClr>
                <a:srgbClr val="F8A15A"/>
              </a:buClr>
              <a:buSzPts val="1500"/>
              <a:buFont typeface="Arial"/>
              <a:buChar char="•"/>
              <a:defRPr b="0" i="0" sz="1500" u="none" cap="none" strike="noStrike">
                <a:solidFill>
                  <a:srgbClr val="3D3C3B"/>
                </a:solidFill>
                <a:latin typeface="Helvetica Neue Light"/>
                <a:ea typeface="Helvetica Neue Light"/>
                <a:cs typeface="Helvetica Neue Light"/>
                <a:sym typeface="Helvetica Neue Light"/>
              </a:defRPr>
            </a:lvl2pPr>
            <a:lvl3pPr indent="-314325" lvl="2" marL="1371600" marR="0" rtl="0" algn="l">
              <a:spcBef>
                <a:spcPts val="450"/>
              </a:spcBef>
              <a:spcAft>
                <a:spcPts val="0"/>
              </a:spcAft>
              <a:buClr>
                <a:srgbClr val="3D3C3B"/>
              </a:buClr>
              <a:buSzPts val="1350"/>
              <a:buFont typeface="Arial"/>
              <a:buChar char="•"/>
              <a:defRPr b="0" i="0" sz="1350" u="none" cap="none" strike="noStrike">
                <a:solidFill>
                  <a:srgbClr val="3D3C3B"/>
                </a:solidFill>
                <a:latin typeface="Helvetica Neue Light"/>
                <a:ea typeface="Helvetica Neue Light"/>
                <a:cs typeface="Helvetica Neue Light"/>
                <a:sym typeface="Helvetica Neue Light"/>
              </a:defRPr>
            </a:lvl3pPr>
            <a:lvl4pPr indent="-304800" lvl="3" marL="1828800" marR="0" rtl="0" algn="l">
              <a:spcBef>
                <a:spcPts val="450"/>
              </a:spcBef>
              <a:spcAft>
                <a:spcPts val="0"/>
              </a:spcAft>
              <a:buClr>
                <a:srgbClr val="3D3C3B"/>
              </a:buClr>
              <a:buSzPts val="1200"/>
              <a:buFont typeface="Arial"/>
              <a:buChar char="•"/>
              <a:defRPr b="0" i="0" sz="1200" u="none" cap="none" strike="noStrike">
                <a:solidFill>
                  <a:srgbClr val="3D3C3B"/>
                </a:solidFill>
                <a:latin typeface="Helvetica Neue Light"/>
                <a:ea typeface="Helvetica Neue Light"/>
                <a:cs typeface="Helvetica Neue Light"/>
                <a:sym typeface="Helvetica Neue Light"/>
              </a:defRPr>
            </a:lvl4pPr>
            <a:lvl5pPr indent="-323850" lvl="4" marL="2286000" marR="0" rtl="0" algn="l">
              <a:spcBef>
                <a:spcPts val="45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indent="-323850" lvl="5" marL="2743200" marR="0" rtl="0" algn="l">
              <a:spcBef>
                <a:spcPts val="12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spcBef>
                <a:spcPts val="12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spcBef>
                <a:spcPts val="12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spcBef>
                <a:spcPts val="1200"/>
              </a:spcBef>
              <a:spcAft>
                <a:spcPts val="120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154" name="Google Shape;154;p18"/>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3D3C3B"/>
                </a:solidFill>
                <a:latin typeface="Helvetica Neue Light"/>
                <a:ea typeface="Helvetica Neue Light"/>
                <a:cs typeface="Helvetica Neue Light"/>
                <a:sym typeface="Helvetica Neue Light"/>
              </a:defRPr>
            </a:lvl1pPr>
            <a:lvl2pPr lvl="1">
              <a:buNone/>
              <a:defRPr sz="1300">
                <a:solidFill>
                  <a:srgbClr val="3D3C3B"/>
                </a:solidFill>
                <a:latin typeface="Helvetica Neue Light"/>
                <a:ea typeface="Helvetica Neue Light"/>
                <a:cs typeface="Helvetica Neue Light"/>
                <a:sym typeface="Helvetica Neue Light"/>
              </a:defRPr>
            </a:lvl2pPr>
            <a:lvl3pPr lvl="2">
              <a:buNone/>
              <a:defRPr sz="1300">
                <a:solidFill>
                  <a:srgbClr val="3D3C3B"/>
                </a:solidFill>
                <a:latin typeface="Helvetica Neue Light"/>
                <a:ea typeface="Helvetica Neue Light"/>
                <a:cs typeface="Helvetica Neue Light"/>
                <a:sym typeface="Helvetica Neue Light"/>
              </a:defRPr>
            </a:lvl3pPr>
            <a:lvl4pPr lvl="3">
              <a:buNone/>
              <a:defRPr sz="1300">
                <a:solidFill>
                  <a:srgbClr val="3D3C3B"/>
                </a:solidFill>
                <a:latin typeface="Helvetica Neue Light"/>
                <a:ea typeface="Helvetica Neue Light"/>
                <a:cs typeface="Helvetica Neue Light"/>
                <a:sym typeface="Helvetica Neue Light"/>
              </a:defRPr>
            </a:lvl4pPr>
            <a:lvl5pPr lvl="4">
              <a:buNone/>
              <a:defRPr sz="1300">
                <a:solidFill>
                  <a:srgbClr val="3D3C3B"/>
                </a:solidFill>
                <a:latin typeface="Helvetica Neue Light"/>
                <a:ea typeface="Helvetica Neue Light"/>
                <a:cs typeface="Helvetica Neue Light"/>
                <a:sym typeface="Helvetica Neue Light"/>
              </a:defRPr>
            </a:lvl5pPr>
            <a:lvl6pPr lvl="5">
              <a:buNone/>
              <a:defRPr sz="1300">
                <a:solidFill>
                  <a:srgbClr val="3D3C3B"/>
                </a:solidFill>
                <a:latin typeface="Helvetica Neue Light"/>
                <a:ea typeface="Helvetica Neue Light"/>
                <a:cs typeface="Helvetica Neue Light"/>
                <a:sym typeface="Helvetica Neue Light"/>
              </a:defRPr>
            </a:lvl6pPr>
            <a:lvl7pPr lvl="6">
              <a:buNone/>
              <a:defRPr sz="1300">
                <a:solidFill>
                  <a:srgbClr val="3D3C3B"/>
                </a:solidFill>
                <a:latin typeface="Helvetica Neue Light"/>
                <a:ea typeface="Helvetica Neue Light"/>
                <a:cs typeface="Helvetica Neue Light"/>
                <a:sym typeface="Helvetica Neue Light"/>
              </a:defRPr>
            </a:lvl7pPr>
            <a:lvl8pPr lvl="7">
              <a:buNone/>
              <a:defRPr sz="1300">
                <a:solidFill>
                  <a:srgbClr val="3D3C3B"/>
                </a:solidFill>
                <a:latin typeface="Helvetica Neue Light"/>
                <a:ea typeface="Helvetica Neue Light"/>
                <a:cs typeface="Helvetica Neue Light"/>
                <a:sym typeface="Helvetica Neue Light"/>
              </a:defRPr>
            </a:lvl8pPr>
            <a:lvl9pPr lvl="8">
              <a:buNone/>
              <a:defRPr sz="1300">
                <a:solidFill>
                  <a:srgbClr val="3D3C3B"/>
                </a:solidFill>
                <a:latin typeface="Helvetica Neue Light"/>
                <a:ea typeface="Helvetica Neue Light"/>
                <a:cs typeface="Helvetica Neue Light"/>
                <a:sym typeface="Helvetica Neue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_AND_BODY_1_1">
    <p:spTree>
      <p:nvGrpSpPr>
        <p:cNvPr id="155" name="Shape 155"/>
        <p:cNvGrpSpPr/>
        <p:nvPr/>
      </p:nvGrpSpPr>
      <p:grpSpPr>
        <a:xfrm>
          <a:off x="0" y="0"/>
          <a:ext cx="0" cy="0"/>
          <a:chOff x="0" y="0"/>
          <a:chExt cx="0" cy="0"/>
        </a:xfrm>
      </p:grpSpPr>
      <p:sp>
        <p:nvSpPr>
          <p:cNvPr id="156" name="Google Shape;156;p19"/>
          <p:cNvSpPr/>
          <p:nvPr>
            <p:ph idx="2" type="pic"/>
          </p:nvPr>
        </p:nvSpPr>
        <p:spPr>
          <a:xfrm>
            <a:off x="0" y="1"/>
            <a:ext cx="9144000" cy="5143500"/>
          </a:xfrm>
          <a:prstGeom prst="rect">
            <a:avLst/>
          </a:prstGeom>
          <a:noFill/>
          <a:ln>
            <a:noFill/>
          </a:ln>
        </p:spPr>
      </p:sp>
      <p:sp>
        <p:nvSpPr>
          <p:cNvPr id="157" name="Google Shape;157;p19"/>
          <p:cNvSpPr txBox="1"/>
          <p:nvPr>
            <p:ph type="title"/>
          </p:nvPr>
        </p:nvSpPr>
        <p:spPr>
          <a:xfrm>
            <a:off x="3005940" y="1785094"/>
            <a:ext cx="5326500" cy="900300"/>
          </a:xfrm>
          <a:prstGeom prst="rect">
            <a:avLst/>
          </a:prstGeom>
          <a:noFill/>
          <a:ln>
            <a:noFill/>
          </a:ln>
        </p:spPr>
        <p:txBody>
          <a:bodyPr anchorCtr="0" anchor="ctr" bIns="34275" lIns="34275" spcFirstLastPara="1" rIns="34275" wrap="square" tIns="34275">
            <a:normAutofit/>
          </a:bodyPr>
          <a:lstStyle>
            <a:lvl1pPr lvl="0" rtl="0" algn="l">
              <a:lnSpc>
                <a:spcPct val="90000"/>
              </a:lnSpc>
              <a:spcBef>
                <a:spcPts val="0"/>
              </a:spcBef>
              <a:spcAft>
                <a:spcPts val="0"/>
              </a:spcAft>
              <a:buClr>
                <a:srgbClr val="FFFFFF"/>
              </a:buClr>
              <a:buSzPts val="5400"/>
              <a:buFont typeface="Poppins"/>
              <a:buNone/>
              <a:defRPr b="1" sz="5400">
                <a:solidFill>
                  <a:srgbClr val="FFFFFF"/>
                </a:solidFill>
                <a:latin typeface="Poppins"/>
                <a:ea typeface="Poppins"/>
                <a:cs typeface="Poppins"/>
                <a:sym typeface="Poppins"/>
              </a:defRPr>
            </a:lvl1pPr>
            <a:lvl2pPr lvl="1" rtl="0" algn="l">
              <a:lnSpc>
                <a:spcPct val="90000"/>
              </a:lnSpc>
              <a:spcBef>
                <a:spcPts val="0"/>
              </a:spcBef>
              <a:spcAft>
                <a:spcPts val="0"/>
              </a:spcAft>
              <a:buClr>
                <a:srgbClr val="3C3C3C"/>
              </a:buClr>
              <a:buSzPts val="1400"/>
              <a:buNone/>
              <a:defRPr/>
            </a:lvl2pPr>
            <a:lvl3pPr lvl="2" rtl="0" algn="l">
              <a:lnSpc>
                <a:spcPct val="90000"/>
              </a:lnSpc>
              <a:spcBef>
                <a:spcPts val="0"/>
              </a:spcBef>
              <a:spcAft>
                <a:spcPts val="0"/>
              </a:spcAft>
              <a:buClr>
                <a:srgbClr val="3C3C3C"/>
              </a:buClr>
              <a:buSzPts val="1400"/>
              <a:buNone/>
              <a:defRPr/>
            </a:lvl3pPr>
            <a:lvl4pPr lvl="3" rtl="0" algn="l">
              <a:lnSpc>
                <a:spcPct val="90000"/>
              </a:lnSpc>
              <a:spcBef>
                <a:spcPts val="0"/>
              </a:spcBef>
              <a:spcAft>
                <a:spcPts val="0"/>
              </a:spcAft>
              <a:buClr>
                <a:srgbClr val="3C3C3C"/>
              </a:buClr>
              <a:buSzPts val="1400"/>
              <a:buNone/>
              <a:defRPr/>
            </a:lvl4pPr>
            <a:lvl5pPr lvl="4" rtl="0" algn="l">
              <a:lnSpc>
                <a:spcPct val="90000"/>
              </a:lnSpc>
              <a:spcBef>
                <a:spcPts val="0"/>
              </a:spcBef>
              <a:spcAft>
                <a:spcPts val="0"/>
              </a:spcAft>
              <a:buClr>
                <a:srgbClr val="3C3C3C"/>
              </a:buClr>
              <a:buSzPts val="1400"/>
              <a:buNone/>
              <a:defRPr/>
            </a:lvl5pPr>
            <a:lvl6pPr lvl="5" rtl="0" algn="l">
              <a:lnSpc>
                <a:spcPct val="90000"/>
              </a:lnSpc>
              <a:spcBef>
                <a:spcPts val="0"/>
              </a:spcBef>
              <a:spcAft>
                <a:spcPts val="0"/>
              </a:spcAft>
              <a:buClr>
                <a:srgbClr val="3C3C3C"/>
              </a:buClr>
              <a:buSzPts val="1400"/>
              <a:buNone/>
              <a:defRPr/>
            </a:lvl6pPr>
            <a:lvl7pPr lvl="6" rtl="0" algn="l">
              <a:lnSpc>
                <a:spcPct val="90000"/>
              </a:lnSpc>
              <a:spcBef>
                <a:spcPts val="0"/>
              </a:spcBef>
              <a:spcAft>
                <a:spcPts val="0"/>
              </a:spcAft>
              <a:buClr>
                <a:srgbClr val="3C3C3C"/>
              </a:buClr>
              <a:buSzPts val="1400"/>
              <a:buNone/>
              <a:defRPr/>
            </a:lvl7pPr>
            <a:lvl8pPr lvl="7" rtl="0" algn="l">
              <a:lnSpc>
                <a:spcPct val="90000"/>
              </a:lnSpc>
              <a:spcBef>
                <a:spcPts val="0"/>
              </a:spcBef>
              <a:spcAft>
                <a:spcPts val="0"/>
              </a:spcAft>
              <a:buClr>
                <a:srgbClr val="3C3C3C"/>
              </a:buClr>
              <a:buSzPts val="1400"/>
              <a:buNone/>
              <a:defRPr/>
            </a:lvl8pPr>
            <a:lvl9pPr lvl="8" rtl="0" algn="l">
              <a:lnSpc>
                <a:spcPct val="90000"/>
              </a:lnSpc>
              <a:spcBef>
                <a:spcPts val="0"/>
              </a:spcBef>
              <a:spcAft>
                <a:spcPts val="0"/>
              </a:spcAft>
              <a:buClr>
                <a:srgbClr val="3C3C3C"/>
              </a:buClr>
              <a:buSzPts val="1400"/>
              <a:buNone/>
              <a:defRPr/>
            </a:lvl9pPr>
          </a:lstStyle>
          <a:p/>
        </p:txBody>
      </p:sp>
      <p:sp>
        <p:nvSpPr>
          <p:cNvPr id="158" name="Google Shape;158;p19"/>
          <p:cNvSpPr txBox="1"/>
          <p:nvPr>
            <p:ph idx="12" type="sldNum"/>
          </p:nvPr>
        </p:nvSpPr>
        <p:spPr>
          <a:xfrm>
            <a:off x="4419600" y="4629150"/>
            <a:ext cx="2133600" cy="207900"/>
          </a:xfrm>
          <a:prstGeom prst="rect">
            <a:avLst/>
          </a:prstGeom>
          <a:noFill/>
          <a:ln>
            <a:noFill/>
          </a:ln>
        </p:spPr>
        <p:txBody>
          <a:bodyPr anchorCtr="0" anchor="ctr" bIns="34275" lIns="34275" spcFirstLastPara="1" rIns="34275" wrap="square" tIns="34275">
            <a:spAutoFit/>
          </a:bodyPr>
          <a:lstStyle>
            <a:lvl1pPr indent="0" lvl="0" marL="0" marR="0" rtl="0" algn="r">
              <a:lnSpc>
                <a:spcPct val="100000"/>
              </a:lnSpc>
              <a:spcBef>
                <a:spcPts val="0"/>
              </a:spcBef>
              <a:spcAft>
                <a:spcPts val="0"/>
              </a:spcAft>
              <a:buClr>
                <a:srgbClr val="8F8F8F"/>
              </a:buClr>
              <a:buSzPts val="900"/>
              <a:buFont typeface="Lato"/>
              <a:buNone/>
              <a:defRPr sz="900">
                <a:solidFill>
                  <a:srgbClr val="8F8F8F"/>
                </a:solidFill>
                <a:latin typeface="Lato"/>
                <a:ea typeface="Lato"/>
                <a:cs typeface="Lato"/>
                <a:sym typeface="Lato"/>
              </a:defRPr>
            </a:lvl1pPr>
            <a:lvl2pPr indent="0" lvl="1" marL="0" marR="0" rtl="0" algn="r">
              <a:lnSpc>
                <a:spcPct val="100000"/>
              </a:lnSpc>
              <a:spcBef>
                <a:spcPts val="0"/>
              </a:spcBef>
              <a:spcAft>
                <a:spcPts val="0"/>
              </a:spcAft>
              <a:buClr>
                <a:srgbClr val="8F8F8F"/>
              </a:buClr>
              <a:buSzPts val="900"/>
              <a:buFont typeface="Lato"/>
              <a:buNone/>
              <a:defRPr sz="900">
                <a:solidFill>
                  <a:srgbClr val="8F8F8F"/>
                </a:solidFill>
                <a:latin typeface="Lato"/>
                <a:ea typeface="Lato"/>
                <a:cs typeface="Lato"/>
                <a:sym typeface="Lato"/>
              </a:defRPr>
            </a:lvl2pPr>
            <a:lvl3pPr indent="0" lvl="2" marL="0" marR="0" rtl="0" algn="r">
              <a:lnSpc>
                <a:spcPct val="100000"/>
              </a:lnSpc>
              <a:spcBef>
                <a:spcPts val="0"/>
              </a:spcBef>
              <a:spcAft>
                <a:spcPts val="0"/>
              </a:spcAft>
              <a:buClr>
                <a:srgbClr val="8F8F8F"/>
              </a:buClr>
              <a:buSzPts val="900"/>
              <a:buFont typeface="Lato"/>
              <a:buNone/>
              <a:defRPr sz="900">
                <a:solidFill>
                  <a:srgbClr val="8F8F8F"/>
                </a:solidFill>
                <a:latin typeface="Lato"/>
                <a:ea typeface="Lato"/>
                <a:cs typeface="Lato"/>
                <a:sym typeface="Lato"/>
              </a:defRPr>
            </a:lvl3pPr>
            <a:lvl4pPr indent="0" lvl="3" marL="0" marR="0" rtl="0" algn="r">
              <a:lnSpc>
                <a:spcPct val="100000"/>
              </a:lnSpc>
              <a:spcBef>
                <a:spcPts val="0"/>
              </a:spcBef>
              <a:spcAft>
                <a:spcPts val="0"/>
              </a:spcAft>
              <a:buClr>
                <a:srgbClr val="8F8F8F"/>
              </a:buClr>
              <a:buSzPts val="900"/>
              <a:buFont typeface="Lato"/>
              <a:buNone/>
              <a:defRPr sz="900">
                <a:solidFill>
                  <a:srgbClr val="8F8F8F"/>
                </a:solidFill>
                <a:latin typeface="Lato"/>
                <a:ea typeface="Lato"/>
                <a:cs typeface="Lato"/>
                <a:sym typeface="Lato"/>
              </a:defRPr>
            </a:lvl4pPr>
            <a:lvl5pPr indent="0" lvl="4" marL="0" marR="0" rtl="0" algn="r">
              <a:lnSpc>
                <a:spcPct val="100000"/>
              </a:lnSpc>
              <a:spcBef>
                <a:spcPts val="0"/>
              </a:spcBef>
              <a:spcAft>
                <a:spcPts val="0"/>
              </a:spcAft>
              <a:buClr>
                <a:srgbClr val="8F8F8F"/>
              </a:buClr>
              <a:buSzPts val="900"/>
              <a:buFont typeface="Lato"/>
              <a:buNone/>
              <a:defRPr sz="900">
                <a:solidFill>
                  <a:srgbClr val="8F8F8F"/>
                </a:solidFill>
                <a:latin typeface="Lato"/>
                <a:ea typeface="Lato"/>
                <a:cs typeface="Lato"/>
                <a:sym typeface="Lato"/>
              </a:defRPr>
            </a:lvl5pPr>
            <a:lvl6pPr indent="0" lvl="5" marL="0" marR="0" rtl="0" algn="r">
              <a:lnSpc>
                <a:spcPct val="100000"/>
              </a:lnSpc>
              <a:spcBef>
                <a:spcPts val="0"/>
              </a:spcBef>
              <a:spcAft>
                <a:spcPts val="0"/>
              </a:spcAft>
              <a:buClr>
                <a:srgbClr val="8F8F8F"/>
              </a:buClr>
              <a:buSzPts val="900"/>
              <a:buFont typeface="Lato"/>
              <a:buNone/>
              <a:defRPr sz="900">
                <a:solidFill>
                  <a:srgbClr val="8F8F8F"/>
                </a:solidFill>
                <a:latin typeface="Lato"/>
                <a:ea typeface="Lato"/>
                <a:cs typeface="Lato"/>
                <a:sym typeface="Lato"/>
              </a:defRPr>
            </a:lvl6pPr>
            <a:lvl7pPr indent="0" lvl="6" marL="0" marR="0" rtl="0" algn="r">
              <a:lnSpc>
                <a:spcPct val="100000"/>
              </a:lnSpc>
              <a:spcBef>
                <a:spcPts val="0"/>
              </a:spcBef>
              <a:spcAft>
                <a:spcPts val="0"/>
              </a:spcAft>
              <a:buClr>
                <a:srgbClr val="8F8F8F"/>
              </a:buClr>
              <a:buSzPts val="900"/>
              <a:buFont typeface="Lato"/>
              <a:buNone/>
              <a:defRPr sz="900">
                <a:solidFill>
                  <a:srgbClr val="8F8F8F"/>
                </a:solidFill>
                <a:latin typeface="Lato"/>
                <a:ea typeface="Lato"/>
                <a:cs typeface="Lato"/>
                <a:sym typeface="Lato"/>
              </a:defRPr>
            </a:lvl7pPr>
            <a:lvl8pPr indent="0" lvl="7" marL="0" marR="0" rtl="0" algn="r">
              <a:lnSpc>
                <a:spcPct val="100000"/>
              </a:lnSpc>
              <a:spcBef>
                <a:spcPts val="0"/>
              </a:spcBef>
              <a:spcAft>
                <a:spcPts val="0"/>
              </a:spcAft>
              <a:buClr>
                <a:srgbClr val="8F8F8F"/>
              </a:buClr>
              <a:buSzPts val="900"/>
              <a:buFont typeface="Lato"/>
              <a:buNone/>
              <a:defRPr sz="900">
                <a:solidFill>
                  <a:srgbClr val="8F8F8F"/>
                </a:solidFill>
                <a:latin typeface="Lato"/>
                <a:ea typeface="Lato"/>
                <a:cs typeface="Lato"/>
                <a:sym typeface="Lato"/>
              </a:defRPr>
            </a:lvl8pPr>
            <a:lvl9pPr indent="0" lvl="8" marL="0" marR="0" rtl="0" algn="r">
              <a:lnSpc>
                <a:spcPct val="100000"/>
              </a:lnSpc>
              <a:spcBef>
                <a:spcPts val="0"/>
              </a:spcBef>
              <a:spcAft>
                <a:spcPts val="0"/>
              </a:spcAft>
              <a:buClr>
                <a:srgbClr val="8F8F8F"/>
              </a:buClr>
              <a:buSzPts val="900"/>
              <a:buFont typeface="Lato"/>
              <a:buNone/>
              <a:defRPr sz="900">
                <a:solidFill>
                  <a:srgbClr val="8F8F8F"/>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sz="1000">
              <a:solidFill>
                <a:schemeClr val="dk2"/>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DV Colors">
  <p:cSld name="Custom Layout 2">
    <p:spTree>
      <p:nvGrpSpPr>
        <p:cNvPr id="159" name="Shape 159"/>
        <p:cNvGrpSpPr/>
        <p:nvPr/>
      </p:nvGrpSpPr>
      <p:grpSpPr>
        <a:xfrm>
          <a:off x="0" y="0"/>
          <a:ext cx="0" cy="0"/>
          <a:chOff x="0" y="0"/>
          <a:chExt cx="0" cy="0"/>
        </a:xfrm>
      </p:grpSpPr>
      <p:pic>
        <p:nvPicPr>
          <p:cNvPr id="160" name="Google Shape;160;p20"/>
          <p:cNvPicPr preferRelativeResize="0"/>
          <p:nvPr/>
        </p:nvPicPr>
        <p:blipFill rotWithShape="1">
          <a:blip r:embed="rId2">
            <a:alphaModFix/>
          </a:blip>
          <a:srcRect b="0" l="0" r="0" t="0"/>
          <a:stretch/>
        </p:blipFill>
        <p:spPr>
          <a:xfrm>
            <a:off x="7980850" y="4548895"/>
            <a:ext cx="1136674" cy="593917"/>
          </a:xfrm>
          <a:prstGeom prst="rect">
            <a:avLst/>
          </a:prstGeom>
          <a:noFill/>
          <a:ln>
            <a:noFill/>
          </a:ln>
        </p:spPr>
      </p:pic>
      <p:sp>
        <p:nvSpPr>
          <p:cNvPr id="161" name="Google Shape;161;p20"/>
          <p:cNvSpPr txBox="1"/>
          <p:nvPr/>
        </p:nvSpPr>
        <p:spPr>
          <a:xfrm>
            <a:off x="-4" y="4867525"/>
            <a:ext cx="9144000" cy="276000"/>
          </a:xfrm>
          <a:prstGeom prst="rect">
            <a:avLst/>
          </a:prstGeom>
          <a:noFill/>
          <a:ln>
            <a:noFill/>
          </a:ln>
        </p:spPr>
        <p:txBody>
          <a:bodyPr anchorCtr="0" anchor="t" bIns="90000" lIns="90000" spcFirstLastPara="1" rIns="91425" wrap="square" tIns="90000">
            <a:noAutofit/>
          </a:bodyPr>
          <a:lstStyle/>
          <a:p>
            <a:pPr indent="0" lvl="0" marL="0" marR="0" rtl="0" algn="ctr">
              <a:lnSpc>
                <a:spcPct val="100000"/>
              </a:lnSpc>
              <a:spcBef>
                <a:spcPts val="0"/>
              </a:spcBef>
              <a:spcAft>
                <a:spcPts val="0"/>
              </a:spcAft>
              <a:buClr>
                <a:schemeClr val="lt2"/>
              </a:buClr>
              <a:buSzPts val="1100"/>
              <a:buFont typeface="Arial"/>
              <a:buNone/>
            </a:pPr>
            <a:r>
              <a:rPr b="0" i="0" lang="en" sz="600" u="none" cap="none" strike="noStrike">
                <a:solidFill>
                  <a:srgbClr val="999999"/>
                </a:solidFill>
                <a:latin typeface="Roboto"/>
                <a:ea typeface="Roboto"/>
                <a:cs typeface="Roboto"/>
                <a:sym typeface="Roboto"/>
              </a:rPr>
              <a:t>COPYRIGHT (C) 2021, ECLIPSE FOUNDATION | THIS WORK IS LICENSED UNDER A CREATIVE COMMONS ATTRIBUTION 4.0 INTERNATIONAL LICENSE (CC BY 4.0)</a:t>
            </a:r>
            <a:endParaRPr b="0" i="0" sz="600" u="none" cap="none" strike="noStrike">
              <a:solidFill>
                <a:srgbClr val="999999"/>
              </a:solidFill>
              <a:latin typeface="Roboto"/>
              <a:ea typeface="Roboto"/>
              <a:cs typeface="Roboto"/>
              <a:sym typeface="Roboto"/>
            </a:endParaRPr>
          </a:p>
          <a:p>
            <a:pPr indent="0" lvl="0" marL="0" marR="0" rtl="0" algn="ctr">
              <a:lnSpc>
                <a:spcPct val="100000"/>
              </a:lnSpc>
              <a:spcBef>
                <a:spcPts val="0"/>
              </a:spcBef>
              <a:spcAft>
                <a:spcPts val="0"/>
              </a:spcAft>
              <a:buClr>
                <a:schemeClr val="lt2"/>
              </a:buClr>
              <a:buSzPts val="1100"/>
              <a:buFont typeface="Arial"/>
              <a:buNone/>
            </a:pPr>
            <a:r>
              <a:t/>
            </a:r>
            <a:endParaRPr b="0" i="0" sz="600" u="none" cap="none" strike="noStrike">
              <a:solidFill>
                <a:srgbClr val="999999"/>
              </a:solidFill>
              <a:latin typeface="Roboto"/>
              <a:ea typeface="Roboto"/>
              <a:cs typeface="Roboto"/>
              <a:sym typeface="Roboto"/>
            </a:endParaRPr>
          </a:p>
          <a:p>
            <a:pPr indent="0" lvl="0" marL="0" marR="0" rtl="0" algn="ctr">
              <a:lnSpc>
                <a:spcPct val="100000"/>
              </a:lnSpc>
              <a:spcBef>
                <a:spcPts val="0"/>
              </a:spcBef>
              <a:spcAft>
                <a:spcPts val="0"/>
              </a:spcAft>
              <a:buClr>
                <a:schemeClr val="lt2"/>
              </a:buClr>
              <a:buSzPts val="1100"/>
              <a:buFont typeface="Arial"/>
              <a:buNone/>
            </a:pPr>
            <a:r>
              <a:t/>
            </a:r>
            <a:endParaRPr b="0" i="0" sz="600" u="none" cap="none" strike="noStrike">
              <a:solidFill>
                <a:srgbClr val="999999"/>
              </a:solidFill>
              <a:latin typeface="Roboto"/>
              <a:ea typeface="Roboto"/>
              <a:cs typeface="Roboto"/>
              <a:sym typeface="Roboto"/>
            </a:endParaRPr>
          </a:p>
          <a:p>
            <a:pPr indent="0" lvl="0" marL="0" marR="0" rtl="0" algn="ctr">
              <a:lnSpc>
                <a:spcPct val="100000"/>
              </a:lnSpc>
              <a:spcBef>
                <a:spcPts val="0"/>
              </a:spcBef>
              <a:spcAft>
                <a:spcPts val="0"/>
              </a:spcAft>
              <a:buClr>
                <a:schemeClr val="lt2"/>
              </a:buClr>
              <a:buSzPts val="1100"/>
              <a:buFont typeface="Arial"/>
              <a:buNone/>
            </a:pPr>
            <a:r>
              <a:t/>
            </a:r>
            <a:endParaRPr b="0" i="0" sz="600" u="none" cap="none" strike="noStrike">
              <a:solidFill>
                <a:srgbClr val="999999"/>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600"/>
              <a:buFont typeface="Arial"/>
              <a:buNone/>
            </a:pPr>
            <a:r>
              <a:t/>
            </a:r>
            <a:endParaRPr b="0" i="0" sz="600" u="none" cap="none" strike="noStrike">
              <a:solidFill>
                <a:srgbClr val="999999"/>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600"/>
              <a:buFont typeface="Arial"/>
              <a:buNone/>
            </a:pPr>
            <a:br>
              <a:rPr b="0" i="0" lang="en" sz="600" u="none" cap="none" strike="noStrike">
                <a:solidFill>
                  <a:srgbClr val="999999"/>
                </a:solidFill>
                <a:latin typeface="Roboto"/>
                <a:ea typeface="Roboto"/>
                <a:cs typeface="Roboto"/>
                <a:sym typeface="Roboto"/>
              </a:rPr>
            </a:br>
            <a:endParaRPr b="0" i="0" sz="600" u="none" cap="none" strike="noStrike">
              <a:solidFill>
                <a:srgbClr val="999999"/>
              </a:solidFill>
              <a:latin typeface="Roboto"/>
              <a:ea typeface="Roboto"/>
              <a:cs typeface="Roboto"/>
              <a:sym typeface="Roboto"/>
            </a:endParaRPr>
          </a:p>
        </p:txBody>
      </p:sp>
      <p:sp>
        <p:nvSpPr>
          <p:cNvPr id="162" name="Google Shape;162;p20"/>
          <p:cNvSpPr txBox="1"/>
          <p:nvPr>
            <p:ph type="title"/>
          </p:nvPr>
        </p:nvSpPr>
        <p:spPr>
          <a:xfrm>
            <a:off x="308977" y="229100"/>
            <a:ext cx="6783900" cy="489600"/>
          </a:xfrm>
          <a:prstGeom prst="rect">
            <a:avLst/>
          </a:prstGeom>
          <a:noFill/>
          <a:ln>
            <a:noFill/>
          </a:ln>
        </p:spPr>
        <p:txBody>
          <a:bodyPr anchorCtr="0" anchor="t" bIns="90000" lIns="90000" spcFirstLastPara="1" rIns="91425" wrap="square" tIns="90000">
            <a:noAutofit/>
          </a:bodyPr>
          <a:lstStyle>
            <a:lvl1pPr lvl="0" marR="0" rtl="0" algn="l">
              <a:lnSpc>
                <a:spcPct val="100000"/>
              </a:lnSpc>
              <a:spcBef>
                <a:spcPts val="0"/>
              </a:spcBef>
              <a:spcAft>
                <a:spcPts val="0"/>
              </a:spcAft>
              <a:buClr>
                <a:srgbClr val="DA0995"/>
              </a:buClr>
              <a:buSzPts val="2400"/>
              <a:buFont typeface="Roboto"/>
              <a:buNone/>
              <a:defRPr b="1" i="0" sz="2400" u="none" cap="none" strike="noStrike">
                <a:solidFill>
                  <a:srgbClr val="DA0995"/>
                </a:solidFill>
                <a:latin typeface="Roboto"/>
                <a:ea typeface="Roboto"/>
                <a:cs typeface="Roboto"/>
                <a:sym typeface="Roboto"/>
              </a:defRPr>
            </a:lvl1pPr>
            <a:lvl2pPr lvl="1" rtl="0" algn="l">
              <a:lnSpc>
                <a:spcPct val="100000"/>
              </a:lnSpc>
              <a:spcBef>
                <a:spcPts val="0"/>
              </a:spcBef>
              <a:spcAft>
                <a:spcPts val="0"/>
              </a:spcAft>
              <a:buSzPts val="2400"/>
              <a:buFont typeface="Roboto"/>
              <a:buNone/>
              <a:defRPr b="1" sz="2400">
                <a:latin typeface="Roboto"/>
                <a:ea typeface="Roboto"/>
                <a:cs typeface="Roboto"/>
                <a:sym typeface="Roboto"/>
              </a:defRPr>
            </a:lvl2pPr>
            <a:lvl3pPr lvl="2" rtl="0" algn="l">
              <a:lnSpc>
                <a:spcPct val="100000"/>
              </a:lnSpc>
              <a:spcBef>
                <a:spcPts val="0"/>
              </a:spcBef>
              <a:spcAft>
                <a:spcPts val="0"/>
              </a:spcAft>
              <a:buSzPts val="2400"/>
              <a:buFont typeface="Roboto"/>
              <a:buNone/>
              <a:defRPr b="1" sz="2400">
                <a:latin typeface="Roboto"/>
                <a:ea typeface="Roboto"/>
                <a:cs typeface="Roboto"/>
                <a:sym typeface="Roboto"/>
              </a:defRPr>
            </a:lvl3pPr>
            <a:lvl4pPr lvl="3" rtl="0" algn="l">
              <a:lnSpc>
                <a:spcPct val="100000"/>
              </a:lnSpc>
              <a:spcBef>
                <a:spcPts val="0"/>
              </a:spcBef>
              <a:spcAft>
                <a:spcPts val="0"/>
              </a:spcAft>
              <a:buSzPts val="2400"/>
              <a:buFont typeface="Roboto"/>
              <a:buNone/>
              <a:defRPr b="1" sz="2400">
                <a:latin typeface="Roboto"/>
                <a:ea typeface="Roboto"/>
                <a:cs typeface="Roboto"/>
                <a:sym typeface="Roboto"/>
              </a:defRPr>
            </a:lvl4pPr>
            <a:lvl5pPr lvl="4" rtl="0" algn="l">
              <a:lnSpc>
                <a:spcPct val="100000"/>
              </a:lnSpc>
              <a:spcBef>
                <a:spcPts val="0"/>
              </a:spcBef>
              <a:spcAft>
                <a:spcPts val="0"/>
              </a:spcAft>
              <a:buSzPts val="2400"/>
              <a:buFont typeface="Roboto"/>
              <a:buNone/>
              <a:defRPr b="1" sz="2400">
                <a:latin typeface="Roboto"/>
                <a:ea typeface="Roboto"/>
                <a:cs typeface="Roboto"/>
                <a:sym typeface="Roboto"/>
              </a:defRPr>
            </a:lvl5pPr>
            <a:lvl6pPr lvl="5" rtl="0" algn="l">
              <a:lnSpc>
                <a:spcPct val="100000"/>
              </a:lnSpc>
              <a:spcBef>
                <a:spcPts val="0"/>
              </a:spcBef>
              <a:spcAft>
                <a:spcPts val="0"/>
              </a:spcAft>
              <a:buSzPts val="2400"/>
              <a:buFont typeface="Roboto"/>
              <a:buNone/>
              <a:defRPr b="1" sz="2400">
                <a:latin typeface="Roboto"/>
                <a:ea typeface="Roboto"/>
                <a:cs typeface="Roboto"/>
                <a:sym typeface="Roboto"/>
              </a:defRPr>
            </a:lvl6pPr>
            <a:lvl7pPr lvl="6" rtl="0" algn="l">
              <a:lnSpc>
                <a:spcPct val="100000"/>
              </a:lnSpc>
              <a:spcBef>
                <a:spcPts val="0"/>
              </a:spcBef>
              <a:spcAft>
                <a:spcPts val="0"/>
              </a:spcAft>
              <a:buSzPts val="2400"/>
              <a:buFont typeface="Roboto"/>
              <a:buNone/>
              <a:defRPr b="1" sz="2400">
                <a:latin typeface="Roboto"/>
                <a:ea typeface="Roboto"/>
                <a:cs typeface="Roboto"/>
                <a:sym typeface="Roboto"/>
              </a:defRPr>
            </a:lvl7pPr>
            <a:lvl8pPr lvl="7" rtl="0" algn="l">
              <a:lnSpc>
                <a:spcPct val="100000"/>
              </a:lnSpc>
              <a:spcBef>
                <a:spcPts val="0"/>
              </a:spcBef>
              <a:spcAft>
                <a:spcPts val="0"/>
              </a:spcAft>
              <a:buSzPts val="2400"/>
              <a:buFont typeface="Roboto"/>
              <a:buNone/>
              <a:defRPr b="1" sz="2400">
                <a:latin typeface="Roboto"/>
                <a:ea typeface="Roboto"/>
                <a:cs typeface="Roboto"/>
                <a:sym typeface="Roboto"/>
              </a:defRPr>
            </a:lvl8pPr>
            <a:lvl9pPr lvl="8" rtl="0" algn="l">
              <a:lnSpc>
                <a:spcPct val="100000"/>
              </a:lnSpc>
              <a:spcBef>
                <a:spcPts val="0"/>
              </a:spcBef>
              <a:spcAft>
                <a:spcPts val="0"/>
              </a:spcAft>
              <a:buSzPts val="2400"/>
              <a:buFont typeface="Roboto"/>
              <a:buNone/>
              <a:defRPr b="1" sz="2400">
                <a:latin typeface="Roboto"/>
                <a:ea typeface="Roboto"/>
                <a:cs typeface="Roboto"/>
                <a:sym typeface="Roboto"/>
              </a:defRPr>
            </a:lvl9pPr>
          </a:lstStyle>
          <a:p/>
        </p:txBody>
      </p:sp>
      <p:sp>
        <p:nvSpPr>
          <p:cNvPr id="163" name="Google Shape;163;p20"/>
          <p:cNvSpPr txBox="1"/>
          <p:nvPr>
            <p:ph idx="1" type="body"/>
          </p:nvPr>
        </p:nvSpPr>
        <p:spPr>
          <a:xfrm>
            <a:off x="308975" y="910800"/>
            <a:ext cx="7629900" cy="3368400"/>
          </a:xfrm>
          <a:prstGeom prst="rect">
            <a:avLst/>
          </a:prstGeom>
          <a:noFill/>
          <a:ln>
            <a:noFill/>
          </a:ln>
        </p:spPr>
        <p:txBody>
          <a:bodyPr anchorCtr="0" anchor="t" bIns="45700" lIns="91425" spcFirstLastPara="1" rIns="91425" wrap="square" tIns="45700">
            <a:noAutofit/>
          </a:bodyPr>
          <a:lstStyle>
            <a:lvl1pPr indent="-317500" lvl="0" marL="457200" marR="0" rtl="0" algn="l">
              <a:lnSpc>
                <a:spcPct val="150000"/>
              </a:lnSpc>
              <a:spcBef>
                <a:spcPts val="0"/>
              </a:spcBef>
              <a:spcAft>
                <a:spcPts val="0"/>
              </a:spcAft>
              <a:buClr>
                <a:srgbClr val="DA0995"/>
              </a:buClr>
              <a:buSzPts val="1400"/>
              <a:buChar char="●"/>
              <a:defRPr i="0" sz="1200">
                <a:solidFill>
                  <a:srgbClr val="3D3C3B"/>
                </a:solidFill>
                <a:latin typeface="Roboto"/>
                <a:ea typeface="Roboto"/>
                <a:cs typeface="Roboto"/>
                <a:sym typeface="Roboto"/>
              </a:defRPr>
            </a:lvl1pPr>
            <a:lvl2pPr indent="-317500" lvl="1" marL="914400" marR="0" rtl="0" algn="l">
              <a:lnSpc>
                <a:spcPct val="150000"/>
              </a:lnSpc>
              <a:spcBef>
                <a:spcPts val="0"/>
              </a:spcBef>
              <a:spcAft>
                <a:spcPts val="0"/>
              </a:spcAft>
              <a:buClr>
                <a:srgbClr val="DA0995"/>
              </a:buClr>
              <a:buSzPts val="1400"/>
              <a:buChar char="○"/>
              <a:defRPr i="0" sz="1200" u="none" cap="none" strike="noStrike">
                <a:solidFill>
                  <a:srgbClr val="3D3C3B"/>
                </a:solidFill>
                <a:latin typeface="Roboto"/>
                <a:ea typeface="Roboto"/>
                <a:cs typeface="Roboto"/>
                <a:sym typeface="Roboto"/>
              </a:defRPr>
            </a:lvl2pPr>
            <a:lvl3pPr indent="-292100" lvl="2" marL="1371600" marR="0" rtl="0" algn="l">
              <a:lnSpc>
                <a:spcPct val="115000"/>
              </a:lnSpc>
              <a:spcBef>
                <a:spcPts val="450"/>
              </a:spcBef>
              <a:spcAft>
                <a:spcPts val="0"/>
              </a:spcAft>
              <a:buClr>
                <a:srgbClr val="DA0995"/>
              </a:buClr>
              <a:buSzPts val="1000"/>
              <a:buChar char="■"/>
              <a:defRPr i="0" sz="1000" u="none" cap="none" strike="noStrike">
                <a:solidFill>
                  <a:srgbClr val="3D3C3B"/>
                </a:solidFill>
                <a:latin typeface="Roboto"/>
                <a:ea typeface="Roboto"/>
                <a:cs typeface="Roboto"/>
                <a:sym typeface="Roboto"/>
              </a:defRPr>
            </a:lvl3pPr>
            <a:lvl4pPr indent="-304800" lvl="3" marL="1828800" marR="0" rtl="0" algn="l">
              <a:lnSpc>
                <a:spcPct val="115000"/>
              </a:lnSpc>
              <a:spcBef>
                <a:spcPts val="450"/>
              </a:spcBef>
              <a:spcAft>
                <a:spcPts val="0"/>
              </a:spcAft>
              <a:buClr>
                <a:schemeClr val="dk1"/>
              </a:buClr>
              <a:buSzPts val="1200"/>
              <a:buChar char="●"/>
              <a:defRPr i="0" sz="1000" u="none" cap="none" strike="noStrike">
                <a:solidFill>
                  <a:srgbClr val="3D3C3B"/>
                </a:solidFill>
                <a:latin typeface="Roboto"/>
                <a:ea typeface="Roboto"/>
                <a:cs typeface="Roboto"/>
                <a:sym typeface="Roboto"/>
              </a:defRPr>
            </a:lvl4pPr>
            <a:lvl5pPr indent="-292100" lvl="4" marL="2286000" marR="0" rtl="0" algn="l">
              <a:lnSpc>
                <a:spcPct val="115000"/>
              </a:lnSpc>
              <a:spcBef>
                <a:spcPts val="450"/>
              </a:spcBef>
              <a:spcAft>
                <a:spcPts val="0"/>
              </a:spcAft>
              <a:buClr>
                <a:schemeClr val="dk1"/>
              </a:buClr>
              <a:buSzPts val="1000"/>
              <a:buChar char="○"/>
              <a:defRPr i="0" sz="1000" u="none" cap="none" strike="noStrike">
                <a:solidFill>
                  <a:schemeClr val="dk1"/>
                </a:solidFill>
                <a:latin typeface="Roboto"/>
                <a:ea typeface="Roboto"/>
                <a:cs typeface="Roboto"/>
                <a:sym typeface="Roboto"/>
              </a:defRPr>
            </a:lvl5pPr>
            <a:lvl6pPr indent="-292100" lvl="5" marL="2743200" marR="0" rtl="0" algn="l">
              <a:lnSpc>
                <a:spcPct val="115000"/>
              </a:lnSpc>
              <a:spcBef>
                <a:spcPts val="300"/>
              </a:spcBef>
              <a:spcAft>
                <a:spcPts val="0"/>
              </a:spcAft>
              <a:buClr>
                <a:schemeClr val="dk1"/>
              </a:buClr>
              <a:buSzPts val="1000"/>
              <a:buChar char="■"/>
              <a:defRPr i="0" sz="1000" u="none" cap="none" strike="noStrike">
                <a:solidFill>
                  <a:schemeClr val="dk1"/>
                </a:solidFill>
                <a:latin typeface="Roboto"/>
                <a:ea typeface="Roboto"/>
                <a:cs typeface="Roboto"/>
                <a:sym typeface="Roboto"/>
              </a:defRPr>
            </a:lvl6pPr>
            <a:lvl7pPr indent="-292100" lvl="6" marL="3200400" marR="0" rtl="0" algn="l">
              <a:lnSpc>
                <a:spcPct val="115000"/>
              </a:lnSpc>
              <a:spcBef>
                <a:spcPts val="300"/>
              </a:spcBef>
              <a:spcAft>
                <a:spcPts val="0"/>
              </a:spcAft>
              <a:buClr>
                <a:schemeClr val="dk1"/>
              </a:buClr>
              <a:buSzPts val="1000"/>
              <a:buChar char="●"/>
              <a:defRPr i="0" sz="1000" u="none" cap="none" strike="noStrike">
                <a:solidFill>
                  <a:schemeClr val="dk1"/>
                </a:solidFill>
                <a:latin typeface="Roboto"/>
                <a:ea typeface="Roboto"/>
                <a:cs typeface="Roboto"/>
                <a:sym typeface="Roboto"/>
              </a:defRPr>
            </a:lvl7pPr>
            <a:lvl8pPr indent="-292100" lvl="7" marL="3657600" marR="0" rtl="0" algn="l">
              <a:lnSpc>
                <a:spcPct val="115000"/>
              </a:lnSpc>
              <a:spcBef>
                <a:spcPts val="300"/>
              </a:spcBef>
              <a:spcAft>
                <a:spcPts val="0"/>
              </a:spcAft>
              <a:buClr>
                <a:schemeClr val="dk1"/>
              </a:buClr>
              <a:buSzPts val="1000"/>
              <a:buChar char="○"/>
              <a:defRPr i="0" sz="1000" u="none" cap="none" strike="noStrike">
                <a:solidFill>
                  <a:schemeClr val="dk1"/>
                </a:solidFill>
                <a:latin typeface="Roboto"/>
                <a:ea typeface="Roboto"/>
                <a:cs typeface="Roboto"/>
                <a:sym typeface="Roboto"/>
              </a:defRPr>
            </a:lvl8pPr>
            <a:lvl9pPr indent="-292100" lvl="8" marL="4114800" marR="0" rtl="0" algn="l">
              <a:lnSpc>
                <a:spcPct val="115000"/>
              </a:lnSpc>
              <a:spcBef>
                <a:spcPts val="300"/>
              </a:spcBef>
              <a:spcAft>
                <a:spcPts val="0"/>
              </a:spcAft>
              <a:buClr>
                <a:schemeClr val="dk1"/>
              </a:buClr>
              <a:buSzPts val="1000"/>
              <a:buChar char="■"/>
              <a:defRPr i="0" sz="1000" u="none" cap="none" strike="noStrike">
                <a:solidFill>
                  <a:schemeClr val="dk1"/>
                </a:solidFill>
                <a:latin typeface="Roboto"/>
                <a:ea typeface="Roboto"/>
                <a:cs typeface="Roboto"/>
                <a:sym typeface="Roboto"/>
              </a:defRPr>
            </a:lvl9pPr>
          </a:lstStyle>
          <a:p/>
        </p:txBody>
      </p:sp>
      <p:sp>
        <p:nvSpPr>
          <p:cNvPr id="164" name="Google Shape;164;p20"/>
          <p:cNvSpPr txBox="1"/>
          <p:nvPr/>
        </p:nvSpPr>
        <p:spPr>
          <a:xfrm>
            <a:off x="0" y="4867500"/>
            <a:ext cx="308700" cy="276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0" i="0" lang="en" sz="800" u="none" cap="none" strike="noStrike">
                <a:solidFill>
                  <a:srgbClr val="3D3C3B"/>
                </a:solidFill>
                <a:latin typeface="Helvetica Neue Light"/>
                <a:ea typeface="Helvetica Neue Light"/>
                <a:cs typeface="Helvetica Neue Light"/>
                <a:sym typeface="Helvetica Neue Light"/>
              </a:rPr>
              <a:t>‹#›</a:t>
            </a:fld>
            <a:endParaRPr b="0" i="0" sz="800" u="none" cap="none" strike="noStrike">
              <a:solidFill>
                <a:srgbClr val="3D3C3B"/>
              </a:solidFill>
              <a:latin typeface="Helvetica Neue Light"/>
              <a:ea typeface="Helvetica Neue Light"/>
              <a:cs typeface="Helvetica Neue Light"/>
              <a:sym typeface="Helvetica Neue Light"/>
            </a:endParaRPr>
          </a:p>
        </p:txBody>
      </p:sp>
      <p:pic>
        <p:nvPicPr>
          <p:cNvPr id="165" name="Google Shape;165;p20"/>
          <p:cNvPicPr preferRelativeResize="0"/>
          <p:nvPr/>
        </p:nvPicPr>
        <p:blipFill rotWithShape="1">
          <a:blip r:embed="rId3">
            <a:alphaModFix/>
          </a:blip>
          <a:srcRect b="0" l="0" r="0" t="0"/>
          <a:stretch/>
        </p:blipFill>
        <p:spPr>
          <a:xfrm>
            <a:off x="7567450" y="4601050"/>
            <a:ext cx="489600" cy="489600"/>
          </a:xfrm>
          <a:prstGeom prst="rect">
            <a:avLst/>
          </a:prstGeom>
          <a:noFill/>
          <a:ln>
            <a:noFill/>
          </a:ln>
        </p:spPr>
      </p:pic>
      <p:sp>
        <p:nvSpPr>
          <p:cNvPr id="166" name="Google Shape;166;p20"/>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3D3C3B"/>
                </a:solidFill>
                <a:latin typeface="Roboto"/>
                <a:ea typeface="Roboto"/>
                <a:cs typeface="Roboto"/>
                <a:sym typeface="Roboto"/>
              </a:defRPr>
            </a:lvl1pPr>
            <a:lvl2pPr lvl="1">
              <a:buNone/>
              <a:defRPr sz="1300">
                <a:solidFill>
                  <a:srgbClr val="3D3C3B"/>
                </a:solidFill>
                <a:latin typeface="Roboto"/>
                <a:ea typeface="Roboto"/>
                <a:cs typeface="Roboto"/>
                <a:sym typeface="Roboto"/>
              </a:defRPr>
            </a:lvl2pPr>
            <a:lvl3pPr lvl="2">
              <a:buNone/>
              <a:defRPr sz="1300">
                <a:solidFill>
                  <a:srgbClr val="3D3C3B"/>
                </a:solidFill>
                <a:latin typeface="Roboto"/>
                <a:ea typeface="Roboto"/>
                <a:cs typeface="Roboto"/>
                <a:sym typeface="Roboto"/>
              </a:defRPr>
            </a:lvl3pPr>
            <a:lvl4pPr lvl="3">
              <a:buNone/>
              <a:defRPr sz="1300">
                <a:solidFill>
                  <a:srgbClr val="3D3C3B"/>
                </a:solidFill>
                <a:latin typeface="Roboto"/>
                <a:ea typeface="Roboto"/>
                <a:cs typeface="Roboto"/>
                <a:sym typeface="Roboto"/>
              </a:defRPr>
            </a:lvl4pPr>
            <a:lvl5pPr lvl="4">
              <a:buNone/>
              <a:defRPr sz="1300">
                <a:solidFill>
                  <a:srgbClr val="3D3C3B"/>
                </a:solidFill>
                <a:latin typeface="Roboto"/>
                <a:ea typeface="Roboto"/>
                <a:cs typeface="Roboto"/>
                <a:sym typeface="Roboto"/>
              </a:defRPr>
            </a:lvl5pPr>
            <a:lvl6pPr lvl="5">
              <a:buNone/>
              <a:defRPr sz="1300">
                <a:solidFill>
                  <a:srgbClr val="3D3C3B"/>
                </a:solidFill>
                <a:latin typeface="Roboto"/>
                <a:ea typeface="Roboto"/>
                <a:cs typeface="Roboto"/>
                <a:sym typeface="Roboto"/>
              </a:defRPr>
            </a:lvl6pPr>
            <a:lvl7pPr lvl="6">
              <a:buNone/>
              <a:defRPr sz="1300">
                <a:solidFill>
                  <a:srgbClr val="3D3C3B"/>
                </a:solidFill>
                <a:latin typeface="Roboto"/>
                <a:ea typeface="Roboto"/>
                <a:cs typeface="Roboto"/>
                <a:sym typeface="Roboto"/>
              </a:defRPr>
            </a:lvl7pPr>
            <a:lvl8pPr lvl="7">
              <a:buNone/>
              <a:defRPr sz="1300">
                <a:solidFill>
                  <a:srgbClr val="3D3C3B"/>
                </a:solidFill>
                <a:latin typeface="Roboto"/>
                <a:ea typeface="Roboto"/>
                <a:cs typeface="Roboto"/>
                <a:sym typeface="Roboto"/>
              </a:defRPr>
            </a:lvl8pPr>
            <a:lvl9pPr lvl="8">
              <a:buNone/>
              <a:defRPr sz="1300">
                <a:solidFill>
                  <a:srgbClr val="3D3C3B"/>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AB0761"/>
        </a:solidFill>
      </p:bgPr>
    </p:bg>
    <p:spTree>
      <p:nvGrpSpPr>
        <p:cNvPr id="16" name="Shape 16"/>
        <p:cNvGrpSpPr/>
        <p:nvPr/>
      </p:nvGrpSpPr>
      <p:grpSpPr>
        <a:xfrm>
          <a:off x="0" y="0"/>
          <a:ext cx="0" cy="0"/>
          <a:chOff x="0" y="0"/>
          <a:chExt cx="0" cy="0"/>
        </a:xfrm>
      </p:grpSpPr>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8" name="Google Shape;18;p3"/>
          <p:cNvSpPr txBox="1"/>
          <p:nvPr/>
        </p:nvSpPr>
        <p:spPr>
          <a:xfrm>
            <a:off x="0" y="4760400"/>
            <a:ext cx="9144000" cy="383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600">
                <a:solidFill>
                  <a:srgbClr val="AEABAB"/>
                </a:solidFill>
                <a:latin typeface="Roboto"/>
                <a:ea typeface="Roboto"/>
                <a:cs typeface="Roboto"/>
                <a:sym typeface="Roboto"/>
              </a:rPr>
              <a:t>COPYRIGHT (C) 2023, ECLIPSE FOUNDATION. | THIS WORK IS LICENSED UNDER A CREATIVE COMMONS ATTRIBUTION 4.0 INTERNATIONAL LICENSE (CC BY 4.0)</a:t>
            </a:r>
            <a:endParaRPr sz="600">
              <a:solidFill>
                <a:srgbClr val="AEABAB"/>
              </a:solidFill>
              <a:latin typeface="Roboto"/>
              <a:ea typeface="Roboto"/>
              <a:cs typeface="Roboto"/>
              <a:sym typeface="Roboto"/>
            </a:endParaRPr>
          </a:p>
          <a:p>
            <a:pPr indent="0" lvl="0" marL="0" rtl="0" algn="ctr">
              <a:lnSpc>
                <a:spcPct val="115000"/>
              </a:lnSpc>
              <a:spcBef>
                <a:spcPts val="0"/>
              </a:spcBef>
              <a:spcAft>
                <a:spcPts val="0"/>
              </a:spcAft>
              <a:buNone/>
            </a:pPr>
            <a:r>
              <a:t/>
            </a:r>
            <a:endParaRPr sz="600">
              <a:solidFill>
                <a:srgbClr val="AEABAB"/>
              </a:solidFill>
              <a:latin typeface="Roboto"/>
              <a:ea typeface="Roboto"/>
              <a:cs typeface="Roboto"/>
              <a:sym typeface="Roboto"/>
            </a:endParaRPr>
          </a:p>
        </p:txBody>
      </p:sp>
      <p:sp>
        <p:nvSpPr>
          <p:cNvPr id="19" name="Google Shape;19;p3"/>
          <p:cNvSpPr txBox="1"/>
          <p:nvPr/>
        </p:nvSpPr>
        <p:spPr>
          <a:xfrm>
            <a:off x="0" y="4760400"/>
            <a:ext cx="9144000" cy="383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600">
                <a:solidFill>
                  <a:srgbClr val="AEABAB"/>
                </a:solidFill>
                <a:latin typeface="Roboto"/>
                <a:ea typeface="Roboto"/>
                <a:cs typeface="Roboto"/>
                <a:sym typeface="Roboto"/>
              </a:rPr>
              <a:t>COPYRIGHT (C) 2023, ECLIPSE FOUNDATION. | THIS WORK IS LICENSED UNDER A CREATIVE COMMONS ATTRIBUTION 4.0 INTERNATIONAL LICENSE (CC BY 4.0)</a:t>
            </a:r>
            <a:endParaRPr sz="600">
              <a:solidFill>
                <a:srgbClr val="AEABAB"/>
              </a:solidFill>
              <a:latin typeface="Roboto"/>
              <a:ea typeface="Roboto"/>
              <a:cs typeface="Roboto"/>
              <a:sym typeface="Roboto"/>
            </a:endParaRPr>
          </a:p>
          <a:p>
            <a:pPr indent="0" lvl="0" marL="0" rtl="0" algn="ctr">
              <a:lnSpc>
                <a:spcPct val="115000"/>
              </a:lnSpc>
              <a:spcBef>
                <a:spcPts val="0"/>
              </a:spcBef>
              <a:spcAft>
                <a:spcPts val="0"/>
              </a:spcAft>
              <a:buNone/>
            </a:pPr>
            <a:r>
              <a:t/>
            </a:r>
            <a:endParaRPr sz="600">
              <a:solidFill>
                <a:srgbClr val="AEABAB"/>
              </a:solidFill>
              <a:latin typeface="Roboto"/>
              <a:ea typeface="Roboto"/>
              <a:cs typeface="Roboto"/>
              <a:sym typeface="Roboto"/>
            </a:endParaRPr>
          </a:p>
        </p:txBody>
      </p:sp>
      <p:pic>
        <p:nvPicPr>
          <p:cNvPr id="20" name="Google Shape;20;p3"/>
          <p:cNvPicPr preferRelativeResize="0"/>
          <p:nvPr/>
        </p:nvPicPr>
        <p:blipFill>
          <a:blip r:embed="rId2">
            <a:alphaModFix/>
          </a:blip>
          <a:stretch>
            <a:fillRect/>
          </a:stretch>
        </p:blipFill>
        <p:spPr>
          <a:xfrm>
            <a:off x="7636000" y="4663225"/>
            <a:ext cx="1038973" cy="316325"/>
          </a:xfrm>
          <a:prstGeom prst="rect">
            <a:avLst/>
          </a:prstGeom>
          <a:noFill/>
          <a:ln>
            <a:noFill/>
          </a:ln>
        </p:spPr>
      </p:pic>
      <p:sp>
        <p:nvSpPr>
          <p:cNvPr id="21" name="Google Shape;21;p3"/>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000">
                <a:solidFill>
                  <a:srgbClr val="595959"/>
                </a:solidFill>
              </a:rPr>
              <a:t>‹#›</a:t>
            </a:fld>
            <a:endParaRPr sz="1000">
              <a:solidFill>
                <a:srgbClr val="595959"/>
              </a:solidFill>
            </a:endParaRPr>
          </a:p>
        </p:txBody>
      </p:sp>
      <p:sp>
        <p:nvSpPr>
          <p:cNvPr id="22" name="Google Shape;22;p3"/>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000">
                <a:solidFill>
                  <a:srgbClr val="595959"/>
                </a:solidFill>
              </a:rPr>
              <a:t>‹#›</a:t>
            </a:fld>
            <a:endParaRPr sz="1000">
              <a:solidFill>
                <a:srgbClr val="595959"/>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showMasterSp="0">
  <p:cSld name="2_Title and Content">
    <p:spTree>
      <p:nvGrpSpPr>
        <p:cNvPr id="167" name="Shape 167"/>
        <p:cNvGrpSpPr/>
        <p:nvPr/>
      </p:nvGrpSpPr>
      <p:grpSpPr>
        <a:xfrm>
          <a:off x="0" y="0"/>
          <a:ext cx="0" cy="0"/>
          <a:chOff x="0" y="0"/>
          <a:chExt cx="0" cy="0"/>
        </a:xfrm>
      </p:grpSpPr>
      <p:sp>
        <p:nvSpPr>
          <p:cNvPr id="168" name="Google Shape;168;p21"/>
          <p:cNvSpPr txBox="1"/>
          <p:nvPr>
            <p:ph idx="12" type="sldNum"/>
          </p:nvPr>
        </p:nvSpPr>
        <p:spPr>
          <a:xfrm>
            <a:off x="8298149" y="4222745"/>
            <a:ext cx="665700" cy="762000"/>
          </a:xfrm>
          <a:prstGeom prst="rect">
            <a:avLst/>
          </a:prstGeom>
          <a:noFill/>
          <a:ln>
            <a:noFill/>
          </a:ln>
        </p:spPr>
        <p:txBody>
          <a:bodyPr anchorCtr="0" anchor="ctr" bIns="34275" lIns="34275" spcFirstLastPara="1" rIns="34275" wrap="square" tIns="34275">
            <a:spAutoFit/>
          </a:bodyPr>
          <a:lstStyle>
            <a:lvl1pPr indent="0" lvl="0" marL="0" marR="0" rtl="0" algn="r">
              <a:lnSpc>
                <a:spcPct val="100000"/>
              </a:lnSpc>
              <a:spcBef>
                <a:spcPts val="0"/>
              </a:spcBef>
              <a:spcAft>
                <a:spcPts val="0"/>
              </a:spcAft>
              <a:buClr>
                <a:srgbClr val="D8D8D8"/>
              </a:buClr>
              <a:buSzPts val="4500"/>
              <a:buFont typeface="Poppins"/>
              <a:buNone/>
              <a:defRPr b="1" i="0" sz="4500" u="none" cap="none" strike="noStrike">
                <a:solidFill>
                  <a:srgbClr val="D8D8D8"/>
                </a:solidFill>
                <a:latin typeface="Poppins"/>
                <a:ea typeface="Poppins"/>
                <a:cs typeface="Poppins"/>
                <a:sym typeface="Poppins"/>
              </a:defRPr>
            </a:lvl1pPr>
            <a:lvl2pPr indent="0" lvl="1" marL="0" marR="0" rtl="0" algn="r">
              <a:lnSpc>
                <a:spcPct val="100000"/>
              </a:lnSpc>
              <a:spcBef>
                <a:spcPts val="0"/>
              </a:spcBef>
              <a:spcAft>
                <a:spcPts val="0"/>
              </a:spcAft>
              <a:buClr>
                <a:srgbClr val="D8D8D8"/>
              </a:buClr>
              <a:buSzPts val="4500"/>
              <a:buFont typeface="Poppins"/>
              <a:buNone/>
              <a:defRPr b="1" i="0" sz="4500" u="none" cap="none" strike="noStrike">
                <a:solidFill>
                  <a:srgbClr val="D8D8D8"/>
                </a:solidFill>
                <a:latin typeface="Poppins"/>
                <a:ea typeface="Poppins"/>
                <a:cs typeface="Poppins"/>
                <a:sym typeface="Poppins"/>
              </a:defRPr>
            </a:lvl2pPr>
            <a:lvl3pPr indent="0" lvl="2" marL="0" marR="0" rtl="0" algn="r">
              <a:lnSpc>
                <a:spcPct val="100000"/>
              </a:lnSpc>
              <a:spcBef>
                <a:spcPts val="0"/>
              </a:spcBef>
              <a:spcAft>
                <a:spcPts val="0"/>
              </a:spcAft>
              <a:buClr>
                <a:srgbClr val="D8D8D8"/>
              </a:buClr>
              <a:buSzPts val="4500"/>
              <a:buFont typeface="Poppins"/>
              <a:buNone/>
              <a:defRPr b="1" i="0" sz="4500" u="none" cap="none" strike="noStrike">
                <a:solidFill>
                  <a:srgbClr val="D8D8D8"/>
                </a:solidFill>
                <a:latin typeface="Poppins"/>
                <a:ea typeface="Poppins"/>
                <a:cs typeface="Poppins"/>
                <a:sym typeface="Poppins"/>
              </a:defRPr>
            </a:lvl3pPr>
            <a:lvl4pPr indent="0" lvl="3" marL="0" marR="0" rtl="0" algn="r">
              <a:lnSpc>
                <a:spcPct val="100000"/>
              </a:lnSpc>
              <a:spcBef>
                <a:spcPts val="0"/>
              </a:spcBef>
              <a:spcAft>
                <a:spcPts val="0"/>
              </a:spcAft>
              <a:buClr>
                <a:srgbClr val="D8D8D8"/>
              </a:buClr>
              <a:buSzPts val="4500"/>
              <a:buFont typeface="Poppins"/>
              <a:buNone/>
              <a:defRPr b="1" i="0" sz="4500" u="none" cap="none" strike="noStrike">
                <a:solidFill>
                  <a:srgbClr val="D8D8D8"/>
                </a:solidFill>
                <a:latin typeface="Poppins"/>
                <a:ea typeface="Poppins"/>
                <a:cs typeface="Poppins"/>
                <a:sym typeface="Poppins"/>
              </a:defRPr>
            </a:lvl4pPr>
            <a:lvl5pPr indent="0" lvl="4" marL="0" marR="0" rtl="0" algn="r">
              <a:lnSpc>
                <a:spcPct val="100000"/>
              </a:lnSpc>
              <a:spcBef>
                <a:spcPts val="0"/>
              </a:spcBef>
              <a:spcAft>
                <a:spcPts val="0"/>
              </a:spcAft>
              <a:buClr>
                <a:srgbClr val="D8D8D8"/>
              </a:buClr>
              <a:buSzPts val="4500"/>
              <a:buFont typeface="Poppins"/>
              <a:buNone/>
              <a:defRPr b="1" i="0" sz="4500" u="none" cap="none" strike="noStrike">
                <a:solidFill>
                  <a:srgbClr val="D8D8D8"/>
                </a:solidFill>
                <a:latin typeface="Poppins"/>
                <a:ea typeface="Poppins"/>
                <a:cs typeface="Poppins"/>
                <a:sym typeface="Poppins"/>
              </a:defRPr>
            </a:lvl5pPr>
            <a:lvl6pPr indent="0" lvl="5" marL="0" marR="0" rtl="0" algn="r">
              <a:lnSpc>
                <a:spcPct val="100000"/>
              </a:lnSpc>
              <a:spcBef>
                <a:spcPts val="0"/>
              </a:spcBef>
              <a:spcAft>
                <a:spcPts val="0"/>
              </a:spcAft>
              <a:buClr>
                <a:srgbClr val="D8D8D8"/>
              </a:buClr>
              <a:buSzPts val="4500"/>
              <a:buFont typeface="Poppins"/>
              <a:buNone/>
              <a:defRPr b="1" i="0" sz="4500" u="none" cap="none" strike="noStrike">
                <a:solidFill>
                  <a:srgbClr val="D8D8D8"/>
                </a:solidFill>
                <a:latin typeface="Poppins"/>
                <a:ea typeface="Poppins"/>
                <a:cs typeface="Poppins"/>
                <a:sym typeface="Poppins"/>
              </a:defRPr>
            </a:lvl6pPr>
            <a:lvl7pPr indent="0" lvl="6" marL="0" marR="0" rtl="0" algn="r">
              <a:lnSpc>
                <a:spcPct val="100000"/>
              </a:lnSpc>
              <a:spcBef>
                <a:spcPts val="0"/>
              </a:spcBef>
              <a:spcAft>
                <a:spcPts val="0"/>
              </a:spcAft>
              <a:buClr>
                <a:srgbClr val="D8D8D8"/>
              </a:buClr>
              <a:buSzPts val="4500"/>
              <a:buFont typeface="Poppins"/>
              <a:buNone/>
              <a:defRPr b="1" i="0" sz="4500" u="none" cap="none" strike="noStrike">
                <a:solidFill>
                  <a:srgbClr val="D8D8D8"/>
                </a:solidFill>
                <a:latin typeface="Poppins"/>
                <a:ea typeface="Poppins"/>
                <a:cs typeface="Poppins"/>
                <a:sym typeface="Poppins"/>
              </a:defRPr>
            </a:lvl7pPr>
            <a:lvl8pPr indent="0" lvl="7" marL="0" marR="0" rtl="0" algn="r">
              <a:lnSpc>
                <a:spcPct val="100000"/>
              </a:lnSpc>
              <a:spcBef>
                <a:spcPts val="0"/>
              </a:spcBef>
              <a:spcAft>
                <a:spcPts val="0"/>
              </a:spcAft>
              <a:buClr>
                <a:srgbClr val="D8D8D8"/>
              </a:buClr>
              <a:buSzPts val="4500"/>
              <a:buFont typeface="Poppins"/>
              <a:buNone/>
              <a:defRPr b="1" i="0" sz="4500" u="none" cap="none" strike="noStrike">
                <a:solidFill>
                  <a:srgbClr val="D8D8D8"/>
                </a:solidFill>
                <a:latin typeface="Poppins"/>
                <a:ea typeface="Poppins"/>
                <a:cs typeface="Poppins"/>
                <a:sym typeface="Poppins"/>
              </a:defRPr>
            </a:lvl8pPr>
            <a:lvl9pPr indent="0" lvl="8" marL="0" marR="0" rtl="0" algn="r">
              <a:lnSpc>
                <a:spcPct val="100000"/>
              </a:lnSpc>
              <a:spcBef>
                <a:spcPts val="0"/>
              </a:spcBef>
              <a:spcAft>
                <a:spcPts val="0"/>
              </a:spcAft>
              <a:buClr>
                <a:srgbClr val="D8D8D8"/>
              </a:buClr>
              <a:buSzPts val="4500"/>
              <a:buFont typeface="Poppins"/>
              <a:buNone/>
              <a:defRPr b="1" i="0" sz="4500" u="none" cap="none" strike="noStrike">
                <a:solidFill>
                  <a:srgbClr val="D8D8D8"/>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b="0" sz="1400">
              <a:solidFill>
                <a:schemeClr val="dk2"/>
              </a:solidFill>
              <a:latin typeface="Arial"/>
              <a:ea typeface="Arial"/>
              <a:cs typeface="Arial"/>
              <a:sym typeface="Arial"/>
            </a:endParaRPr>
          </a:p>
        </p:txBody>
      </p:sp>
      <p:sp>
        <p:nvSpPr>
          <p:cNvPr id="169" name="Google Shape;169;p21"/>
          <p:cNvSpPr txBox="1"/>
          <p:nvPr>
            <p:ph type="title"/>
          </p:nvPr>
        </p:nvSpPr>
        <p:spPr>
          <a:xfrm>
            <a:off x="1908770" y="353069"/>
            <a:ext cx="5326500" cy="1373400"/>
          </a:xfrm>
          <a:prstGeom prst="rect">
            <a:avLst/>
          </a:prstGeom>
          <a:noFill/>
          <a:ln>
            <a:noFill/>
          </a:ln>
        </p:spPr>
        <p:txBody>
          <a:bodyPr anchorCtr="0" anchor="ctr" bIns="34275" lIns="34275" spcFirstLastPara="1" rIns="34275" wrap="square" tIns="34275">
            <a:normAutofit/>
          </a:bodyPr>
          <a:lstStyle>
            <a:lvl1pPr lvl="0" rtl="0" algn="ctr">
              <a:lnSpc>
                <a:spcPct val="100000"/>
              </a:lnSpc>
              <a:spcBef>
                <a:spcPts val="0"/>
              </a:spcBef>
              <a:spcAft>
                <a:spcPts val="0"/>
              </a:spcAft>
              <a:buClr>
                <a:srgbClr val="FFFFFF"/>
              </a:buClr>
              <a:buSzPts val="3600"/>
              <a:buFont typeface="Poppins"/>
              <a:buNone/>
              <a:defRPr sz="3600">
                <a:solidFill>
                  <a:srgbClr val="FFFFFF"/>
                </a:solidFill>
              </a:defRPr>
            </a:lvl1pPr>
            <a:lvl2pPr lvl="1" rtl="0" algn="l">
              <a:lnSpc>
                <a:spcPct val="90000"/>
              </a:lnSpc>
              <a:spcBef>
                <a:spcPts val="0"/>
              </a:spcBef>
              <a:spcAft>
                <a:spcPts val="0"/>
              </a:spcAft>
              <a:buClr>
                <a:srgbClr val="3C3C3C"/>
              </a:buClr>
              <a:buSzPts val="1400"/>
              <a:buNone/>
              <a:defRPr/>
            </a:lvl2pPr>
            <a:lvl3pPr lvl="2" rtl="0" algn="l">
              <a:lnSpc>
                <a:spcPct val="90000"/>
              </a:lnSpc>
              <a:spcBef>
                <a:spcPts val="0"/>
              </a:spcBef>
              <a:spcAft>
                <a:spcPts val="0"/>
              </a:spcAft>
              <a:buClr>
                <a:srgbClr val="3C3C3C"/>
              </a:buClr>
              <a:buSzPts val="1400"/>
              <a:buNone/>
              <a:defRPr/>
            </a:lvl3pPr>
            <a:lvl4pPr lvl="3" rtl="0" algn="l">
              <a:lnSpc>
                <a:spcPct val="90000"/>
              </a:lnSpc>
              <a:spcBef>
                <a:spcPts val="0"/>
              </a:spcBef>
              <a:spcAft>
                <a:spcPts val="0"/>
              </a:spcAft>
              <a:buClr>
                <a:srgbClr val="3C3C3C"/>
              </a:buClr>
              <a:buSzPts val="1400"/>
              <a:buNone/>
              <a:defRPr/>
            </a:lvl4pPr>
            <a:lvl5pPr lvl="4" rtl="0" algn="l">
              <a:lnSpc>
                <a:spcPct val="90000"/>
              </a:lnSpc>
              <a:spcBef>
                <a:spcPts val="0"/>
              </a:spcBef>
              <a:spcAft>
                <a:spcPts val="0"/>
              </a:spcAft>
              <a:buClr>
                <a:srgbClr val="3C3C3C"/>
              </a:buClr>
              <a:buSzPts val="1400"/>
              <a:buNone/>
              <a:defRPr/>
            </a:lvl5pPr>
            <a:lvl6pPr lvl="5" rtl="0" algn="l">
              <a:lnSpc>
                <a:spcPct val="90000"/>
              </a:lnSpc>
              <a:spcBef>
                <a:spcPts val="0"/>
              </a:spcBef>
              <a:spcAft>
                <a:spcPts val="0"/>
              </a:spcAft>
              <a:buClr>
                <a:srgbClr val="3C3C3C"/>
              </a:buClr>
              <a:buSzPts val="1400"/>
              <a:buNone/>
              <a:defRPr/>
            </a:lvl6pPr>
            <a:lvl7pPr lvl="6" rtl="0" algn="l">
              <a:lnSpc>
                <a:spcPct val="90000"/>
              </a:lnSpc>
              <a:spcBef>
                <a:spcPts val="0"/>
              </a:spcBef>
              <a:spcAft>
                <a:spcPts val="0"/>
              </a:spcAft>
              <a:buClr>
                <a:srgbClr val="3C3C3C"/>
              </a:buClr>
              <a:buSzPts val="1400"/>
              <a:buNone/>
              <a:defRPr/>
            </a:lvl7pPr>
            <a:lvl8pPr lvl="7" rtl="0" algn="l">
              <a:lnSpc>
                <a:spcPct val="90000"/>
              </a:lnSpc>
              <a:spcBef>
                <a:spcPts val="0"/>
              </a:spcBef>
              <a:spcAft>
                <a:spcPts val="0"/>
              </a:spcAft>
              <a:buClr>
                <a:srgbClr val="3C3C3C"/>
              </a:buClr>
              <a:buSzPts val="1400"/>
              <a:buNone/>
              <a:defRPr/>
            </a:lvl8pPr>
            <a:lvl9pPr lvl="8" rtl="0" algn="l">
              <a:lnSpc>
                <a:spcPct val="90000"/>
              </a:lnSpc>
              <a:spcBef>
                <a:spcPts val="0"/>
              </a:spcBef>
              <a:spcAft>
                <a:spcPts val="0"/>
              </a:spcAft>
              <a:buClr>
                <a:srgbClr val="3C3C3C"/>
              </a:buClr>
              <a:buSzPts val="14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p:cSld name="CUSTOM_2_4">
    <p:bg>
      <p:bgPr>
        <a:blipFill>
          <a:blip r:embed="rId2">
            <a:alphaModFix/>
          </a:blip>
          <a:stretch>
            <a:fillRect/>
          </a:stretch>
        </a:blipFill>
      </p:bgPr>
    </p:bg>
    <p:spTree>
      <p:nvGrpSpPr>
        <p:cNvPr id="170" name="Shape 170"/>
        <p:cNvGrpSpPr/>
        <p:nvPr/>
      </p:nvGrpSpPr>
      <p:grpSpPr>
        <a:xfrm>
          <a:off x="0" y="0"/>
          <a:ext cx="0" cy="0"/>
          <a:chOff x="0" y="0"/>
          <a:chExt cx="0" cy="0"/>
        </a:xfrm>
      </p:grpSpPr>
      <p:pic>
        <p:nvPicPr>
          <p:cNvPr id="171" name="Google Shape;171;p22"/>
          <p:cNvPicPr preferRelativeResize="0"/>
          <p:nvPr/>
        </p:nvPicPr>
        <p:blipFill rotWithShape="1">
          <a:blip r:embed="rId3">
            <a:alphaModFix/>
          </a:blip>
          <a:srcRect b="7906" l="0" r="0" t="7898"/>
          <a:stretch/>
        </p:blipFill>
        <p:spPr>
          <a:xfrm>
            <a:off x="7980850" y="4595825"/>
            <a:ext cx="1136674" cy="500050"/>
          </a:xfrm>
          <a:prstGeom prst="rect">
            <a:avLst/>
          </a:prstGeom>
          <a:noFill/>
          <a:ln>
            <a:noFill/>
          </a:ln>
        </p:spPr>
      </p:pic>
      <p:sp>
        <p:nvSpPr>
          <p:cNvPr id="172" name="Google Shape;172;p22"/>
          <p:cNvSpPr txBox="1"/>
          <p:nvPr/>
        </p:nvSpPr>
        <p:spPr>
          <a:xfrm>
            <a:off x="-4" y="4867500"/>
            <a:ext cx="9144000" cy="276000"/>
          </a:xfrm>
          <a:prstGeom prst="rect">
            <a:avLst/>
          </a:prstGeom>
          <a:noFill/>
          <a:ln>
            <a:noFill/>
          </a:ln>
        </p:spPr>
        <p:txBody>
          <a:bodyPr anchorCtr="0" anchor="t" bIns="90000" lIns="90000" spcFirstLastPara="1" rIns="91425" wrap="square" tIns="90000">
            <a:noAutofit/>
          </a:bodyPr>
          <a:lstStyle/>
          <a:p>
            <a:pPr indent="0" lvl="0" marL="0" marR="0" rtl="0" algn="ctr">
              <a:lnSpc>
                <a:spcPct val="100000"/>
              </a:lnSpc>
              <a:spcBef>
                <a:spcPts val="0"/>
              </a:spcBef>
              <a:spcAft>
                <a:spcPts val="0"/>
              </a:spcAft>
              <a:buClr>
                <a:schemeClr val="lt2"/>
              </a:buClr>
              <a:buSzPts val="600"/>
              <a:buFont typeface="Arial"/>
              <a:buNone/>
            </a:pPr>
            <a:r>
              <a:rPr b="0" i="0" lang="en" sz="600" u="none" cap="none" strike="noStrike">
                <a:solidFill>
                  <a:schemeClr val="accent5"/>
                </a:solidFill>
                <a:latin typeface="Roboto"/>
                <a:ea typeface="Roboto"/>
                <a:cs typeface="Roboto"/>
                <a:sym typeface="Roboto"/>
              </a:rPr>
              <a:t>COPYRIGHT (C) 2022, ECLIPSE FOUNDATION | Made Available under the Creative Commons Attribution 4.0 International License (CC BY 4.0)</a:t>
            </a:r>
            <a:br>
              <a:rPr b="0" i="0" lang="en" sz="600" u="none" cap="none" strike="noStrike">
                <a:solidFill>
                  <a:srgbClr val="999999"/>
                </a:solidFill>
                <a:latin typeface="Helvetica Neue"/>
                <a:ea typeface="Helvetica Neue"/>
                <a:cs typeface="Helvetica Neue"/>
                <a:sym typeface="Helvetica Neue"/>
              </a:rPr>
            </a:br>
            <a:endParaRPr b="0" i="0" sz="600" u="none" cap="none" strike="noStrike">
              <a:solidFill>
                <a:srgbClr val="999999"/>
              </a:solidFill>
              <a:latin typeface="Helvetica Neue"/>
              <a:ea typeface="Helvetica Neue"/>
              <a:cs typeface="Helvetica Neue"/>
              <a:sym typeface="Helvetica Neue"/>
            </a:endParaRPr>
          </a:p>
        </p:txBody>
      </p:sp>
      <p:sp>
        <p:nvSpPr>
          <p:cNvPr id="173" name="Google Shape;173;p22"/>
          <p:cNvSpPr txBox="1"/>
          <p:nvPr>
            <p:ph type="title"/>
          </p:nvPr>
        </p:nvSpPr>
        <p:spPr>
          <a:xfrm>
            <a:off x="308975" y="609600"/>
            <a:ext cx="8424900" cy="626100"/>
          </a:xfrm>
          <a:prstGeom prst="rect">
            <a:avLst/>
          </a:prstGeom>
          <a:noFill/>
          <a:ln>
            <a:noFill/>
          </a:ln>
        </p:spPr>
        <p:txBody>
          <a:bodyPr anchorCtr="0" anchor="t" bIns="90000" lIns="90000" spcFirstLastPara="1" rIns="91425" wrap="square" tIns="90000">
            <a:noAutofit/>
          </a:bodyPr>
          <a:lstStyle>
            <a:lvl1pPr lvl="0" marR="0" rtl="0" algn="l">
              <a:lnSpc>
                <a:spcPct val="100000"/>
              </a:lnSpc>
              <a:spcBef>
                <a:spcPts val="0"/>
              </a:spcBef>
              <a:spcAft>
                <a:spcPts val="0"/>
              </a:spcAft>
              <a:buClr>
                <a:srgbClr val="F79422"/>
              </a:buClr>
              <a:buSzPts val="2400"/>
              <a:buFont typeface="Roboto"/>
              <a:buNone/>
              <a:defRPr b="1" i="0" sz="2400" u="none" cap="none" strike="noStrike">
                <a:solidFill>
                  <a:srgbClr val="F79422"/>
                </a:solidFill>
                <a:latin typeface="Roboto"/>
                <a:ea typeface="Roboto"/>
                <a:cs typeface="Roboto"/>
                <a:sym typeface="Roboto"/>
              </a:defRPr>
            </a:lvl1pPr>
            <a:lvl2pPr lvl="1" rtl="0" algn="l">
              <a:lnSpc>
                <a:spcPct val="100000"/>
              </a:lnSpc>
              <a:spcBef>
                <a:spcPts val="0"/>
              </a:spcBef>
              <a:spcAft>
                <a:spcPts val="0"/>
              </a:spcAft>
              <a:buSzPts val="2400"/>
              <a:buFont typeface="Roboto"/>
              <a:buNone/>
              <a:defRPr b="1" sz="2400">
                <a:latin typeface="Roboto"/>
                <a:ea typeface="Roboto"/>
                <a:cs typeface="Roboto"/>
                <a:sym typeface="Roboto"/>
              </a:defRPr>
            </a:lvl2pPr>
            <a:lvl3pPr lvl="2" rtl="0" algn="l">
              <a:lnSpc>
                <a:spcPct val="100000"/>
              </a:lnSpc>
              <a:spcBef>
                <a:spcPts val="0"/>
              </a:spcBef>
              <a:spcAft>
                <a:spcPts val="0"/>
              </a:spcAft>
              <a:buSzPts val="2400"/>
              <a:buFont typeface="Roboto"/>
              <a:buNone/>
              <a:defRPr b="1" sz="2400">
                <a:latin typeface="Roboto"/>
                <a:ea typeface="Roboto"/>
                <a:cs typeface="Roboto"/>
                <a:sym typeface="Roboto"/>
              </a:defRPr>
            </a:lvl3pPr>
            <a:lvl4pPr lvl="3" rtl="0" algn="l">
              <a:lnSpc>
                <a:spcPct val="100000"/>
              </a:lnSpc>
              <a:spcBef>
                <a:spcPts val="0"/>
              </a:spcBef>
              <a:spcAft>
                <a:spcPts val="0"/>
              </a:spcAft>
              <a:buSzPts val="2400"/>
              <a:buFont typeface="Roboto"/>
              <a:buNone/>
              <a:defRPr b="1" sz="2400">
                <a:latin typeface="Roboto"/>
                <a:ea typeface="Roboto"/>
                <a:cs typeface="Roboto"/>
                <a:sym typeface="Roboto"/>
              </a:defRPr>
            </a:lvl4pPr>
            <a:lvl5pPr lvl="4" rtl="0" algn="l">
              <a:lnSpc>
                <a:spcPct val="100000"/>
              </a:lnSpc>
              <a:spcBef>
                <a:spcPts val="0"/>
              </a:spcBef>
              <a:spcAft>
                <a:spcPts val="0"/>
              </a:spcAft>
              <a:buSzPts val="2400"/>
              <a:buFont typeface="Roboto"/>
              <a:buNone/>
              <a:defRPr b="1" sz="2400">
                <a:latin typeface="Roboto"/>
                <a:ea typeface="Roboto"/>
                <a:cs typeface="Roboto"/>
                <a:sym typeface="Roboto"/>
              </a:defRPr>
            </a:lvl5pPr>
            <a:lvl6pPr lvl="5" rtl="0" algn="l">
              <a:lnSpc>
                <a:spcPct val="100000"/>
              </a:lnSpc>
              <a:spcBef>
                <a:spcPts val="0"/>
              </a:spcBef>
              <a:spcAft>
                <a:spcPts val="0"/>
              </a:spcAft>
              <a:buSzPts val="2400"/>
              <a:buFont typeface="Roboto"/>
              <a:buNone/>
              <a:defRPr b="1" sz="2400">
                <a:latin typeface="Roboto"/>
                <a:ea typeface="Roboto"/>
                <a:cs typeface="Roboto"/>
                <a:sym typeface="Roboto"/>
              </a:defRPr>
            </a:lvl6pPr>
            <a:lvl7pPr lvl="6" rtl="0" algn="l">
              <a:lnSpc>
                <a:spcPct val="100000"/>
              </a:lnSpc>
              <a:spcBef>
                <a:spcPts val="0"/>
              </a:spcBef>
              <a:spcAft>
                <a:spcPts val="0"/>
              </a:spcAft>
              <a:buSzPts val="2400"/>
              <a:buFont typeface="Roboto"/>
              <a:buNone/>
              <a:defRPr b="1" sz="2400">
                <a:latin typeface="Roboto"/>
                <a:ea typeface="Roboto"/>
                <a:cs typeface="Roboto"/>
                <a:sym typeface="Roboto"/>
              </a:defRPr>
            </a:lvl7pPr>
            <a:lvl8pPr lvl="7" rtl="0" algn="l">
              <a:lnSpc>
                <a:spcPct val="100000"/>
              </a:lnSpc>
              <a:spcBef>
                <a:spcPts val="0"/>
              </a:spcBef>
              <a:spcAft>
                <a:spcPts val="0"/>
              </a:spcAft>
              <a:buSzPts val="2400"/>
              <a:buFont typeface="Roboto"/>
              <a:buNone/>
              <a:defRPr b="1" sz="2400">
                <a:latin typeface="Roboto"/>
                <a:ea typeface="Roboto"/>
                <a:cs typeface="Roboto"/>
                <a:sym typeface="Roboto"/>
              </a:defRPr>
            </a:lvl8pPr>
            <a:lvl9pPr lvl="8" rtl="0" algn="l">
              <a:lnSpc>
                <a:spcPct val="100000"/>
              </a:lnSpc>
              <a:spcBef>
                <a:spcPts val="0"/>
              </a:spcBef>
              <a:spcAft>
                <a:spcPts val="0"/>
              </a:spcAft>
              <a:buSzPts val="2400"/>
              <a:buFont typeface="Roboto"/>
              <a:buNone/>
              <a:defRPr b="1" sz="2400">
                <a:latin typeface="Roboto"/>
                <a:ea typeface="Roboto"/>
                <a:cs typeface="Roboto"/>
                <a:sym typeface="Roboto"/>
              </a:defRPr>
            </a:lvl9pPr>
          </a:lstStyle>
          <a:p/>
        </p:txBody>
      </p:sp>
      <p:sp>
        <p:nvSpPr>
          <p:cNvPr id="174" name="Google Shape;174;p22"/>
          <p:cNvSpPr txBox="1"/>
          <p:nvPr>
            <p:ph idx="1" type="body"/>
          </p:nvPr>
        </p:nvSpPr>
        <p:spPr>
          <a:xfrm>
            <a:off x="370925" y="1235701"/>
            <a:ext cx="5783700" cy="3368400"/>
          </a:xfrm>
          <a:prstGeom prst="rect">
            <a:avLst/>
          </a:prstGeom>
          <a:noFill/>
          <a:ln>
            <a:noFill/>
          </a:ln>
        </p:spPr>
        <p:txBody>
          <a:bodyPr anchorCtr="0" anchor="t" bIns="45700" lIns="91425" spcFirstLastPara="1" rIns="91425" wrap="square" tIns="45700">
            <a:noAutofit/>
          </a:bodyPr>
          <a:lstStyle>
            <a:lvl1pPr indent="-354330" lvl="0" marL="457200" marR="0" rtl="0" algn="l">
              <a:lnSpc>
                <a:spcPct val="115000"/>
              </a:lnSpc>
              <a:spcBef>
                <a:spcPts val="360"/>
              </a:spcBef>
              <a:spcAft>
                <a:spcPts val="0"/>
              </a:spcAft>
              <a:buClr>
                <a:srgbClr val="F8A15A"/>
              </a:buClr>
              <a:buSzPts val="1980"/>
              <a:buFont typeface="Roboto"/>
              <a:buChar char="&gt;"/>
              <a:defRPr i="0" sz="1800">
                <a:solidFill>
                  <a:srgbClr val="3D3C3B"/>
                </a:solidFill>
                <a:latin typeface="Roboto"/>
                <a:ea typeface="Roboto"/>
                <a:cs typeface="Roboto"/>
                <a:sym typeface="Roboto"/>
              </a:defRPr>
            </a:lvl1pPr>
            <a:lvl2pPr indent="-323850" lvl="1" marL="914400" marR="0" rtl="0" algn="l">
              <a:lnSpc>
                <a:spcPct val="115000"/>
              </a:lnSpc>
              <a:spcBef>
                <a:spcPts val="450"/>
              </a:spcBef>
              <a:spcAft>
                <a:spcPts val="0"/>
              </a:spcAft>
              <a:buClr>
                <a:srgbClr val="F8A15A"/>
              </a:buClr>
              <a:buSzPts val="1500"/>
              <a:buFont typeface="Roboto"/>
              <a:buChar char="•"/>
              <a:defRPr i="0" sz="1500" u="none" cap="none" strike="noStrike">
                <a:solidFill>
                  <a:srgbClr val="3D3C3B"/>
                </a:solidFill>
                <a:latin typeface="Roboto"/>
                <a:ea typeface="Roboto"/>
                <a:cs typeface="Roboto"/>
                <a:sym typeface="Roboto"/>
              </a:defRPr>
            </a:lvl2pPr>
            <a:lvl3pPr indent="-314325" lvl="2" marL="1371600" marR="0" rtl="0" algn="l">
              <a:lnSpc>
                <a:spcPct val="115000"/>
              </a:lnSpc>
              <a:spcBef>
                <a:spcPts val="450"/>
              </a:spcBef>
              <a:spcAft>
                <a:spcPts val="0"/>
              </a:spcAft>
              <a:buClr>
                <a:srgbClr val="3D3C3B"/>
              </a:buClr>
              <a:buSzPts val="1350"/>
              <a:buFont typeface="Roboto"/>
              <a:buChar char="•"/>
              <a:defRPr i="0" sz="1350" u="none" cap="none" strike="noStrike">
                <a:solidFill>
                  <a:srgbClr val="3D3C3B"/>
                </a:solidFill>
                <a:latin typeface="Roboto"/>
                <a:ea typeface="Roboto"/>
                <a:cs typeface="Roboto"/>
                <a:sym typeface="Roboto"/>
              </a:defRPr>
            </a:lvl3pPr>
            <a:lvl4pPr indent="-304800" lvl="3" marL="1828800" marR="0" rtl="0" algn="l">
              <a:lnSpc>
                <a:spcPct val="115000"/>
              </a:lnSpc>
              <a:spcBef>
                <a:spcPts val="450"/>
              </a:spcBef>
              <a:spcAft>
                <a:spcPts val="0"/>
              </a:spcAft>
              <a:buClr>
                <a:srgbClr val="3D3C3B"/>
              </a:buClr>
              <a:buSzPts val="1200"/>
              <a:buFont typeface="Roboto"/>
              <a:buChar char="•"/>
              <a:defRPr i="0" sz="1200" u="none" cap="none" strike="noStrike">
                <a:solidFill>
                  <a:srgbClr val="3D3C3B"/>
                </a:solidFill>
                <a:latin typeface="Roboto"/>
                <a:ea typeface="Roboto"/>
                <a:cs typeface="Roboto"/>
                <a:sym typeface="Roboto"/>
              </a:defRPr>
            </a:lvl4pPr>
            <a:lvl5pPr indent="-323850" lvl="4" marL="2286000" marR="0" rtl="0" algn="l">
              <a:lnSpc>
                <a:spcPct val="115000"/>
              </a:lnSpc>
              <a:spcBef>
                <a:spcPts val="450"/>
              </a:spcBef>
              <a:spcAft>
                <a:spcPts val="0"/>
              </a:spcAft>
              <a:buClr>
                <a:schemeClr val="dk1"/>
              </a:buClr>
              <a:buSzPts val="1500"/>
              <a:buFont typeface="Roboto"/>
              <a:buChar char="»"/>
              <a:defRPr i="0" sz="1500" u="none" cap="none" strike="noStrike">
                <a:solidFill>
                  <a:schemeClr val="dk1"/>
                </a:solidFill>
                <a:latin typeface="Roboto"/>
                <a:ea typeface="Roboto"/>
                <a:cs typeface="Roboto"/>
                <a:sym typeface="Roboto"/>
              </a:defRPr>
            </a:lvl5pPr>
            <a:lvl6pPr indent="-323850" lvl="5" marL="2743200" marR="0" rtl="0" algn="l">
              <a:lnSpc>
                <a:spcPct val="115000"/>
              </a:lnSpc>
              <a:spcBef>
                <a:spcPts val="1200"/>
              </a:spcBef>
              <a:spcAft>
                <a:spcPts val="0"/>
              </a:spcAft>
              <a:buClr>
                <a:schemeClr val="dk1"/>
              </a:buClr>
              <a:buSzPts val="1500"/>
              <a:buFont typeface="Roboto"/>
              <a:buChar char="•"/>
              <a:defRPr i="0" sz="1500" u="none" cap="none" strike="noStrike">
                <a:solidFill>
                  <a:schemeClr val="dk1"/>
                </a:solidFill>
                <a:latin typeface="Roboto"/>
                <a:ea typeface="Roboto"/>
                <a:cs typeface="Roboto"/>
                <a:sym typeface="Roboto"/>
              </a:defRPr>
            </a:lvl6pPr>
            <a:lvl7pPr indent="-323850" lvl="6" marL="3200400" marR="0" rtl="0" algn="l">
              <a:lnSpc>
                <a:spcPct val="115000"/>
              </a:lnSpc>
              <a:spcBef>
                <a:spcPts val="1200"/>
              </a:spcBef>
              <a:spcAft>
                <a:spcPts val="0"/>
              </a:spcAft>
              <a:buClr>
                <a:schemeClr val="dk1"/>
              </a:buClr>
              <a:buSzPts val="1500"/>
              <a:buFont typeface="Roboto"/>
              <a:buChar char="•"/>
              <a:defRPr i="0" sz="1500" u="none" cap="none" strike="noStrike">
                <a:solidFill>
                  <a:schemeClr val="dk1"/>
                </a:solidFill>
                <a:latin typeface="Roboto"/>
                <a:ea typeface="Roboto"/>
                <a:cs typeface="Roboto"/>
                <a:sym typeface="Roboto"/>
              </a:defRPr>
            </a:lvl7pPr>
            <a:lvl8pPr indent="-323850" lvl="7" marL="3657600" marR="0" rtl="0" algn="l">
              <a:lnSpc>
                <a:spcPct val="115000"/>
              </a:lnSpc>
              <a:spcBef>
                <a:spcPts val="1200"/>
              </a:spcBef>
              <a:spcAft>
                <a:spcPts val="0"/>
              </a:spcAft>
              <a:buClr>
                <a:schemeClr val="dk1"/>
              </a:buClr>
              <a:buSzPts val="1500"/>
              <a:buFont typeface="Roboto"/>
              <a:buChar char="•"/>
              <a:defRPr i="0" sz="1500" u="none" cap="none" strike="noStrike">
                <a:solidFill>
                  <a:schemeClr val="dk1"/>
                </a:solidFill>
                <a:latin typeface="Roboto"/>
                <a:ea typeface="Roboto"/>
                <a:cs typeface="Roboto"/>
                <a:sym typeface="Roboto"/>
              </a:defRPr>
            </a:lvl8pPr>
            <a:lvl9pPr indent="-323850" lvl="8" marL="4114800" marR="0" rtl="0" algn="l">
              <a:lnSpc>
                <a:spcPct val="115000"/>
              </a:lnSpc>
              <a:spcBef>
                <a:spcPts val="1200"/>
              </a:spcBef>
              <a:spcAft>
                <a:spcPts val="1200"/>
              </a:spcAft>
              <a:buClr>
                <a:schemeClr val="dk1"/>
              </a:buClr>
              <a:buSzPts val="1500"/>
              <a:buFont typeface="Roboto"/>
              <a:buChar char="•"/>
              <a:defRPr i="0" sz="1500" u="none" cap="none" strike="noStrike">
                <a:solidFill>
                  <a:schemeClr val="dk1"/>
                </a:solidFill>
                <a:latin typeface="Roboto"/>
                <a:ea typeface="Roboto"/>
                <a:cs typeface="Roboto"/>
                <a:sym typeface="Roboto"/>
              </a:defRPr>
            </a:lvl9pPr>
          </a:lstStyle>
          <a:p/>
        </p:txBody>
      </p:sp>
      <p:sp>
        <p:nvSpPr>
          <p:cNvPr id="175" name="Google Shape;175;p22"/>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3D3C3B"/>
                </a:solidFill>
                <a:latin typeface="Roboto"/>
                <a:ea typeface="Roboto"/>
                <a:cs typeface="Roboto"/>
                <a:sym typeface="Roboto"/>
              </a:defRPr>
            </a:lvl1pPr>
            <a:lvl2pPr lvl="1">
              <a:buNone/>
              <a:defRPr sz="1300">
                <a:solidFill>
                  <a:srgbClr val="3D3C3B"/>
                </a:solidFill>
                <a:latin typeface="Roboto"/>
                <a:ea typeface="Roboto"/>
                <a:cs typeface="Roboto"/>
                <a:sym typeface="Roboto"/>
              </a:defRPr>
            </a:lvl2pPr>
            <a:lvl3pPr lvl="2">
              <a:buNone/>
              <a:defRPr sz="1300">
                <a:solidFill>
                  <a:srgbClr val="3D3C3B"/>
                </a:solidFill>
                <a:latin typeface="Roboto"/>
                <a:ea typeface="Roboto"/>
                <a:cs typeface="Roboto"/>
                <a:sym typeface="Roboto"/>
              </a:defRPr>
            </a:lvl3pPr>
            <a:lvl4pPr lvl="3">
              <a:buNone/>
              <a:defRPr sz="1300">
                <a:solidFill>
                  <a:srgbClr val="3D3C3B"/>
                </a:solidFill>
                <a:latin typeface="Roboto"/>
                <a:ea typeface="Roboto"/>
                <a:cs typeface="Roboto"/>
                <a:sym typeface="Roboto"/>
              </a:defRPr>
            </a:lvl4pPr>
            <a:lvl5pPr lvl="4">
              <a:buNone/>
              <a:defRPr sz="1300">
                <a:solidFill>
                  <a:srgbClr val="3D3C3B"/>
                </a:solidFill>
                <a:latin typeface="Roboto"/>
                <a:ea typeface="Roboto"/>
                <a:cs typeface="Roboto"/>
                <a:sym typeface="Roboto"/>
              </a:defRPr>
            </a:lvl5pPr>
            <a:lvl6pPr lvl="5">
              <a:buNone/>
              <a:defRPr sz="1300">
                <a:solidFill>
                  <a:srgbClr val="3D3C3B"/>
                </a:solidFill>
                <a:latin typeface="Roboto"/>
                <a:ea typeface="Roboto"/>
                <a:cs typeface="Roboto"/>
                <a:sym typeface="Roboto"/>
              </a:defRPr>
            </a:lvl6pPr>
            <a:lvl7pPr lvl="6">
              <a:buNone/>
              <a:defRPr sz="1300">
                <a:solidFill>
                  <a:srgbClr val="3D3C3B"/>
                </a:solidFill>
                <a:latin typeface="Roboto"/>
                <a:ea typeface="Roboto"/>
                <a:cs typeface="Roboto"/>
                <a:sym typeface="Roboto"/>
              </a:defRPr>
            </a:lvl7pPr>
            <a:lvl8pPr lvl="7">
              <a:buNone/>
              <a:defRPr sz="1300">
                <a:solidFill>
                  <a:srgbClr val="3D3C3B"/>
                </a:solidFill>
                <a:latin typeface="Roboto"/>
                <a:ea typeface="Roboto"/>
                <a:cs typeface="Roboto"/>
                <a:sym typeface="Roboto"/>
              </a:defRPr>
            </a:lvl8pPr>
            <a:lvl9pPr lvl="8">
              <a:buNone/>
              <a:defRPr sz="1300">
                <a:solidFill>
                  <a:srgbClr val="3D3C3B"/>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2">
    <p:spTree>
      <p:nvGrpSpPr>
        <p:cNvPr id="176" name="Shape 176"/>
        <p:cNvGrpSpPr/>
        <p:nvPr/>
      </p:nvGrpSpPr>
      <p:grpSpPr>
        <a:xfrm>
          <a:off x="0" y="0"/>
          <a:ext cx="0" cy="0"/>
          <a:chOff x="0" y="0"/>
          <a:chExt cx="0" cy="0"/>
        </a:xfrm>
      </p:grpSpPr>
      <p:sp>
        <p:nvSpPr>
          <p:cNvPr id="177" name="Google Shape;177;p2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78" name="Google Shape;178;p2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79" name="Google Shape;179;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spTree>
      <p:nvGrpSpPr>
        <p:cNvPr id="180" name="Shape 180"/>
        <p:cNvGrpSpPr/>
        <p:nvPr/>
      </p:nvGrpSpPr>
      <p:grpSpPr>
        <a:xfrm>
          <a:off x="0" y="0"/>
          <a:ext cx="0" cy="0"/>
          <a:chOff x="0" y="0"/>
          <a:chExt cx="0" cy="0"/>
        </a:xfrm>
      </p:grpSpPr>
      <p:sp>
        <p:nvSpPr>
          <p:cNvPr id="181" name="Google Shape;181;p24"/>
          <p:cNvSpPr/>
          <p:nvPr>
            <p:ph idx="2" type="pic"/>
          </p:nvPr>
        </p:nvSpPr>
        <p:spPr>
          <a:xfrm>
            <a:off x="0" y="0"/>
            <a:ext cx="5943600" cy="5143500"/>
          </a:xfrm>
          <a:prstGeom prst="rect">
            <a:avLst/>
          </a:prstGeom>
          <a:noFill/>
          <a:ln>
            <a:noFill/>
          </a:ln>
        </p:spPr>
      </p:sp>
      <p:sp>
        <p:nvSpPr>
          <p:cNvPr id="182" name="Google Shape;182;p24"/>
          <p:cNvSpPr txBox="1"/>
          <p:nvPr>
            <p:ph idx="12" type="sldNum"/>
          </p:nvPr>
        </p:nvSpPr>
        <p:spPr>
          <a:xfrm>
            <a:off x="8298149" y="4222745"/>
            <a:ext cx="665700" cy="762000"/>
          </a:xfrm>
          <a:prstGeom prst="rect">
            <a:avLst/>
          </a:prstGeom>
          <a:noFill/>
          <a:ln>
            <a:noFill/>
          </a:ln>
        </p:spPr>
        <p:txBody>
          <a:bodyPr anchorCtr="0" anchor="ctr" bIns="34275" lIns="34275" spcFirstLastPara="1" rIns="34275" wrap="square" tIns="34275">
            <a:spAutoFit/>
          </a:bodyPr>
          <a:lstStyle>
            <a:lvl1pPr indent="0" lvl="0" marL="0" rtl="0" algn="r">
              <a:lnSpc>
                <a:spcPct val="100000"/>
              </a:lnSpc>
              <a:spcBef>
                <a:spcPts val="0"/>
              </a:spcBef>
              <a:spcAft>
                <a:spcPts val="0"/>
              </a:spcAft>
              <a:buClr>
                <a:srgbClr val="D8D8D8"/>
              </a:buClr>
              <a:buSzPts val="4500"/>
              <a:buFont typeface="Poppins"/>
              <a:buNone/>
              <a:defRPr b="1" sz="4500">
                <a:solidFill>
                  <a:srgbClr val="D8D8D8"/>
                </a:solidFill>
                <a:latin typeface="Poppins"/>
                <a:ea typeface="Poppins"/>
                <a:cs typeface="Poppins"/>
                <a:sym typeface="Poppins"/>
              </a:defRPr>
            </a:lvl1pPr>
            <a:lvl2pPr indent="0" lvl="1" marL="0" rtl="0" algn="r">
              <a:lnSpc>
                <a:spcPct val="100000"/>
              </a:lnSpc>
              <a:spcBef>
                <a:spcPts val="0"/>
              </a:spcBef>
              <a:spcAft>
                <a:spcPts val="0"/>
              </a:spcAft>
              <a:buClr>
                <a:srgbClr val="D8D8D8"/>
              </a:buClr>
              <a:buSzPts val="4500"/>
              <a:buFont typeface="Poppins"/>
              <a:buNone/>
              <a:defRPr b="1" sz="4500">
                <a:solidFill>
                  <a:srgbClr val="D8D8D8"/>
                </a:solidFill>
                <a:latin typeface="Poppins"/>
                <a:ea typeface="Poppins"/>
                <a:cs typeface="Poppins"/>
                <a:sym typeface="Poppins"/>
              </a:defRPr>
            </a:lvl2pPr>
            <a:lvl3pPr indent="0" lvl="2" marL="0" rtl="0" algn="r">
              <a:lnSpc>
                <a:spcPct val="100000"/>
              </a:lnSpc>
              <a:spcBef>
                <a:spcPts val="0"/>
              </a:spcBef>
              <a:spcAft>
                <a:spcPts val="0"/>
              </a:spcAft>
              <a:buClr>
                <a:srgbClr val="D8D8D8"/>
              </a:buClr>
              <a:buSzPts val="4500"/>
              <a:buFont typeface="Poppins"/>
              <a:buNone/>
              <a:defRPr b="1" sz="4500">
                <a:solidFill>
                  <a:srgbClr val="D8D8D8"/>
                </a:solidFill>
                <a:latin typeface="Poppins"/>
                <a:ea typeface="Poppins"/>
                <a:cs typeface="Poppins"/>
                <a:sym typeface="Poppins"/>
              </a:defRPr>
            </a:lvl3pPr>
            <a:lvl4pPr indent="0" lvl="3" marL="0" rtl="0" algn="r">
              <a:lnSpc>
                <a:spcPct val="100000"/>
              </a:lnSpc>
              <a:spcBef>
                <a:spcPts val="0"/>
              </a:spcBef>
              <a:spcAft>
                <a:spcPts val="0"/>
              </a:spcAft>
              <a:buClr>
                <a:srgbClr val="D8D8D8"/>
              </a:buClr>
              <a:buSzPts val="4500"/>
              <a:buFont typeface="Poppins"/>
              <a:buNone/>
              <a:defRPr b="1" sz="4500">
                <a:solidFill>
                  <a:srgbClr val="D8D8D8"/>
                </a:solidFill>
                <a:latin typeface="Poppins"/>
                <a:ea typeface="Poppins"/>
                <a:cs typeface="Poppins"/>
                <a:sym typeface="Poppins"/>
              </a:defRPr>
            </a:lvl4pPr>
            <a:lvl5pPr indent="0" lvl="4" marL="0" rtl="0" algn="r">
              <a:lnSpc>
                <a:spcPct val="100000"/>
              </a:lnSpc>
              <a:spcBef>
                <a:spcPts val="0"/>
              </a:spcBef>
              <a:spcAft>
                <a:spcPts val="0"/>
              </a:spcAft>
              <a:buClr>
                <a:srgbClr val="D8D8D8"/>
              </a:buClr>
              <a:buSzPts val="4500"/>
              <a:buFont typeface="Poppins"/>
              <a:buNone/>
              <a:defRPr b="1" sz="4500">
                <a:solidFill>
                  <a:srgbClr val="D8D8D8"/>
                </a:solidFill>
                <a:latin typeface="Poppins"/>
                <a:ea typeface="Poppins"/>
                <a:cs typeface="Poppins"/>
                <a:sym typeface="Poppins"/>
              </a:defRPr>
            </a:lvl5pPr>
            <a:lvl6pPr indent="0" lvl="5" marL="0" rtl="0" algn="r">
              <a:lnSpc>
                <a:spcPct val="100000"/>
              </a:lnSpc>
              <a:spcBef>
                <a:spcPts val="0"/>
              </a:spcBef>
              <a:spcAft>
                <a:spcPts val="0"/>
              </a:spcAft>
              <a:buClr>
                <a:srgbClr val="D8D8D8"/>
              </a:buClr>
              <a:buSzPts val="4500"/>
              <a:buFont typeface="Poppins"/>
              <a:buNone/>
              <a:defRPr b="1" sz="4500">
                <a:solidFill>
                  <a:srgbClr val="D8D8D8"/>
                </a:solidFill>
                <a:latin typeface="Poppins"/>
                <a:ea typeface="Poppins"/>
                <a:cs typeface="Poppins"/>
                <a:sym typeface="Poppins"/>
              </a:defRPr>
            </a:lvl6pPr>
            <a:lvl7pPr indent="0" lvl="6" marL="0" rtl="0" algn="r">
              <a:lnSpc>
                <a:spcPct val="100000"/>
              </a:lnSpc>
              <a:spcBef>
                <a:spcPts val="0"/>
              </a:spcBef>
              <a:spcAft>
                <a:spcPts val="0"/>
              </a:spcAft>
              <a:buClr>
                <a:srgbClr val="D8D8D8"/>
              </a:buClr>
              <a:buSzPts val="4500"/>
              <a:buFont typeface="Poppins"/>
              <a:buNone/>
              <a:defRPr b="1" sz="4500">
                <a:solidFill>
                  <a:srgbClr val="D8D8D8"/>
                </a:solidFill>
                <a:latin typeface="Poppins"/>
                <a:ea typeface="Poppins"/>
                <a:cs typeface="Poppins"/>
                <a:sym typeface="Poppins"/>
              </a:defRPr>
            </a:lvl7pPr>
            <a:lvl8pPr indent="0" lvl="7" marL="0" rtl="0" algn="r">
              <a:lnSpc>
                <a:spcPct val="100000"/>
              </a:lnSpc>
              <a:spcBef>
                <a:spcPts val="0"/>
              </a:spcBef>
              <a:spcAft>
                <a:spcPts val="0"/>
              </a:spcAft>
              <a:buClr>
                <a:srgbClr val="D8D8D8"/>
              </a:buClr>
              <a:buSzPts val="4500"/>
              <a:buFont typeface="Poppins"/>
              <a:buNone/>
              <a:defRPr b="1" sz="4500">
                <a:solidFill>
                  <a:srgbClr val="D8D8D8"/>
                </a:solidFill>
                <a:latin typeface="Poppins"/>
                <a:ea typeface="Poppins"/>
                <a:cs typeface="Poppins"/>
                <a:sym typeface="Poppins"/>
              </a:defRPr>
            </a:lvl8pPr>
            <a:lvl9pPr indent="0" lvl="8" marL="0" rtl="0" algn="r">
              <a:lnSpc>
                <a:spcPct val="100000"/>
              </a:lnSpc>
              <a:spcBef>
                <a:spcPts val="0"/>
              </a:spcBef>
              <a:spcAft>
                <a:spcPts val="0"/>
              </a:spcAft>
              <a:buClr>
                <a:srgbClr val="D8D8D8"/>
              </a:buClr>
              <a:buSzPts val="4500"/>
              <a:buFont typeface="Poppins"/>
              <a:buNone/>
              <a:defRPr b="1" sz="4500">
                <a:solidFill>
                  <a:srgbClr val="D8D8D8"/>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b="0" sz="1000">
              <a:solidFill>
                <a:schemeClr val="dk2"/>
              </a:solidFill>
              <a:latin typeface="Arial"/>
              <a:ea typeface="Arial"/>
              <a:cs typeface="Arial"/>
              <a:sym typeface="Arial"/>
            </a:endParaRPr>
          </a:p>
        </p:txBody>
      </p:sp>
      <p:sp>
        <p:nvSpPr>
          <p:cNvPr id="183" name="Google Shape;183;p24"/>
          <p:cNvSpPr txBox="1"/>
          <p:nvPr>
            <p:ph type="title"/>
          </p:nvPr>
        </p:nvSpPr>
        <p:spPr>
          <a:xfrm>
            <a:off x="6353010" y="1151636"/>
            <a:ext cx="2610600" cy="1731600"/>
          </a:xfrm>
          <a:prstGeom prst="rect">
            <a:avLst/>
          </a:prstGeom>
          <a:noFill/>
          <a:ln>
            <a:noFill/>
          </a:ln>
        </p:spPr>
        <p:txBody>
          <a:bodyPr anchorCtr="0" anchor="ctr" bIns="34275" lIns="34275" spcFirstLastPara="1" rIns="34275" wrap="square" tIns="34275">
            <a:normAutofit/>
          </a:bodyPr>
          <a:lstStyle>
            <a:lvl1pPr lvl="0" rtl="0" algn="l">
              <a:lnSpc>
                <a:spcPct val="100000"/>
              </a:lnSpc>
              <a:spcBef>
                <a:spcPts val="0"/>
              </a:spcBef>
              <a:spcAft>
                <a:spcPts val="0"/>
              </a:spcAft>
              <a:buClr>
                <a:srgbClr val="3C3C3C"/>
              </a:buClr>
              <a:buSzPts val="3600"/>
              <a:buFont typeface="Poppins"/>
              <a:buNone/>
              <a:defRPr sz="3600"/>
            </a:lvl1pPr>
            <a:lvl2pPr lvl="1" rtl="0" algn="l">
              <a:lnSpc>
                <a:spcPct val="90000"/>
              </a:lnSpc>
              <a:spcBef>
                <a:spcPts val="0"/>
              </a:spcBef>
              <a:spcAft>
                <a:spcPts val="0"/>
              </a:spcAft>
              <a:buClr>
                <a:srgbClr val="3C3C3C"/>
              </a:buClr>
              <a:buSzPts val="1400"/>
              <a:buNone/>
              <a:defRPr/>
            </a:lvl2pPr>
            <a:lvl3pPr lvl="2" rtl="0" algn="l">
              <a:lnSpc>
                <a:spcPct val="90000"/>
              </a:lnSpc>
              <a:spcBef>
                <a:spcPts val="0"/>
              </a:spcBef>
              <a:spcAft>
                <a:spcPts val="0"/>
              </a:spcAft>
              <a:buClr>
                <a:srgbClr val="3C3C3C"/>
              </a:buClr>
              <a:buSzPts val="1400"/>
              <a:buNone/>
              <a:defRPr/>
            </a:lvl3pPr>
            <a:lvl4pPr lvl="3" rtl="0" algn="l">
              <a:lnSpc>
                <a:spcPct val="90000"/>
              </a:lnSpc>
              <a:spcBef>
                <a:spcPts val="0"/>
              </a:spcBef>
              <a:spcAft>
                <a:spcPts val="0"/>
              </a:spcAft>
              <a:buClr>
                <a:srgbClr val="3C3C3C"/>
              </a:buClr>
              <a:buSzPts val="1400"/>
              <a:buNone/>
              <a:defRPr/>
            </a:lvl4pPr>
            <a:lvl5pPr lvl="4" rtl="0" algn="l">
              <a:lnSpc>
                <a:spcPct val="90000"/>
              </a:lnSpc>
              <a:spcBef>
                <a:spcPts val="0"/>
              </a:spcBef>
              <a:spcAft>
                <a:spcPts val="0"/>
              </a:spcAft>
              <a:buClr>
                <a:srgbClr val="3C3C3C"/>
              </a:buClr>
              <a:buSzPts val="1400"/>
              <a:buNone/>
              <a:defRPr/>
            </a:lvl5pPr>
            <a:lvl6pPr lvl="5" rtl="0" algn="l">
              <a:lnSpc>
                <a:spcPct val="90000"/>
              </a:lnSpc>
              <a:spcBef>
                <a:spcPts val="0"/>
              </a:spcBef>
              <a:spcAft>
                <a:spcPts val="0"/>
              </a:spcAft>
              <a:buClr>
                <a:srgbClr val="3C3C3C"/>
              </a:buClr>
              <a:buSzPts val="1400"/>
              <a:buNone/>
              <a:defRPr/>
            </a:lvl6pPr>
            <a:lvl7pPr lvl="6" rtl="0" algn="l">
              <a:lnSpc>
                <a:spcPct val="90000"/>
              </a:lnSpc>
              <a:spcBef>
                <a:spcPts val="0"/>
              </a:spcBef>
              <a:spcAft>
                <a:spcPts val="0"/>
              </a:spcAft>
              <a:buClr>
                <a:srgbClr val="3C3C3C"/>
              </a:buClr>
              <a:buSzPts val="1400"/>
              <a:buNone/>
              <a:defRPr/>
            </a:lvl7pPr>
            <a:lvl8pPr lvl="7" rtl="0" algn="l">
              <a:lnSpc>
                <a:spcPct val="90000"/>
              </a:lnSpc>
              <a:spcBef>
                <a:spcPts val="0"/>
              </a:spcBef>
              <a:spcAft>
                <a:spcPts val="0"/>
              </a:spcAft>
              <a:buClr>
                <a:srgbClr val="3C3C3C"/>
              </a:buClr>
              <a:buSzPts val="1400"/>
              <a:buNone/>
              <a:defRPr/>
            </a:lvl8pPr>
            <a:lvl9pPr lvl="8" rtl="0" algn="l">
              <a:lnSpc>
                <a:spcPct val="90000"/>
              </a:lnSpc>
              <a:spcBef>
                <a:spcPts val="0"/>
              </a:spcBef>
              <a:spcAft>
                <a:spcPts val="0"/>
              </a:spcAft>
              <a:buClr>
                <a:srgbClr val="3C3C3C"/>
              </a:buClr>
              <a:buSzPts val="14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Picture with Caption" showMasterSp="0">
  <p:cSld name="6_Picture with Caption">
    <p:spTree>
      <p:nvGrpSpPr>
        <p:cNvPr id="184" name="Shape 184"/>
        <p:cNvGrpSpPr/>
        <p:nvPr/>
      </p:nvGrpSpPr>
      <p:grpSpPr>
        <a:xfrm>
          <a:off x="0" y="0"/>
          <a:ext cx="0" cy="0"/>
          <a:chOff x="0" y="0"/>
          <a:chExt cx="0" cy="0"/>
        </a:xfrm>
      </p:grpSpPr>
      <p:sp>
        <p:nvSpPr>
          <p:cNvPr id="185" name="Google Shape;185;p25"/>
          <p:cNvSpPr/>
          <p:nvPr>
            <p:ph idx="2" type="pic"/>
          </p:nvPr>
        </p:nvSpPr>
        <p:spPr>
          <a:xfrm>
            <a:off x="0" y="1"/>
            <a:ext cx="9144000" cy="5143500"/>
          </a:xfrm>
          <a:prstGeom prst="rect">
            <a:avLst/>
          </a:prstGeom>
          <a:noFill/>
          <a:ln>
            <a:noFill/>
          </a:ln>
        </p:spPr>
      </p:sp>
      <p:sp>
        <p:nvSpPr>
          <p:cNvPr id="186" name="Google Shape;186;p25"/>
          <p:cNvSpPr txBox="1"/>
          <p:nvPr>
            <p:ph idx="12" type="sldNum"/>
          </p:nvPr>
        </p:nvSpPr>
        <p:spPr>
          <a:xfrm>
            <a:off x="8298149" y="4222745"/>
            <a:ext cx="665700" cy="284700"/>
          </a:xfrm>
          <a:prstGeom prst="rect">
            <a:avLst/>
          </a:prstGeom>
          <a:noFill/>
          <a:ln>
            <a:noFill/>
          </a:ln>
        </p:spPr>
        <p:txBody>
          <a:bodyPr anchorCtr="0" anchor="ctr" bIns="34275" lIns="34275" spcFirstLastPara="1" rIns="34275" wrap="square" tIns="34275">
            <a:spAutoFit/>
          </a:bodyPr>
          <a:lstStyle>
            <a:lvl1pPr indent="0" lvl="0" marL="0" marR="0" rtl="0" algn="r">
              <a:lnSpc>
                <a:spcPct val="100000"/>
              </a:lnSpc>
              <a:spcBef>
                <a:spcPts val="0"/>
              </a:spcBef>
              <a:spcAft>
                <a:spcPts val="0"/>
              </a:spcAft>
              <a:buClr>
                <a:srgbClr val="FFFFFF"/>
              </a:buClr>
              <a:buSzPts val="4500"/>
              <a:buFont typeface="Poppins"/>
              <a:buNone/>
              <a:defRPr b="0" i="0" sz="1400" u="none" cap="none" strike="noStrike">
                <a:solidFill>
                  <a:srgbClr val="FFFFFF"/>
                </a:solidFill>
                <a:latin typeface="Arial"/>
                <a:ea typeface="Arial"/>
                <a:cs typeface="Arial"/>
                <a:sym typeface="Arial"/>
              </a:defRPr>
            </a:lvl1pPr>
            <a:lvl2pPr indent="0" lvl="1" marL="0" marR="0" rtl="0" algn="r">
              <a:lnSpc>
                <a:spcPct val="100000"/>
              </a:lnSpc>
              <a:spcBef>
                <a:spcPts val="0"/>
              </a:spcBef>
              <a:spcAft>
                <a:spcPts val="0"/>
              </a:spcAft>
              <a:buClr>
                <a:srgbClr val="FFFFFF"/>
              </a:buClr>
              <a:buSzPts val="4500"/>
              <a:buFont typeface="Poppins"/>
              <a:buNone/>
              <a:defRPr b="0" i="0" sz="1400" u="none" cap="none" strike="noStrike">
                <a:solidFill>
                  <a:srgbClr val="FFFFFF"/>
                </a:solidFill>
                <a:latin typeface="Arial"/>
                <a:ea typeface="Arial"/>
                <a:cs typeface="Arial"/>
                <a:sym typeface="Arial"/>
              </a:defRPr>
            </a:lvl2pPr>
            <a:lvl3pPr indent="0" lvl="2" marL="0" marR="0" rtl="0" algn="r">
              <a:lnSpc>
                <a:spcPct val="100000"/>
              </a:lnSpc>
              <a:spcBef>
                <a:spcPts val="0"/>
              </a:spcBef>
              <a:spcAft>
                <a:spcPts val="0"/>
              </a:spcAft>
              <a:buClr>
                <a:srgbClr val="FFFFFF"/>
              </a:buClr>
              <a:buSzPts val="4500"/>
              <a:buFont typeface="Poppins"/>
              <a:buNone/>
              <a:defRPr b="0" i="0" sz="1400" u="none" cap="none" strike="noStrike">
                <a:solidFill>
                  <a:srgbClr val="FFFFFF"/>
                </a:solidFill>
                <a:latin typeface="Arial"/>
                <a:ea typeface="Arial"/>
                <a:cs typeface="Arial"/>
                <a:sym typeface="Arial"/>
              </a:defRPr>
            </a:lvl3pPr>
            <a:lvl4pPr indent="0" lvl="3" marL="0" marR="0" rtl="0" algn="r">
              <a:lnSpc>
                <a:spcPct val="100000"/>
              </a:lnSpc>
              <a:spcBef>
                <a:spcPts val="0"/>
              </a:spcBef>
              <a:spcAft>
                <a:spcPts val="0"/>
              </a:spcAft>
              <a:buClr>
                <a:srgbClr val="FFFFFF"/>
              </a:buClr>
              <a:buSzPts val="4500"/>
              <a:buFont typeface="Poppins"/>
              <a:buNone/>
              <a:defRPr b="0" i="0" sz="1400" u="none" cap="none" strike="noStrike">
                <a:solidFill>
                  <a:srgbClr val="FFFFFF"/>
                </a:solidFill>
                <a:latin typeface="Arial"/>
                <a:ea typeface="Arial"/>
                <a:cs typeface="Arial"/>
                <a:sym typeface="Arial"/>
              </a:defRPr>
            </a:lvl4pPr>
            <a:lvl5pPr indent="0" lvl="4" marL="0" marR="0" rtl="0" algn="r">
              <a:lnSpc>
                <a:spcPct val="100000"/>
              </a:lnSpc>
              <a:spcBef>
                <a:spcPts val="0"/>
              </a:spcBef>
              <a:spcAft>
                <a:spcPts val="0"/>
              </a:spcAft>
              <a:buClr>
                <a:srgbClr val="FFFFFF"/>
              </a:buClr>
              <a:buSzPts val="4500"/>
              <a:buFont typeface="Poppins"/>
              <a:buNone/>
              <a:defRPr b="0" i="0" sz="1400" u="none" cap="none" strike="noStrike">
                <a:solidFill>
                  <a:srgbClr val="FFFFFF"/>
                </a:solidFill>
                <a:latin typeface="Arial"/>
                <a:ea typeface="Arial"/>
                <a:cs typeface="Arial"/>
                <a:sym typeface="Arial"/>
              </a:defRPr>
            </a:lvl5pPr>
            <a:lvl6pPr indent="0" lvl="5" marL="0" marR="0" rtl="0" algn="r">
              <a:lnSpc>
                <a:spcPct val="100000"/>
              </a:lnSpc>
              <a:spcBef>
                <a:spcPts val="0"/>
              </a:spcBef>
              <a:spcAft>
                <a:spcPts val="0"/>
              </a:spcAft>
              <a:buClr>
                <a:srgbClr val="FFFFFF"/>
              </a:buClr>
              <a:buSzPts val="4500"/>
              <a:buFont typeface="Poppins"/>
              <a:buNone/>
              <a:defRPr b="0" i="0" sz="1400" u="none" cap="none" strike="noStrike">
                <a:solidFill>
                  <a:srgbClr val="FFFFFF"/>
                </a:solidFill>
                <a:latin typeface="Arial"/>
                <a:ea typeface="Arial"/>
                <a:cs typeface="Arial"/>
                <a:sym typeface="Arial"/>
              </a:defRPr>
            </a:lvl6pPr>
            <a:lvl7pPr indent="0" lvl="6" marL="0" marR="0" rtl="0" algn="r">
              <a:lnSpc>
                <a:spcPct val="100000"/>
              </a:lnSpc>
              <a:spcBef>
                <a:spcPts val="0"/>
              </a:spcBef>
              <a:spcAft>
                <a:spcPts val="0"/>
              </a:spcAft>
              <a:buClr>
                <a:srgbClr val="FFFFFF"/>
              </a:buClr>
              <a:buSzPts val="4500"/>
              <a:buFont typeface="Poppins"/>
              <a:buNone/>
              <a:defRPr b="0" i="0" sz="1400" u="none" cap="none" strike="noStrike">
                <a:solidFill>
                  <a:srgbClr val="FFFFFF"/>
                </a:solidFill>
                <a:latin typeface="Arial"/>
                <a:ea typeface="Arial"/>
                <a:cs typeface="Arial"/>
                <a:sym typeface="Arial"/>
              </a:defRPr>
            </a:lvl7pPr>
            <a:lvl8pPr indent="0" lvl="7" marL="0" marR="0" rtl="0" algn="r">
              <a:lnSpc>
                <a:spcPct val="100000"/>
              </a:lnSpc>
              <a:spcBef>
                <a:spcPts val="0"/>
              </a:spcBef>
              <a:spcAft>
                <a:spcPts val="0"/>
              </a:spcAft>
              <a:buClr>
                <a:srgbClr val="FFFFFF"/>
              </a:buClr>
              <a:buSzPts val="4500"/>
              <a:buFont typeface="Poppins"/>
              <a:buNone/>
              <a:defRPr b="0" i="0" sz="1400" u="none" cap="none" strike="noStrike">
                <a:solidFill>
                  <a:srgbClr val="FFFFFF"/>
                </a:solidFill>
                <a:latin typeface="Arial"/>
                <a:ea typeface="Arial"/>
                <a:cs typeface="Arial"/>
                <a:sym typeface="Arial"/>
              </a:defRPr>
            </a:lvl8pPr>
            <a:lvl9pPr indent="0" lvl="8" marL="0" marR="0" rtl="0" algn="r">
              <a:lnSpc>
                <a:spcPct val="100000"/>
              </a:lnSpc>
              <a:spcBef>
                <a:spcPts val="0"/>
              </a:spcBef>
              <a:spcAft>
                <a:spcPts val="0"/>
              </a:spcAft>
              <a:buClr>
                <a:srgbClr val="FFFFFF"/>
              </a:buClr>
              <a:buSzPts val="4500"/>
              <a:buFont typeface="Poppins"/>
              <a:buNone/>
              <a:defRPr b="0" i="0" sz="1400" u="none" cap="none" strike="noStrike">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chemeClr val="dk2"/>
              </a:solidFill>
            </a:endParaRPr>
          </a:p>
        </p:txBody>
      </p:sp>
      <p:sp>
        <p:nvSpPr>
          <p:cNvPr id="187" name="Google Shape;187;p25"/>
          <p:cNvSpPr txBox="1"/>
          <p:nvPr>
            <p:ph type="title"/>
          </p:nvPr>
        </p:nvSpPr>
        <p:spPr>
          <a:xfrm>
            <a:off x="1622324" y="2157497"/>
            <a:ext cx="5899500" cy="900300"/>
          </a:xfrm>
          <a:prstGeom prst="rect">
            <a:avLst/>
          </a:prstGeom>
          <a:noFill/>
          <a:ln>
            <a:noFill/>
          </a:ln>
        </p:spPr>
        <p:txBody>
          <a:bodyPr anchorCtr="0" anchor="ctr" bIns="34275" lIns="34275" spcFirstLastPara="1" rIns="34275" wrap="square" tIns="34275">
            <a:normAutofit/>
          </a:bodyPr>
          <a:lstStyle>
            <a:lvl1pPr lvl="0" rtl="0" algn="ctr">
              <a:lnSpc>
                <a:spcPct val="100000"/>
              </a:lnSpc>
              <a:spcBef>
                <a:spcPts val="0"/>
              </a:spcBef>
              <a:spcAft>
                <a:spcPts val="0"/>
              </a:spcAft>
              <a:buClr>
                <a:schemeClr val="accent1"/>
              </a:buClr>
              <a:buSzPts val="5400"/>
              <a:buFont typeface="Poppins"/>
              <a:buNone/>
              <a:defRPr b="1" sz="5400">
                <a:solidFill>
                  <a:schemeClr val="accent1"/>
                </a:solidFill>
                <a:latin typeface="Poppins"/>
                <a:ea typeface="Poppins"/>
                <a:cs typeface="Poppins"/>
                <a:sym typeface="Poppins"/>
              </a:defRPr>
            </a:lvl1pPr>
            <a:lvl2pPr lvl="1" rtl="0" algn="l">
              <a:lnSpc>
                <a:spcPct val="90000"/>
              </a:lnSpc>
              <a:spcBef>
                <a:spcPts val="0"/>
              </a:spcBef>
              <a:spcAft>
                <a:spcPts val="0"/>
              </a:spcAft>
              <a:buClr>
                <a:srgbClr val="3C3C3C"/>
              </a:buClr>
              <a:buSzPts val="1400"/>
              <a:buNone/>
              <a:defRPr/>
            </a:lvl2pPr>
            <a:lvl3pPr lvl="2" rtl="0" algn="l">
              <a:lnSpc>
                <a:spcPct val="90000"/>
              </a:lnSpc>
              <a:spcBef>
                <a:spcPts val="0"/>
              </a:spcBef>
              <a:spcAft>
                <a:spcPts val="0"/>
              </a:spcAft>
              <a:buClr>
                <a:srgbClr val="3C3C3C"/>
              </a:buClr>
              <a:buSzPts val="1400"/>
              <a:buNone/>
              <a:defRPr/>
            </a:lvl3pPr>
            <a:lvl4pPr lvl="3" rtl="0" algn="l">
              <a:lnSpc>
                <a:spcPct val="90000"/>
              </a:lnSpc>
              <a:spcBef>
                <a:spcPts val="0"/>
              </a:spcBef>
              <a:spcAft>
                <a:spcPts val="0"/>
              </a:spcAft>
              <a:buClr>
                <a:srgbClr val="3C3C3C"/>
              </a:buClr>
              <a:buSzPts val="1400"/>
              <a:buNone/>
              <a:defRPr/>
            </a:lvl4pPr>
            <a:lvl5pPr lvl="4" rtl="0" algn="l">
              <a:lnSpc>
                <a:spcPct val="90000"/>
              </a:lnSpc>
              <a:spcBef>
                <a:spcPts val="0"/>
              </a:spcBef>
              <a:spcAft>
                <a:spcPts val="0"/>
              </a:spcAft>
              <a:buClr>
                <a:srgbClr val="3C3C3C"/>
              </a:buClr>
              <a:buSzPts val="1400"/>
              <a:buNone/>
              <a:defRPr/>
            </a:lvl5pPr>
            <a:lvl6pPr lvl="5" rtl="0" algn="l">
              <a:lnSpc>
                <a:spcPct val="90000"/>
              </a:lnSpc>
              <a:spcBef>
                <a:spcPts val="0"/>
              </a:spcBef>
              <a:spcAft>
                <a:spcPts val="0"/>
              </a:spcAft>
              <a:buClr>
                <a:srgbClr val="3C3C3C"/>
              </a:buClr>
              <a:buSzPts val="1400"/>
              <a:buNone/>
              <a:defRPr/>
            </a:lvl6pPr>
            <a:lvl7pPr lvl="6" rtl="0" algn="l">
              <a:lnSpc>
                <a:spcPct val="90000"/>
              </a:lnSpc>
              <a:spcBef>
                <a:spcPts val="0"/>
              </a:spcBef>
              <a:spcAft>
                <a:spcPts val="0"/>
              </a:spcAft>
              <a:buClr>
                <a:srgbClr val="3C3C3C"/>
              </a:buClr>
              <a:buSzPts val="1400"/>
              <a:buNone/>
              <a:defRPr/>
            </a:lvl7pPr>
            <a:lvl8pPr lvl="7" rtl="0" algn="l">
              <a:lnSpc>
                <a:spcPct val="90000"/>
              </a:lnSpc>
              <a:spcBef>
                <a:spcPts val="0"/>
              </a:spcBef>
              <a:spcAft>
                <a:spcPts val="0"/>
              </a:spcAft>
              <a:buClr>
                <a:srgbClr val="3C3C3C"/>
              </a:buClr>
              <a:buSzPts val="1400"/>
              <a:buNone/>
              <a:defRPr/>
            </a:lvl8pPr>
            <a:lvl9pPr lvl="8" rtl="0" algn="l">
              <a:lnSpc>
                <a:spcPct val="90000"/>
              </a:lnSpc>
              <a:spcBef>
                <a:spcPts val="0"/>
              </a:spcBef>
              <a:spcAft>
                <a:spcPts val="0"/>
              </a:spcAft>
              <a:buClr>
                <a:srgbClr val="3C3C3C"/>
              </a:buClr>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ain slide 1">
  <p:cSld name="Custom Layout 2_1">
    <p:spTree>
      <p:nvGrpSpPr>
        <p:cNvPr id="188" name="Shape 188"/>
        <p:cNvGrpSpPr/>
        <p:nvPr/>
      </p:nvGrpSpPr>
      <p:grpSpPr>
        <a:xfrm>
          <a:off x="0" y="0"/>
          <a:ext cx="0" cy="0"/>
          <a:chOff x="0" y="0"/>
          <a:chExt cx="0" cy="0"/>
        </a:xfrm>
      </p:grpSpPr>
      <p:sp>
        <p:nvSpPr>
          <p:cNvPr id="189" name="Google Shape;189;p26"/>
          <p:cNvSpPr txBox="1"/>
          <p:nvPr/>
        </p:nvSpPr>
        <p:spPr>
          <a:xfrm>
            <a:off x="-4" y="4867525"/>
            <a:ext cx="9144000" cy="276000"/>
          </a:xfrm>
          <a:prstGeom prst="rect">
            <a:avLst/>
          </a:prstGeom>
          <a:noFill/>
          <a:ln>
            <a:noFill/>
          </a:ln>
        </p:spPr>
        <p:txBody>
          <a:bodyPr anchorCtr="0" anchor="t" bIns="90000" lIns="90000" spcFirstLastPara="1" rIns="91425" wrap="square" tIns="90000">
            <a:noAutofit/>
          </a:bodyPr>
          <a:lstStyle/>
          <a:p>
            <a:pPr indent="0" lvl="0" marL="0" marR="0" rtl="0" algn="ctr">
              <a:lnSpc>
                <a:spcPct val="100000"/>
              </a:lnSpc>
              <a:spcBef>
                <a:spcPts val="0"/>
              </a:spcBef>
              <a:spcAft>
                <a:spcPts val="0"/>
              </a:spcAft>
              <a:buClr>
                <a:schemeClr val="lt2"/>
              </a:buClr>
              <a:buSzPts val="1100"/>
              <a:buFont typeface="Arial"/>
              <a:buNone/>
            </a:pPr>
            <a:r>
              <a:rPr b="0" i="0" lang="en" sz="600" u="none" cap="none" strike="noStrike">
                <a:solidFill>
                  <a:srgbClr val="999999"/>
                </a:solidFill>
                <a:latin typeface="Roboto"/>
                <a:ea typeface="Roboto"/>
                <a:cs typeface="Roboto"/>
                <a:sym typeface="Roboto"/>
              </a:rPr>
              <a:t>COPYRIGHT (C) 2021, ECLIPSE FOUNDATION | THIS WORK IS LICENSED UNDER A CREATIVE COMMONS ATTRIBUTION 4.0 INTERNATIONAL LICENSE (CC BY 4.0)</a:t>
            </a:r>
            <a:endParaRPr b="0" i="0" sz="600" u="none" cap="none" strike="noStrike">
              <a:solidFill>
                <a:srgbClr val="999999"/>
              </a:solidFill>
              <a:latin typeface="Roboto"/>
              <a:ea typeface="Roboto"/>
              <a:cs typeface="Roboto"/>
              <a:sym typeface="Roboto"/>
            </a:endParaRPr>
          </a:p>
          <a:p>
            <a:pPr indent="0" lvl="0" marL="0" marR="0" rtl="0" algn="ctr">
              <a:lnSpc>
                <a:spcPct val="100000"/>
              </a:lnSpc>
              <a:spcBef>
                <a:spcPts val="0"/>
              </a:spcBef>
              <a:spcAft>
                <a:spcPts val="0"/>
              </a:spcAft>
              <a:buClr>
                <a:schemeClr val="lt2"/>
              </a:buClr>
              <a:buSzPts val="1100"/>
              <a:buFont typeface="Arial"/>
              <a:buNone/>
            </a:pPr>
            <a:r>
              <a:t/>
            </a:r>
            <a:endParaRPr b="0" i="0" sz="600" u="none" cap="none" strike="noStrike">
              <a:solidFill>
                <a:srgbClr val="999999"/>
              </a:solidFill>
              <a:latin typeface="Roboto"/>
              <a:ea typeface="Roboto"/>
              <a:cs typeface="Roboto"/>
              <a:sym typeface="Roboto"/>
            </a:endParaRPr>
          </a:p>
          <a:p>
            <a:pPr indent="0" lvl="0" marL="0" marR="0" rtl="0" algn="ctr">
              <a:lnSpc>
                <a:spcPct val="100000"/>
              </a:lnSpc>
              <a:spcBef>
                <a:spcPts val="0"/>
              </a:spcBef>
              <a:spcAft>
                <a:spcPts val="0"/>
              </a:spcAft>
              <a:buClr>
                <a:schemeClr val="lt2"/>
              </a:buClr>
              <a:buSzPts val="1100"/>
              <a:buFont typeface="Arial"/>
              <a:buNone/>
            </a:pPr>
            <a:r>
              <a:t/>
            </a:r>
            <a:endParaRPr b="0" i="0" sz="600" u="none" cap="none" strike="noStrike">
              <a:solidFill>
                <a:srgbClr val="999999"/>
              </a:solidFill>
              <a:latin typeface="Roboto"/>
              <a:ea typeface="Roboto"/>
              <a:cs typeface="Roboto"/>
              <a:sym typeface="Roboto"/>
            </a:endParaRPr>
          </a:p>
          <a:p>
            <a:pPr indent="0" lvl="0" marL="0" marR="0" rtl="0" algn="ctr">
              <a:lnSpc>
                <a:spcPct val="100000"/>
              </a:lnSpc>
              <a:spcBef>
                <a:spcPts val="0"/>
              </a:spcBef>
              <a:spcAft>
                <a:spcPts val="0"/>
              </a:spcAft>
              <a:buClr>
                <a:schemeClr val="lt2"/>
              </a:buClr>
              <a:buSzPts val="1100"/>
              <a:buFont typeface="Arial"/>
              <a:buNone/>
            </a:pPr>
            <a:r>
              <a:t/>
            </a:r>
            <a:endParaRPr b="0" i="0" sz="600" u="none" cap="none" strike="noStrike">
              <a:solidFill>
                <a:srgbClr val="999999"/>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600"/>
              <a:buFont typeface="Arial"/>
              <a:buNone/>
            </a:pPr>
            <a:r>
              <a:t/>
            </a:r>
            <a:endParaRPr b="0" i="0" sz="600" u="none" cap="none" strike="noStrike">
              <a:solidFill>
                <a:srgbClr val="999999"/>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600"/>
              <a:buFont typeface="Arial"/>
              <a:buNone/>
            </a:pPr>
            <a:br>
              <a:rPr b="0" i="0" lang="en" sz="600" u="none" cap="none" strike="noStrike">
                <a:solidFill>
                  <a:srgbClr val="999999"/>
                </a:solidFill>
                <a:latin typeface="Roboto"/>
                <a:ea typeface="Roboto"/>
                <a:cs typeface="Roboto"/>
                <a:sym typeface="Roboto"/>
              </a:rPr>
            </a:br>
            <a:endParaRPr b="0" i="0" sz="600" u="none" cap="none" strike="noStrike">
              <a:solidFill>
                <a:srgbClr val="999999"/>
              </a:solidFill>
              <a:latin typeface="Roboto"/>
              <a:ea typeface="Roboto"/>
              <a:cs typeface="Roboto"/>
              <a:sym typeface="Roboto"/>
            </a:endParaRPr>
          </a:p>
        </p:txBody>
      </p:sp>
      <p:sp>
        <p:nvSpPr>
          <p:cNvPr id="190" name="Google Shape;190;p26"/>
          <p:cNvSpPr txBox="1"/>
          <p:nvPr/>
        </p:nvSpPr>
        <p:spPr>
          <a:xfrm>
            <a:off x="0" y="4867500"/>
            <a:ext cx="308700" cy="276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0" i="0" lang="en" sz="800" u="none" cap="none" strike="noStrike">
                <a:solidFill>
                  <a:srgbClr val="3D3C3B"/>
                </a:solidFill>
                <a:latin typeface="Helvetica Neue Light"/>
                <a:ea typeface="Helvetica Neue Light"/>
                <a:cs typeface="Helvetica Neue Light"/>
                <a:sym typeface="Helvetica Neue Light"/>
              </a:rPr>
              <a:t>‹#›</a:t>
            </a:fld>
            <a:endParaRPr b="0" i="0" sz="800" u="none" cap="none" strike="noStrike">
              <a:solidFill>
                <a:srgbClr val="3D3C3B"/>
              </a:solidFill>
              <a:latin typeface="Helvetica Neue Light"/>
              <a:ea typeface="Helvetica Neue Light"/>
              <a:cs typeface="Helvetica Neue Light"/>
              <a:sym typeface="Helvetica Neue Light"/>
            </a:endParaRPr>
          </a:p>
        </p:txBody>
      </p:sp>
      <p:pic>
        <p:nvPicPr>
          <p:cNvPr id="191" name="Google Shape;191;p26"/>
          <p:cNvPicPr preferRelativeResize="0"/>
          <p:nvPr/>
        </p:nvPicPr>
        <p:blipFill>
          <a:blip r:embed="rId2">
            <a:alphaModFix/>
          </a:blip>
          <a:stretch>
            <a:fillRect/>
          </a:stretch>
        </p:blipFill>
        <p:spPr>
          <a:xfrm>
            <a:off x="7843147" y="4663225"/>
            <a:ext cx="1010976" cy="307800"/>
          </a:xfrm>
          <a:prstGeom prst="rect">
            <a:avLst/>
          </a:prstGeom>
          <a:noFill/>
          <a:ln>
            <a:noFill/>
          </a:ln>
        </p:spPr>
      </p:pic>
      <p:pic>
        <p:nvPicPr>
          <p:cNvPr id="192" name="Google Shape;192;p26"/>
          <p:cNvPicPr preferRelativeResize="0"/>
          <p:nvPr/>
        </p:nvPicPr>
        <p:blipFill>
          <a:blip r:embed="rId3">
            <a:alphaModFix amt="6000"/>
          </a:blip>
          <a:stretch>
            <a:fillRect/>
          </a:stretch>
        </p:blipFill>
        <p:spPr>
          <a:xfrm>
            <a:off x="3378625" y="2347025"/>
            <a:ext cx="5765376" cy="2796476"/>
          </a:xfrm>
          <a:prstGeom prst="rect">
            <a:avLst/>
          </a:prstGeom>
          <a:noFill/>
          <a:ln>
            <a:noFill/>
          </a:ln>
        </p:spPr>
      </p:pic>
      <p:sp>
        <p:nvSpPr>
          <p:cNvPr id="193" name="Google Shape;193;p26"/>
          <p:cNvSpPr txBox="1"/>
          <p:nvPr>
            <p:ph type="title"/>
          </p:nvPr>
        </p:nvSpPr>
        <p:spPr>
          <a:xfrm>
            <a:off x="308977" y="229100"/>
            <a:ext cx="6783900" cy="489600"/>
          </a:xfrm>
          <a:prstGeom prst="rect">
            <a:avLst/>
          </a:prstGeom>
          <a:noFill/>
          <a:ln>
            <a:noFill/>
          </a:ln>
        </p:spPr>
        <p:txBody>
          <a:bodyPr anchorCtr="0" anchor="t" bIns="90000" lIns="90000" spcFirstLastPara="1" rIns="91425" wrap="square" tIns="90000">
            <a:noAutofit/>
          </a:bodyPr>
          <a:lstStyle>
            <a:lvl1pPr lvl="0" marR="0" rtl="0" algn="l">
              <a:lnSpc>
                <a:spcPct val="100000"/>
              </a:lnSpc>
              <a:spcBef>
                <a:spcPts val="0"/>
              </a:spcBef>
              <a:spcAft>
                <a:spcPts val="0"/>
              </a:spcAft>
              <a:buClr>
                <a:srgbClr val="701C7F"/>
              </a:buClr>
              <a:buSzPts val="2200"/>
              <a:buNone/>
              <a:defRPr i="0" sz="2200" u="none" cap="none" strike="noStrike">
                <a:solidFill>
                  <a:srgbClr val="701C7F"/>
                </a:solidFill>
              </a:defRPr>
            </a:lvl1pPr>
            <a:lvl2pPr lvl="1" rtl="0" algn="l">
              <a:lnSpc>
                <a:spcPct val="100000"/>
              </a:lnSpc>
              <a:spcBef>
                <a:spcPts val="0"/>
              </a:spcBef>
              <a:spcAft>
                <a:spcPts val="0"/>
              </a:spcAft>
              <a:buSzPts val="2400"/>
              <a:buFont typeface="Roboto"/>
              <a:buNone/>
              <a:defRPr b="1" sz="2400">
                <a:latin typeface="Roboto"/>
                <a:ea typeface="Roboto"/>
                <a:cs typeface="Roboto"/>
                <a:sym typeface="Roboto"/>
              </a:defRPr>
            </a:lvl2pPr>
            <a:lvl3pPr lvl="2" rtl="0" algn="l">
              <a:lnSpc>
                <a:spcPct val="100000"/>
              </a:lnSpc>
              <a:spcBef>
                <a:spcPts val="0"/>
              </a:spcBef>
              <a:spcAft>
                <a:spcPts val="0"/>
              </a:spcAft>
              <a:buSzPts val="2400"/>
              <a:buFont typeface="Roboto"/>
              <a:buNone/>
              <a:defRPr b="1" sz="2400">
                <a:latin typeface="Roboto"/>
                <a:ea typeface="Roboto"/>
                <a:cs typeface="Roboto"/>
                <a:sym typeface="Roboto"/>
              </a:defRPr>
            </a:lvl3pPr>
            <a:lvl4pPr lvl="3" rtl="0" algn="l">
              <a:lnSpc>
                <a:spcPct val="100000"/>
              </a:lnSpc>
              <a:spcBef>
                <a:spcPts val="0"/>
              </a:spcBef>
              <a:spcAft>
                <a:spcPts val="0"/>
              </a:spcAft>
              <a:buSzPts val="2400"/>
              <a:buFont typeface="Roboto"/>
              <a:buNone/>
              <a:defRPr b="1" sz="2400">
                <a:latin typeface="Roboto"/>
                <a:ea typeface="Roboto"/>
                <a:cs typeface="Roboto"/>
                <a:sym typeface="Roboto"/>
              </a:defRPr>
            </a:lvl4pPr>
            <a:lvl5pPr lvl="4" rtl="0" algn="l">
              <a:lnSpc>
                <a:spcPct val="100000"/>
              </a:lnSpc>
              <a:spcBef>
                <a:spcPts val="0"/>
              </a:spcBef>
              <a:spcAft>
                <a:spcPts val="0"/>
              </a:spcAft>
              <a:buSzPts val="2400"/>
              <a:buFont typeface="Roboto"/>
              <a:buNone/>
              <a:defRPr b="1" sz="2400">
                <a:latin typeface="Roboto"/>
                <a:ea typeface="Roboto"/>
                <a:cs typeface="Roboto"/>
                <a:sym typeface="Roboto"/>
              </a:defRPr>
            </a:lvl5pPr>
            <a:lvl6pPr lvl="5" rtl="0" algn="l">
              <a:lnSpc>
                <a:spcPct val="100000"/>
              </a:lnSpc>
              <a:spcBef>
                <a:spcPts val="0"/>
              </a:spcBef>
              <a:spcAft>
                <a:spcPts val="0"/>
              </a:spcAft>
              <a:buSzPts val="2400"/>
              <a:buFont typeface="Roboto"/>
              <a:buNone/>
              <a:defRPr b="1" sz="2400">
                <a:latin typeface="Roboto"/>
                <a:ea typeface="Roboto"/>
                <a:cs typeface="Roboto"/>
                <a:sym typeface="Roboto"/>
              </a:defRPr>
            </a:lvl6pPr>
            <a:lvl7pPr lvl="6" rtl="0" algn="l">
              <a:lnSpc>
                <a:spcPct val="100000"/>
              </a:lnSpc>
              <a:spcBef>
                <a:spcPts val="0"/>
              </a:spcBef>
              <a:spcAft>
                <a:spcPts val="0"/>
              </a:spcAft>
              <a:buSzPts val="2400"/>
              <a:buFont typeface="Roboto"/>
              <a:buNone/>
              <a:defRPr b="1" sz="2400">
                <a:latin typeface="Roboto"/>
                <a:ea typeface="Roboto"/>
                <a:cs typeface="Roboto"/>
                <a:sym typeface="Roboto"/>
              </a:defRPr>
            </a:lvl7pPr>
            <a:lvl8pPr lvl="7" rtl="0" algn="l">
              <a:lnSpc>
                <a:spcPct val="100000"/>
              </a:lnSpc>
              <a:spcBef>
                <a:spcPts val="0"/>
              </a:spcBef>
              <a:spcAft>
                <a:spcPts val="0"/>
              </a:spcAft>
              <a:buSzPts val="2400"/>
              <a:buFont typeface="Roboto"/>
              <a:buNone/>
              <a:defRPr b="1" sz="2400">
                <a:latin typeface="Roboto"/>
                <a:ea typeface="Roboto"/>
                <a:cs typeface="Roboto"/>
                <a:sym typeface="Roboto"/>
              </a:defRPr>
            </a:lvl8pPr>
            <a:lvl9pPr lvl="8" rtl="0" algn="l">
              <a:lnSpc>
                <a:spcPct val="100000"/>
              </a:lnSpc>
              <a:spcBef>
                <a:spcPts val="0"/>
              </a:spcBef>
              <a:spcAft>
                <a:spcPts val="0"/>
              </a:spcAft>
              <a:buSzPts val="2400"/>
              <a:buFont typeface="Roboto"/>
              <a:buNone/>
              <a:defRPr b="1" sz="2400">
                <a:latin typeface="Roboto"/>
                <a:ea typeface="Roboto"/>
                <a:cs typeface="Roboto"/>
                <a:sym typeface="Roboto"/>
              </a:defRPr>
            </a:lvl9pPr>
          </a:lstStyle>
          <a:p/>
        </p:txBody>
      </p:sp>
      <p:sp>
        <p:nvSpPr>
          <p:cNvPr id="194" name="Google Shape;194;p26"/>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latin typeface="Roboto"/>
                <a:ea typeface="Roboto"/>
                <a:cs typeface="Roboto"/>
                <a:sym typeface="Roboto"/>
              </a:defRPr>
            </a:lvl1pPr>
            <a:lvl2pPr lvl="1">
              <a:buNone/>
              <a:defRPr sz="1300">
                <a:latin typeface="Roboto"/>
                <a:ea typeface="Roboto"/>
                <a:cs typeface="Roboto"/>
                <a:sym typeface="Roboto"/>
              </a:defRPr>
            </a:lvl2pPr>
            <a:lvl3pPr lvl="2">
              <a:buNone/>
              <a:defRPr sz="1300">
                <a:latin typeface="Roboto"/>
                <a:ea typeface="Roboto"/>
                <a:cs typeface="Roboto"/>
                <a:sym typeface="Roboto"/>
              </a:defRPr>
            </a:lvl3pPr>
            <a:lvl4pPr lvl="3">
              <a:buNone/>
              <a:defRPr sz="1300">
                <a:latin typeface="Roboto"/>
                <a:ea typeface="Roboto"/>
                <a:cs typeface="Roboto"/>
                <a:sym typeface="Roboto"/>
              </a:defRPr>
            </a:lvl4pPr>
            <a:lvl5pPr lvl="4">
              <a:buNone/>
              <a:defRPr sz="1300">
                <a:latin typeface="Roboto"/>
                <a:ea typeface="Roboto"/>
                <a:cs typeface="Roboto"/>
                <a:sym typeface="Roboto"/>
              </a:defRPr>
            </a:lvl5pPr>
            <a:lvl6pPr lvl="5">
              <a:buNone/>
              <a:defRPr sz="1300">
                <a:latin typeface="Roboto"/>
                <a:ea typeface="Roboto"/>
                <a:cs typeface="Roboto"/>
                <a:sym typeface="Roboto"/>
              </a:defRPr>
            </a:lvl6pPr>
            <a:lvl7pPr lvl="6">
              <a:buNone/>
              <a:defRPr sz="1300">
                <a:latin typeface="Roboto"/>
                <a:ea typeface="Roboto"/>
                <a:cs typeface="Roboto"/>
                <a:sym typeface="Roboto"/>
              </a:defRPr>
            </a:lvl7pPr>
            <a:lvl8pPr lvl="7">
              <a:buNone/>
              <a:defRPr sz="1300">
                <a:latin typeface="Roboto"/>
                <a:ea typeface="Roboto"/>
                <a:cs typeface="Roboto"/>
                <a:sym typeface="Roboto"/>
              </a:defRPr>
            </a:lvl8pPr>
            <a:lvl9pPr lvl="8">
              <a:buNone/>
              <a:defRPr sz="1300">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vertical Contents" type="twoObj">
  <p:cSld name="TWO_OBJECTS">
    <p:spTree>
      <p:nvGrpSpPr>
        <p:cNvPr id="195" name="Shape 195"/>
        <p:cNvGrpSpPr/>
        <p:nvPr/>
      </p:nvGrpSpPr>
      <p:grpSpPr>
        <a:xfrm>
          <a:off x="0" y="0"/>
          <a:ext cx="0" cy="0"/>
          <a:chOff x="0" y="0"/>
          <a:chExt cx="0" cy="0"/>
        </a:xfrm>
      </p:grpSpPr>
      <p:sp>
        <p:nvSpPr>
          <p:cNvPr id="196" name="Google Shape;196;p27"/>
          <p:cNvSpPr txBox="1"/>
          <p:nvPr>
            <p:ph idx="1" type="body"/>
          </p:nvPr>
        </p:nvSpPr>
        <p:spPr>
          <a:xfrm>
            <a:off x="216063" y="216056"/>
            <a:ext cx="8711400" cy="324000"/>
          </a:xfrm>
          <a:prstGeom prst="rect">
            <a:avLst/>
          </a:prstGeom>
          <a:noFill/>
          <a:ln>
            <a:noFill/>
          </a:ln>
        </p:spPr>
        <p:txBody>
          <a:bodyPr anchorCtr="0" anchor="t" bIns="0" lIns="0" spcFirstLastPara="1" rIns="0" wrap="square" tIns="0">
            <a:noAutofit/>
          </a:bodyPr>
          <a:lstStyle>
            <a:lvl1pPr indent="-228600" lvl="0" marL="457200" rtl="0" algn="l">
              <a:lnSpc>
                <a:spcPct val="89000"/>
              </a:lnSpc>
              <a:spcBef>
                <a:spcPts val="0"/>
              </a:spcBef>
              <a:spcAft>
                <a:spcPts val="0"/>
              </a:spcAft>
              <a:buClr>
                <a:schemeClr val="dk1"/>
              </a:buClr>
              <a:buSzPts val="2300"/>
              <a:buNone/>
              <a:defRPr sz="2300">
                <a:solidFill>
                  <a:schemeClr val="dk1"/>
                </a:solidFill>
              </a:defRPr>
            </a:lvl1pPr>
            <a:lvl2pPr indent="-228600" lvl="1" marL="914400" rtl="0" algn="l">
              <a:lnSpc>
                <a:spcPct val="103000"/>
              </a:lnSpc>
              <a:spcBef>
                <a:spcPts val="1200"/>
              </a:spcBef>
              <a:spcAft>
                <a:spcPts val="0"/>
              </a:spcAft>
              <a:buClr>
                <a:schemeClr val="dk1"/>
              </a:buClr>
              <a:buSzPts val="2300"/>
              <a:buNone/>
              <a:defRPr sz="2300"/>
            </a:lvl2pPr>
            <a:lvl3pPr indent="-228600" lvl="2" marL="1371600" rtl="0" algn="l">
              <a:lnSpc>
                <a:spcPct val="102000"/>
              </a:lnSpc>
              <a:spcBef>
                <a:spcPts val="1200"/>
              </a:spcBef>
              <a:spcAft>
                <a:spcPts val="0"/>
              </a:spcAft>
              <a:buClr>
                <a:schemeClr val="dk1"/>
              </a:buClr>
              <a:buSzPts val="2300"/>
              <a:buNone/>
              <a:defRPr sz="2300"/>
            </a:lvl3pPr>
            <a:lvl4pPr indent="-228600" lvl="3" marL="1828800" rtl="0" algn="l">
              <a:lnSpc>
                <a:spcPct val="103000"/>
              </a:lnSpc>
              <a:spcBef>
                <a:spcPts val="1200"/>
              </a:spcBef>
              <a:spcAft>
                <a:spcPts val="0"/>
              </a:spcAft>
              <a:buClr>
                <a:schemeClr val="dk1"/>
              </a:buClr>
              <a:buSzPts val="2300"/>
              <a:buNone/>
              <a:defRPr sz="2300"/>
            </a:lvl4pPr>
            <a:lvl5pPr indent="-228600" lvl="4" marL="2286000" rtl="0" algn="l">
              <a:lnSpc>
                <a:spcPct val="103000"/>
              </a:lnSpc>
              <a:spcBef>
                <a:spcPts val="1200"/>
              </a:spcBef>
              <a:spcAft>
                <a:spcPts val="0"/>
              </a:spcAft>
              <a:buClr>
                <a:schemeClr val="dk1"/>
              </a:buClr>
              <a:buSzPts val="2300"/>
              <a:buNone/>
              <a:defRPr sz="2300"/>
            </a:lvl5pPr>
            <a:lvl6pPr indent="-323850" lvl="5" marL="2743200" rtl="0" algn="l">
              <a:lnSpc>
                <a:spcPct val="103000"/>
              </a:lnSpc>
              <a:spcBef>
                <a:spcPts val="1200"/>
              </a:spcBef>
              <a:spcAft>
                <a:spcPts val="0"/>
              </a:spcAft>
              <a:buClr>
                <a:schemeClr val="dk1"/>
              </a:buClr>
              <a:buSzPts val="1500"/>
              <a:buChar char="■"/>
              <a:defRPr/>
            </a:lvl6pPr>
            <a:lvl7pPr indent="-323850" lvl="6" marL="3200400" rtl="0" algn="l">
              <a:lnSpc>
                <a:spcPct val="103000"/>
              </a:lnSpc>
              <a:spcBef>
                <a:spcPts val="1200"/>
              </a:spcBef>
              <a:spcAft>
                <a:spcPts val="0"/>
              </a:spcAft>
              <a:buClr>
                <a:schemeClr val="dk1"/>
              </a:buClr>
              <a:buSzPts val="1500"/>
              <a:buChar char="●"/>
              <a:defRPr/>
            </a:lvl7pPr>
            <a:lvl8pPr indent="-323850" lvl="7" marL="3657600" rtl="0" algn="l">
              <a:lnSpc>
                <a:spcPct val="103000"/>
              </a:lnSpc>
              <a:spcBef>
                <a:spcPts val="1200"/>
              </a:spcBef>
              <a:spcAft>
                <a:spcPts val="0"/>
              </a:spcAft>
              <a:buClr>
                <a:schemeClr val="dk1"/>
              </a:buClr>
              <a:buSzPts val="1500"/>
              <a:buChar char="○"/>
              <a:defRPr/>
            </a:lvl8pPr>
            <a:lvl9pPr indent="-323850" lvl="8" marL="4114800" rtl="0" algn="l">
              <a:lnSpc>
                <a:spcPct val="103000"/>
              </a:lnSpc>
              <a:spcBef>
                <a:spcPts val="1200"/>
              </a:spcBef>
              <a:spcAft>
                <a:spcPts val="1200"/>
              </a:spcAft>
              <a:buClr>
                <a:schemeClr val="dk1"/>
              </a:buClr>
              <a:buSzPts val="1500"/>
              <a:buChar char="■"/>
              <a:defRPr/>
            </a:lvl9pPr>
          </a:lstStyle>
          <a:p/>
        </p:txBody>
      </p:sp>
      <p:sp>
        <p:nvSpPr>
          <p:cNvPr id="197" name="Google Shape;197;p27"/>
          <p:cNvSpPr txBox="1"/>
          <p:nvPr>
            <p:ph type="title"/>
          </p:nvPr>
        </p:nvSpPr>
        <p:spPr>
          <a:xfrm>
            <a:off x="216063" y="540140"/>
            <a:ext cx="8711400" cy="324000"/>
          </a:xfrm>
          <a:prstGeom prst="rect">
            <a:avLst/>
          </a:prstGeom>
          <a:noFill/>
          <a:ln>
            <a:noFill/>
          </a:ln>
        </p:spPr>
        <p:txBody>
          <a:bodyPr anchorCtr="0" anchor="t" bIns="0" lIns="0" spcFirstLastPara="1" rIns="0" wrap="square" tIns="0">
            <a:noAutofit/>
          </a:bodyPr>
          <a:lstStyle>
            <a:lvl1pPr lvl="0" rtl="0" algn="l">
              <a:lnSpc>
                <a:spcPct val="89000"/>
              </a:lnSpc>
              <a:spcBef>
                <a:spcPts val="0"/>
              </a:spcBef>
              <a:spcAft>
                <a:spcPts val="0"/>
              </a:spcAft>
              <a:buClr>
                <a:schemeClr val="accent1"/>
              </a:buClr>
              <a:buSzPts val="2300"/>
              <a:buFont typeface="Arial"/>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98" name="Google Shape;198;p27"/>
          <p:cNvSpPr txBox="1"/>
          <p:nvPr>
            <p:ph idx="2" type="body"/>
          </p:nvPr>
        </p:nvSpPr>
        <p:spPr>
          <a:xfrm>
            <a:off x="216063" y="1080280"/>
            <a:ext cx="4051200" cy="3474900"/>
          </a:xfrm>
          <a:prstGeom prst="rect">
            <a:avLst/>
          </a:prstGeom>
          <a:noFill/>
          <a:ln>
            <a:noFill/>
          </a:ln>
        </p:spPr>
        <p:txBody>
          <a:bodyPr anchorCtr="0" anchor="t" bIns="0" lIns="0" spcFirstLastPara="1" rIns="0" wrap="square" tIns="0">
            <a:noAutofit/>
          </a:bodyPr>
          <a:lstStyle>
            <a:lvl1pPr indent="-323850" lvl="0" marL="457200" rtl="0" algn="l">
              <a:lnSpc>
                <a:spcPct val="107000"/>
              </a:lnSpc>
              <a:spcBef>
                <a:spcPts val="400"/>
              </a:spcBef>
              <a:spcAft>
                <a:spcPts val="0"/>
              </a:spcAft>
              <a:buClr>
                <a:schemeClr val="dk1"/>
              </a:buClr>
              <a:buSzPts val="1500"/>
              <a:buChar char="●"/>
              <a:defRPr/>
            </a:lvl1pPr>
            <a:lvl2pPr indent="-323850" lvl="1" marL="914400" rtl="0" algn="l">
              <a:lnSpc>
                <a:spcPct val="103000"/>
              </a:lnSpc>
              <a:spcBef>
                <a:spcPts val="1200"/>
              </a:spcBef>
              <a:spcAft>
                <a:spcPts val="0"/>
              </a:spcAft>
              <a:buClr>
                <a:schemeClr val="dk1"/>
              </a:buClr>
              <a:buSzPts val="1500"/>
              <a:buChar char="○"/>
              <a:defRPr/>
            </a:lvl2pPr>
            <a:lvl3pPr indent="-323850" lvl="2" marL="1371600" rtl="0" algn="l">
              <a:lnSpc>
                <a:spcPct val="102000"/>
              </a:lnSpc>
              <a:spcBef>
                <a:spcPts val="1200"/>
              </a:spcBef>
              <a:spcAft>
                <a:spcPts val="0"/>
              </a:spcAft>
              <a:buClr>
                <a:schemeClr val="dk1"/>
              </a:buClr>
              <a:buSzPts val="1500"/>
              <a:buChar char="■"/>
              <a:defRPr/>
            </a:lvl3pPr>
            <a:lvl4pPr indent="-323850" lvl="3" marL="1828800" rtl="0" algn="l">
              <a:lnSpc>
                <a:spcPct val="103000"/>
              </a:lnSpc>
              <a:spcBef>
                <a:spcPts val="1200"/>
              </a:spcBef>
              <a:spcAft>
                <a:spcPts val="0"/>
              </a:spcAft>
              <a:buClr>
                <a:schemeClr val="dk1"/>
              </a:buClr>
              <a:buSzPts val="1500"/>
              <a:buChar char="●"/>
              <a:defRPr/>
            </a:lvl4pPr>
            <a:lvl5pPr indent="-323850" lvl="4" marL="2286000" rtl="0" algn="l">
              <a:lnSpc>
                <a:spcPct val="103000"/>
              </a:lnSpc>
              <a:spcBef>
                <a:spcPts val="1200"/>
              </a:spcBef>
              <a:spcAft>
                <a:spcPts val="0"/>
              </a:spcAft>
              <a:buClr>
                <a:schemeClr val="dk1"/>
              </a:buClr>
              <a:buSzPts val="1500"/>
              <a:buChar char="○"/>
              <a:defRPr/>
            </a:lvl5pPr>
            <a:lvl6pPr indent="-323850" lvl="5" marL="2743200" rtl="0" algn="l">
              <a:lnSpc>
                <a:spcPct val="103000"/>
              </a:lnSpc>
              <a:spcBef>
                <a:spcPts val="1200"/>
              </a:spcBef>
              <a:spcAft>
                <a:spcPts val="0"/>
              </a:spcAft>
              <a:buClr>
                <a:schemeClr val="dk1"/>
              </a:buClr>
              <a:buSzPts val="1500"/>
              <a:buChar char="■"/>
              <a:defRPr/>
            </a:lvl6pPr>
            <a:lvl7pPr indent="-323850" lvl="6" marL="3200400" rtl="0" algn="l">
              <a:lnSpc>
                <a:spcPct val="103000"/>
              </a:lnSpc>
              <a:spcBef>
                <a:spcPts val="1200"/>
              </a:spcBef>
              <a:spcAft>
                <a:spcPts val="0"/>
              </a:spcAft>
              <a:buClr>
                <a:schemeClr val="dk1"/>
              </a:buClr>
              <a:buSzPts val="1500"/>
              <a:buChar char="●"/>
              <a:defRPr/>
            </a:lvl7pPr>
            <a:lvl8pPr indent="-323850" lvl="7" marL="3657600" rtl="0" algn="l">
              <a:lnSpc>
                <a:spcPct val="103000"/>
              </a:lnSpc>
              <a:spcBef>
                <a:spcPts val="1200"/>
              </a:spcBef>
              <a:spcAft>
                <a:spcPts val="0"/>
              </a:spcAft>
              <a:buClr>
                <a:schemeClr val="dk1"/>
              </a:buClr>
              <a:buSzPts val="1500"/>
              <a:buChar char="○"/>
              <a:defRPr/>
            </a:lvl8pPr>
            <a:lvl9pPr indent="-323850" lvl="8" marL="4114800" rtl="0" algn="l">
              <a:lnSpc>
                <a:spcPct val="103000"/>
              </a:lnSpc>
              <a:spcBef>
                <a:spcPts val="1200"/>
              </a:spcBef>
              <a:spcAft>
                <a:spcPts val="1200"/>
              </a:spcAft>
              <a:buClr>
                <a:schemeClr val="dk1"/>
              </a:buClr>
              <a:buSzPts val="1500"/>
              <a:buChar char="■"/>
              <a:defRPr/>
            </a:lvl9pPr>
          </a:lstStyle>
          <a:p/>
        </p:txBody>
      </p:sp>
      <p:sp>
        <p:nvSpPr>
          <p:cNvPr id="199" name="Google Shape;199;p27"/>
          <p:cNvSpPr txBox="1"/>
          <p:nvPr>
            <p:ph idx="3" type="body"/>
          </p:nvPr>
        </p:nvSpPr>
        <p:spPr>
          <a:xfrm>
            <a:off x="4879412" y="1080279"/>
            <a:ext cx="4051200" cy="3474900"/>
          </a:xfrm>
          <a:prstGeom prst="rect">
            <a:avLst/>
          </a:prstGeom>
          <a:noFill/>
          <a:ln>
            <a:noFill/>
          </a:ln>
        </p:spPr>
        <p:txBody>
          <a:bodyPr anchorCtr="0" anchor="t" bIns="0" lIns="0" spcFirstLastPara="1" rIns="0" wrap="square" tIns="0">
            <a:noAutofit/>
          </a:bodyPr>
          <a:lstStyle>
            <a:lvl1pPr indent="-323850" lvl="0" marL="457200" rtl="0" algn="l">
              <a:lnSpc>
                <a:spcPct val="107000"/>
              </a:lnSpc>
              <a:spcBef>
                <a:spcPts val="400"/>
              </a:spcBef>
              <a:spcAft>
                <a:spcPts val="0"/>
              </a:spcAft>
              <a:buClr>
                <a:schemeClr val="dk1"/>
              </a:buClr>
              <a:buSzPts val="1500"/>
              <a:buChar char="●"/>
              <a:defRPr/>
            </a:lvl1pPr>
            <a:lvl2pPr indent="-323850" lvl="1" marL="914400" rtl="0" algn="l">
              <a:lnSpc>
                <a:spcPct val="103000"/>
              </a:lnSpc>
              <a:spcBef>
                <a:spcPts val="1200"/>
              </a:spcBef>
              <a:spcAft>
                <a:spcPts val="0"/>
              </a:spcAft>
              <a:buClr>
                <a:schemeClr val="dk1"/>
              </a:buClr>
              <a:buSzPts val="1500"/>
              <a:buChar char="○"/>
              <a:defRPr/>
            </a:lvl2pPr>
            <a:lvl3pPr indent="-323850" lvl="2" marL="1371600" rtl="0" algn="l">
              <a:lnSpc>
                <a:spcPct val="102000"/>
              </a:lnSpc>
              <a:spcBef>
                <a:spcPts val="1200"/>
              </a:spcBef>
              <a:spcAft>
                <a:spcPts val="0"/>
              </a:spcAft>
              <a:buClr>
                <a:schemeClr val="dk1"/>
              </a:buClr>
              <a:buSzPts val="1500"/>
              <a:buChar char="■"/>
              <a:defRPr/>
            </a:lvl3pPr>
            <a:lvl4pPr indent="-323850" lvl="3" marL="1828800" rtl="0" algn="l">
              <a:lnSpc>
                <a:spcPct val="103000"/>
              </a:lnSpc>
              <a:spcBef>
                <a:spcPts val="1200"/>
              </a:spcBef>
              <a:spcAft>
                <a:spcPts val="0"/>
              </a:spcAft>
              <a:buClr>
                <a:schemeClr val="dk1"/>
              </a:buClr>
              <a:buSzPts val="1500"/>
              <a:buChar char="●"/>
              <a:defRPr/>
            </a:lvl4pPr>
            <a:lvl5pPr indent="-323850" lvl="4" marL="2286000" rtl="0" algn="l">
              <a:lnSpc>
                <a:spcPct val="103000"/>
              </a:lnSpc>
              <a:spcBef>
                <a:spcPts val="1200"/>
              </a:spcBef>
              <a:spcAft>
                <a:spcPts val="0"/>
              </a:spcAft>
              <a:buClr>
                <a:schemeClr val="dk1"/>
              </a:buClr>
              <a:buSzPts val="1500"/>
              <a:buChar char="○"/>
              <a:defRPr/>
            </a:lvl5pPr>
            <a:lvl6pPr indent="-323850" lvl="5" marL="2743200" rtl="0" algn="l">
              <a:lnSpc>
                <a:spcPct val="103000"/>
              </a:lnSpc>
              <a:spcBef>
                <a:spcPts val="1200"/>
              </a:spcBef>
              <a:spcAft>
                <a:spcPts val="0"/>
              </a:spcAft>
              <a:buClr>
                <a:schemeClr val="dk1"/>
              </a:buClr>
              <a:buSzPts val="1500"/>
              <a:buChar char="■"/>
              <a:defRPr/>
            </a:lvl6pPr>
            <a:lvl7pPr indent="-323850" lvl="6" marL="3200400" rtl="0" algn="l">
              <a:lnSpc>
                <a:spcPct val="103000"/>
              </a:lnSpc>
              <a:spcBef>
                <a:spcPts val="1200"/>
              </a:spcBef>
              <a:spcAft>
                <a:spcPts val="0"/>
              </a:spcAft>
              <a:buClr>
                <a:schemeClr val="dk1"/>
              </a:buClr>
              <a:buSzPts val="1500"/>
              <a:buChar char="●"/>
              <a:defRPr/>
            </a:lvl7pPr>
            <a:lvl8pPr indent="-323850" lvl="7" marL="3657600" rtl="0" algn="l">
              <a:lnSpc>
                <a:spcPct val="103000"/>
              </a:lnSpc>
              <a:spcBef>
                <a:spcPts val="1200"/>
              </a:spcBef>
              <a:spcAft>
                <a:spcPts val="0"/>
              </a:spcAft>
              <a:buClr>
                <a:schemeClr val="dk1"/>
              </a:buClr>
              <a:buSzPts val="1500"/>
              <a:buChar char="○"/>
              <a:defRPr/>
            </a:lvl8pPr>
            <a:lvl9pPr indent="-323850" lvl="8" marL="4114800" rtl="0" algn="l">
              <a:lnSpc>
                <a:spcPct val="103000"/>
              </a:lnSpc>
              <a:spcBef>
                <a:spcPts val="1200"/>
              </a:spcBef>
              <a:spcAft>
                <a:spcPts val="1200"/>
              </a:spcAft>
              <a:buClr>
                <a:schemeClr val="dk1"/>
              </a:buClr>
              <a:buSzPts val="1500"/>
              <a:buChar char="■"/>
              <a:defRPr/>
            </a:lvl9pPr>
          </a:lstStyle>
          <a:p/>
        </p:txBody>
      </p:sp>
      <p:sp>
        <p:nvSpPr>
          <p:cNvPr id="200" name="Google Shape;200;p27"/>
          <p:cNvSpPr txBox="1"/>
          <p:nvPr>
            <p:ph idx="12" type="sldNum"/>
          </p:nvPr>
        </p:nvSpPr>
        <p:spPr>
          <a:xfrm>
            <a:off x="222314" y="4691750"/>
            <a:ext cx="240300" cy="342000"/>
          </a:xfrm>
          <a:prstGeom prst="rect">
            <a:avLst/>
          </a:prstGeom>
          <a:noFill/>
          <a:ln>
            <a:noFill/>
          </a:ln>
        </p:spPr>
        <p:txBody>
          <a:bodyPr anchorCtr="0" anchor="t" bIns="0" lIns="0" spcFirstLastPara="1" rIns="0" wrap="square" tIns="0">
            <a:normAutofit/>
          </a:bodyPr>
          <a:lstStyle>
            <a:lvl1pPr indent="0" lvl="0" marL="0" marR="0" rtl="0" algn="l">
              <a:lnSpc>
                <a:spcPct val="100000"/>
              </a:lnSpc>
              <a:spcBef>
                <a:spcPts val="0"/>
              </a:spcBef>
              <a:spcAft>
                <a:spcPts val="0"/>
              </a:spcAft>
              <a:buClr>
                <a:srgbClr val="000000"/>
              </a:buClr>
              <a:buSzPts val="1000"/>
              <a:buFont typeface="Arial"/>
              <a:buNone/>
              <a:defRPr b="0" i="0" sz="1000" u="none" cap="none" strike="noStrike">
                <a:solidFill>
                  <a:srgbClr val="999FA6"/>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000"/>
              <a:buFont typeface="Arial"/>
              <a:buNone/>
              <a:defRPr b="0" i="0" sz="1000" u="none" cap="none" strike="noStrike">
                <a:solidFill>
                  <a:srgbClr val="999FA6"/>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000"/>
              <a:buFont typeface="Arial"/>
              <a:buNone/>
              <a:defRPr b="0" i="0" sz="1000" u="none" cap="none" strike="noStrike">
                <a:solidFill>
                  <a:srgbClr val="999FA6"/>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000"/>
              <a:buFont typeface="Arial"/>
              <a:buNone/>
              <a:defRPr b="0" i="0" sz="1000" u="none" cap="none" strike="noStrike">
                <a:solidFill>
                  <a:srgbClr val="999FA6"/>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000"/>
              <a:buFont typeface="Arial"/>
              <a:buNone/>
              <a:defRPr b="0" i="0" sz="1000" u="none" cap="none" strike="noStrike">
                <a:solidFill>
                  <a:srgbClr val="999FA6"/>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000"/>
              <a:buFont typeface="Arial"/>
              <a:buNone/>
              <a:defRPr b="0" i="0" sz="1000" u="none" cap="none" strike="noStrike">
                <a:solidFill>
                  <a:srgbClr val="999FA6"/>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000"/>
              <a:buFont typeface="Arial"/>
              <a:buNone/>
              <a:defRPr b="0" i="0" sz="1000" u="none" cap="none" strike="noStrike">
                <a:solidFill>
                  <a:srgbClr val="999FA6"/>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000"/>
              <a:buFont typeface="Arial"/>
              <a:buNone/>
              <a:defRPr b="0" i="0" sz="1000" u="none" cap="none" strike="noStrike">
                <a:solidFill>
                  <a:srgbClr val="999FA6"/>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000"/>
              <a:buFont typeface="Arial"/>
              <a:buNone/>
              <a:defRPr b="0" i="0" sz="1000" u="none" cap="none" strike="noStrike">
                <a:solidFill>
                  <a:srgbClr val="999FA6"/>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descr="logo2_d2.png" id="201" name="Google Shape;201;p27"/>
          <p:cNvPicPr preferRelativeResize="0"/>
          <p:nvPr/>
        </p:nvPicPr>
        <p:blipFill rotWithShape="1">
          <a:blip r:embed="rId2">
            <a:alphaModFix/>
          </a:blip>
          <a:srcRect b="0" l="0" r="0" t="0"/>
          <a:stretch/>
        </p:blipFill>
        <p:spPr>
          <a:xfrm>
            <a:off x="0" y="4603371"/>
            <a:ext cx="113309" cy="540141"/>
          </a:xfrm>
          <a:prstGeom prst="rect">
            <a:avLst/>
          </a:prstGeom>
          <a:noFill/>
          <a:ln>
            <a:noFill/>
          </a:ln>
        </p:spPr>
      </p:pic>
      <p:sp>
        <p:nvSpPr>
          <p:cNvPr id="202" name="Google Shape;202;p27"/>
          <p:cNvSpPr/>
          <p:nvPr/>
        </p:nvSpPr>
        <p:spPr>
          <a:xfrm>
            <a:off x="7688900" y="215956"/>
            <a:ext cx="1410000" cy="648000"/>
          </a:xfrm>
          <a:prstGeom prst="rect">
            <a:avLst/>
          </a:prstGeom>
          <a:noFill/>
          <a:ln>
            <a:noFill/>
          </a:ln>
        </p:spPr>
        <p:txBody>
          <a:bodyPr anchorCtr="0" anchor="t" bIns="0" lIns="0" spcFirstLastPara="1" rIns="0" wrap="square" tIns="14825">
            <a:noAutofit/>
          </a:bodyPr>
          <a:lstStyle/>
          <a:p>
            <a:pPr indent="0" lvl="0" marL="0" marR="0" rtl="0" algn="l">
              <a:lnSpc>
                <a:spcPct val="163636"/>
              </a:lnSpc>
              <a:spcBef>
                <a:spcPts val="0"/>
              </a:spcBef>
              <a:spcAft>
                <a:spcPts val="0"/>
              </a:spcAft>
              <a:buClr>
                <a:srgbClr val="000000"/>
              </a:buClr>
              <a:buSzPts val="500"/>
              <a:buFont typeface="Arial"/>
              <a:buNone/>
            </a:pPr>
            <a:r>
              <a:rPr b="0" i="0" lang="en" sz="500" u="none" cap="none" strike="noStrike">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p:txBody>
      </p:sp>
    </p:spTree>
  </p:cSld>
  <p:clrMapOvr>
    <a:masterClrMapping/>
  </p:clrMapOvr>
  <p:extLst>
    <p:ext uri="{DCECCB84-F9BA-43D5-87BE-67443E8EF086}">
      <p15:sldGuideLst>
        <p15:guide id="1" pos="135">
          <p15:clr>
            <a:srgbClr val="FBAE40"/>
          </p15:clr>
        </p15:guide>
        <p15:guide id="2" pos="5624">
          <p15:clr>
            <a:srgbClr val="FBAE40"/>
          </p15:clr>
        </p15:guide>
        <p15:guide id="3" orient="horz" pos="135">
          <p15:clr>
            <a:srgbClr val="FBAE40"/>
          </p15:clr>
        </p15:guide>
        <p15:guide id="4" orient="horz" pos="340">
          <p15:clr>
            <a:srgbClr val="FBAE40"/>
          </p15:clr>
        </p15:guide>
        <p15:guide id="5" orient="horz" pos="545">
          <p15:clr>
            <a:srgbClr val="FBAE40"/>
          </p15:clr>
        </p15:guide>
        <p15:guide id="6" orient="horz" pos="680">
          <p15:clr>
            <a:srgbClr val="FBAE40"/>
          </p15:clr>
        </p15:guide>
        <p15:guide id="7" orient="horz" pos="2870">
          <p15:clr>
            <a:srgbClr val="FBAE40"/>
          </p15:clr>
        </p15:guide>
        <p15:guide id="8" pos="2688">
          <p15:clr>
            <a:srgbClr val="FBAE40"/>
          </p15:clr>
        </p15:guide>
        <p15:guide id="9" pos="3073">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bg>
      <p:bgPr>
        <a:solidFill>
          <a:srgbClr val="AB0761"/>
        </a:solidFill>
      </p:bgPr>
    </p:bg>
    <p:spTree>
      <p:nvGrpSpPr>
        <p:cNvPr id="203" name="Shape 203"/>
        <p:cNvGrpSpPr/>
        <p:nvPr/>
      </p:nvGrpSpPr>
      <p:grpSpPr>
        <a:xfrm>
          <a:off x="0" y="0"/>
          <a:ext cx="0" cy="0"/>
          <a:chOff x="0" y="0"/>
          <a:chExt cx="0" cy="0"/>
        </a:xfrm>
      </p:grpSpPr>
      <p:sp>
        <p:nvSpPr>
          <p:cNvPr id="204" name="Google Shape;204;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05" name="Google Shape;205;p28"/>
          <p:cNvSpPr txBox="1"/>
          <p:nvPr/>
        </p:nvSpPr>
        <p:spPr>
          <a:xfrm>
            <a:off x="0" y="4760400"/>
            <a:ext cx="9144000" cy="383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600">
                <a:solidFill>
                  <a:srgbClr val="AEABAB"/>
                </a:solidFill>
                <a:latin typeface="Roboto"/>
                <a:ea typeface="Roboto"/>
                <a:cs typeface="Roboto"/>
                <a:sym typeface="Roboto"/>
              </a:rPr>
              <a:t>COPYRIGHT (C) 2023, ECLIPSE FOUNDATION. | THIS WORK IS LICENSED UNDER A CREATIVE COMMONS ATTRIBUTION 4.0 INTERNATIONAL LICENSE (CC BY 4.0)</a:t>
            </a:r>
            <a:endParaRPr sz="600">
              <a:solidFill>
                <a:srgbClr val="AEABAB"/>
              </a:solidFill>
              <a:latin typeface="Roboto"/>
              <a:ea typeface="Roboto"/>
              <a:cs typeface="Roboto"/>
              <a:sym typeface="Roboto"/>
            </a:endParaRPr>
          </a:p>
          <a:p>
            <a:pPr indent="0" lvl="0" marL="0" rtl="0" algn="ctr">
              <a:lnSpc>
                <a:spcPct val="115000"/>
              </a:lnSpc>
              <a:spcBef>
                <a:spcPts val="0"/>
              </a:spcBef>
              <a:spcAft>
                <a:spcPts val="0"/>
              </a:spcAft>
              <a:buNone/>
            </a:pPr>
            <a:r>
              <a:t/>
            </a:r>
            <a:endParaRPr sz="600">
              <a:solidFill>
                <a:srgbClr val="AEABAB"/>
              </a:solidFill>
              <a:latin typeface="Roboto"/>
              <a:ea typeface="Roboto"/>
              <a:cs typeface="Roboto"/>
              <a:sym typeface="Roboto"/>
            </a:endParaRPr>
          </a:p>
        </p:txBody>
      </p:sp>
      <p:sp>
        <p:nvSpPr>
          <p:cNvPr id="206" name="Google Shape;206;p28"/>
          <p:cNvSpPr txBox="1"/>
          <p:nvPr/>
        </p:nvSpPr>
        <p:spPr>
          <a:xfrm>
            <a:off x="0" y="4760400"/>
            <a:ext cx="9144000" cy="383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600">
                <a:solidFill>
                  <a:srgbClr val="AEABAB"/>
                </a:solidFill>
                <a:latin typeface="Roboto"/>
                <a:ea typeface="Roboto"/>
                <a:cs typeface="Roboto"/>
                <a:sym typeface="Roboto"/>
              </a:rPr>
              <a:t>COPYRIGHT (C) 2023, ECLIPSE FOUNDATION. | THIS WORK IS LICENSED UNDER A CREATIVE COMMONS ATTRIBUTION 4.0 INTERNATIONAL LICENSE (CC BY 4.0)</a:t>
            </a:r>
            <a:endParaRPr sz="600">
              <a:solidFill>
                <a:srgbClr val="AEABAB"/>
              </a:solidFill>
              <a:latin typeface="Roboto"/>
              <a:ea typeface="Roboto"/>
              <a:cs typeface="Roboto"/>
              <a:sym typeface="Roboto"/>
            </a:endParaRPr>
          </a:p>
          <a:p>
            <a:pPr indent="0" lvl="0" marL="0" rtl="0" algn="ctr">
              <a:lnSpc>
                <a:spcPct val="115000"/>
              </a:lnSpc>
              <a:spcBef>
                <a:spcPts val="0"/>
              </a:spcBef>
              <a:spcAft>
                <a:spcPts val="0"/>
              </a:spcAft>
              <a:buNone/>
            </a:pPr>
            <a:r>
              <a:t/>
            </a:r>
            <a:endParaRPr sz="600">
              <a:solidFill>
                <a:srgbClr val="AEABAB"/>
              </a:solidFill>
              <a:latin typeface="Roboto"/>
              <a:ea typeface="Roboto"/>
              <a:cs typeface="Roboto"/>
              <a:sym typeface="Roboto"/>
            </a:endParaRPr>
          </a:p>
        </p:txBody>
      </p:sp>
      <p:pic>
        <p:nvPicPr>
          <p:cNvPr id="207" name="Google Shape;207;p28"/>
          <p:cNvPicPr preferRelativeResize="0"/>
          <p:nvPr/>
        </p:nvPicPr>
        <p:blipFill>
          <a:blip r:embed="rId2">
            <a:alphaModFix/>
          </a:blip>
          <a:stretch>
            <a:fillRect/>
          </a:stretch>
        </p:blipFill>
        <p:spPr>
          <a:xfrm>
            <a:off x="7636000" y="4663225"/>
            <a:ext cx="1038973" cy="316325"/>
          </a:xfrm>
          <a:prstGeom prst="rect">
            <a:avLst/>
          </a:prstGeom>
          <a:noFill/>
          <a:ln>
            <a:noFill/>
          </a:ln>
        </p:spPr>
      </p:pic>
      <p:sp>
        <p:nvSpPr>
          <p:cNvPr id="208" name="Google Shape;208;p28"/>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000">
                <a:solidFill>
                  <a:srgbClr val="595959"/>
                </a:solidFill>
              </a:rPr>
              <a:t>‹#›</a:t>
            </a:fld>
            <a:endParaRPr sz="1000">
              <a:solidFill>
                <a:srgbClr val="595959"/>
              </a:solidFill>
            </a:endParaRPr>
          </a:p>
        </p:txBody>
      </p:sp>
      <p:sp>
        <p:nvSpPr>
          <p:cNvPr id="209" name="Google Shape;209;p28"/>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000">
                <a:solidFill>
                  <a:srgbClr val="595959"/>
                </a:solidFill>
              </a:rPr>
              <a:t>‹#›</a:t>
            </a:fld>
            <a:endParaRPr sz="1000">
              <a:solidFill>
                <a:srgbClr val="595959"/>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210" name="Shape 210"/>
        <p:cNvGrpSpPr/>
        <p:nvPr/>
      </p:nvGrpSpPr>
      <p:grpSpPr>
        <a:xfrm>
          <a:off x="0" y="0"/>
          <a:ext cx="0" cy="0"/>
          <a:chOff x="0" y="0"/>
          <a:chExt cx="0" cy="0"/>
        </a:xfrm>
      </p:grpSpPr>
      <p:sp>
        <p:nvSpPr>
          <p:cNvPr id="211" name="Google Shape;211;p29"/>
          <p:cNvSpPr txBox="1"/>
          <p:nvPr>
            <p:ph type="title"/>
          </p:nvPr>
        </p:nvSpPr>
        <p:spPr>
          <a:xfrm>
            <a:off x="1092994" y="204191"/>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rgbClr val="2C4522"/>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2" name="Google Shape;212;p2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213" name="Google Shape;213;p2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214" name="Google Shape;214;p2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pic>
        <p:nvPicPr>
          <p:cNvPr descr="A close up of a green and yellow fabric&#10;&#10;Description automatically generated" id="215" name="Google Shape;215;p29"/>
          <p:cNvPicPr preferRelativeResize="0"/>
          <p:nvPr/>
        </p:nvPicPr>
        <p:blipFill rotWithShape="1">
          <a:blip r:embed="rId2">
            <a:alphaModFix/>
          </a:blip>
          <a:srcRect b="0" l="0" r="0" t="50879"/>
          <a:stretch/>
        </p:blipFill>
        <p:spPr>
          <a:xfrm rot="5400000">
            <a:off x="-2025207" y="2025298"/>
            <a:ext cx="5143500" cy="1092900"/>
          </a:xfrm>
          <a:prstGeom prst="rtTriangle">
            <a:avLst/>
          </a:prstGeom>
          <a:noFill/>
          <a:ln>
            <a:noFill/>
          </a:ln>
        </p:spPr>
      </p:pic>
      <p:pic>
        <p:nvPicPr>
          <p:cNvPr descr="A green road with white lines&#10;&#10;Description automatically generated" id="216" name="Google Shape;216;p29"/>
          <p:cNvPicPr preferRelativeResize="0"/>
          <p:nvPr/>
        </p:nvPicPr>
        <p:blipFill rotWithShape="1">
          <a:blip r:embed="rId3">
            <a:alphaModFix/>
          </a:blip>
          <a:srcRect b="0" l="0" r="0" t="0"/>
          <a:stretch/>
        </p:blipFill>
        <p:spPr>
          <a:xfrm>
            <a:off x="57166" y="4696691"/>
            <a:ext cx="425317" cy="425317"/>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p:cSld name="CAPTION_ONLY_1">
    <p:spTree>
      <p:nvGrpSpPr>
        <p:cNvPr id="217" name="Shape 217"/>
        <p:cNvGrpSpPr/>
        <p:nvPr/>
      </p:nvGrpSpPr>
      <p:grpSpPr>
        <a:xfrm>
          <a:off x="0" y="0"/>
          <a:ext cx="0" cy="0"/>
          <a:chOff x="0" y="0"/>
          <a:chExt cx="0" cy="0"/>
        </a:xfrm>
      </p:grpSpPr>
      <p:sp>
        <p:nvSpPr>
          <p:cNvPr id="218" name="Google Shape;218;p30"/>
          <p:cNvSpPr txBox="1"/>
          <p:nvPr>
            <p:ph idx="1" type="body"/>
          </p:nvPr>
        </p:nvSpPr>
        <p:spPr>
          <a:xfrm>
            <a:off x="229575" y="289200"/>
            <a:ext cx="81192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200"/>
              <a:buFont typeface="Roboto Black"/>
              <a:buNone/>
              <a:defRPr sz="2200">
                <a:latin typeface="Roboto Black"/>
                <a:ea typeface="Roboto Black"/>
                <a:cs typeface="Roboto Black"/>
                <a:sym typeface="Roboto Black"/>
              </a:defRPr>
            </a:lvl1pPr>
          </a:lstStyle>
          <a:p/>
        </p:txBody>
      </p:sp>
      <p:sp>
        <p:nvSpPr>
          <p:cNvPr id="219" name="Google Shape;219;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20" name="Google Shape;220;p30"/>
          <p:cNvSpPr txBox="1"/>
          <p:nvPr>
            <p:ph idx="2" type="body"/>
          </p:nvPr>
        </p:nvSpPr>
        <p:spPr>
          <a:xfrm>
            <a:off x="330325" y="997700"/>
            <a:ext cx="7988400" cy="3761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Font typeface="Roboto"/>
              <a:buChar char="●"/>
              <a:defRPr sz="1400">
                <a:latin typeface="Roboto"/>
                <a:ea typeface="Roboto"/>
                <a:cs typeface="Roboto"/>
                <a:sym typeface="Roboto"/>
              </a:defRPr>
            </a:lvl1pPr>
            <a:lvl2pPr indent="-317500" lvl="1" marL="914400">
              <a:spcBef>
                <a:spcPts val="0"/>
              </a:spcBef>
              <a:spcAft>
                <a:spcPts val="0"/>
              </a:spcAft>
              <a:buSzPts val="1400"/>
              <a:buFont typeface="Roboto"/>
              <a:buChar char="○"/>
              <a:defRPr>
                <a:latin typeface="Roboto"/>
                <a:ea typeface="Roboto"/>
                <a:cs typeface="Roboto"/>
                <a:sym typeface="Roboto"/>
              </a:defRPr>
            </a:lvl2pPr>
            <a:lvl3pPr indent="-317500" lvl="2" marL="1371600">
              <a:spcBef>
                <a:spcPts val="0"/>
              </a:spcBef>
              <a:spcAft>
                <a:spcPts val="0"/>
              </a:spcAft>
              <a:buSzPts val="1400"/>
              <a:buFont typeface="Roboto"/>
              <a:buChar char="■"/>
              <a:defRPr>
                <a:latin typeface="Roboto"/>
                <a:ea typeface="Roboto"/>
                <a:cs typeface="Roboto"/>
                <a:sym typeface="Roboto"/>
              </a:defRPr>
            </a:lvl3pPr>
            <a:lvl4pPr indent="-317500" lvl="3" marL="1828800">
              <a:spcBef>
                <a:spcPts val="0"/>
              </a:spcBef>
              <a:spcAft>
                <a:spcPts val="0"/>
              </a:spcAft>
              <a:buSzPts val="1400"/>
              <a:buFont typeface="Roboto"/>
              <a:buChar char="●"/>
              <a:defRPr>
                <a:latin typeface="Roboto"/>
                <a:ea typeface="Roboto"/>
                <a:cs typeface="Roboto"/>
                <a:sym typeface="Roboto"/>
              </a:defRPr>
            </a:lvl4pPr>
            <a:lvl5pPr indent="-317500" lvl="4" marL="2286000">
              <a:spcBef>
                <a:spcPts val="0"/>
              </a:spcBef>
              <a:spcAft>
                <a:spcPts val="0"/>
              </a:spcAft>
              <a:buSzPts val="1400"/>
              <a:buFont typeface="Roboto"/>
              <a:buChar char="○"/>
              <a:defRPr>
                <a:latin typeface="Roboto"/>
                <a:ea typeface="Roboto"/>
                <a:cs typeface="Roboto"/>
                <a:sym typeface="Roboto"/>
              </a:defRPr>
            </a:lvl5pPr>
            <a:lvl6pPr indent="-317500" lvl="5" marL="2743200">
              <a:spcBef>
                <a:spcPts val="0"/>
              </a:spcBef>
              <a:spcAft>
                <a:spcPts val="0"/>
              </a:spcAft>
              <a:buSzPts val="1400"/>
              <a:buFont typeface="Roboto"/>
              <a:buChar char="■"/>
              <a:defRPr>
                <a:latin typeface="Roboto"/>
                <a:ea typeface="Roboto"/>
                <a:cs typeface="Roboto"/>
                <a:sym typeface="Roboto"/>
              </a:defRPr>
            </a:lvl6pPr>
            <a:lvl7pPr indent="-317500" lvl="6" marL="3200400">
              <a:spcBef>
                <a:spcPts val="0"/>
              </a:spcBef>
              <a:spcAft>
                <a:spcPts val="0"/>
              </a:spcAft>
              <a:buSzPts val="1400"/>
              <a:buFont typeface="Roboto"/>
              <a:buChar char="●"/>
              <a:defRPr>
                <a:latin typeface="Roboto"/>
                <a:ea typeface="Roboto"/>
                <a:cs typeface="Roboto"/>
                <a:sym typeface="Roboto"/>
              </a:defRPr>
            </a:lvl7pPr>
            <a:lvl8pPr indent="-317500" lvl="7" marL="3657600">
              <a:spcBef>
                <a:spcPts val="0"/>
              </a:spcBef>
              <a:spcAft>
                <a:spcPts val="0"/>
              </a:spcAft>
              <a:buSzPts val="1400"/>
              <a:buFont typeface="Roboto"/>
              <a:buChar char="○"/>
              <a:defRPr>
                <a:latin typeface="Roboto"/>
                <a:ea typeface="Roboto"/>
                <a:cs typeface="Roboto"/>
                <a:sym typeface="Roboto"/>
              </a:defRPr>
            </a:lvl8pPr>
            <a:lvl9pPr indent="-317500" lvl="8" marL="4114800">
              <a:spcBef>
                <a:spcPts val="0"/>
              </a:spcBef>
              <a:spcAft>
                <a:spcPts val="0"/>
              </a:spcAft>
              <a:buSzPts val="1400"/>
              <a:buFont typeface="Roboto"/>
              <a:buChar char="■"/>
              <a:defRPr>
                <a:latin typeface="Roboto"/>
                <a:ea typeface="Roboto"/>
                <a:cs typeface="Roboto"/>
                <a:sym typeface="Roboto"/>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6" name="Google Shape;26;p4"/>
          <p:cNvSpPr txBox="1"/>
          <p:nvPr/>
        </p:nvSpPr>
        <p:spPr>
          <a:xfrm>
            <a:off x="0" y="4760400"/>
            <a:ext cx="9144000" cy="383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600">
                <a:solidFill>
                  <a:srgbClr val="AEABAB"/>
                </a:solidFill>
                <a:latin typeface="Roboto"/>
                <a:ea typeface="Roboto"/>
                <a:cs typeface="Roboto"/>
                <a:sym typeface="Roboto"/>
              </a:rPr>
              <a:t>COPYRIGHT (C) 2023, ECLIPSE FOUNDATION. | THIS WORK IS LICENSED UNDER A CREATIVE COMMONS ATTRIBUTION 4.0 INTERNATIONAL LICENSE (CC BY 4.0)</a:t>
            </a:r>
            <a:endParaRPr sz="600">
              <a:solidFill>
                <a:srgbClr val="AEABAB"/>
              </a:solidFill>
              <a:latin typeface="Roboto"/>
              <a:ea typeface="Roboto"/>
              <a:cs typeface="Roboto"/>
              <a:sym typeface="Roboto"/>
            </a:endParaRPr>
          </a:p>
          <a:p>
            <a:pPr indent="0" lvl="0" marL="0" rtl="0" algn="ctr">
              <a:lnSpc>
                <a:spcPct val="115000"/>
              </a:lnSpc>
              <a:spcBef>
                <a:spcPts val="0"/>
              </a:spcBef>
              <a:spcAft>
                <a:spcPts val="0"/>
              </a:spcAft>
              <a:buNone/>
            </a:pPr>
            <a:r>
              <a:t/>
            </a:r>
            <a:endParaRPr sz="600">
              <a:solidFill>
                <a:srgbClr val="AEABAB"/>
              </a:solidFill>
              <a:latin typeface="Roboto"/>
              <a:ea typeface="Roboto"/>
              <a:cs typeface="Roboto"/>
              <a:sym typeface="Roboto"/>
            </a:endParaRPr>
          </a:p>
        </p:txBody>
      </p:sp>
      <p:pic>
        <p:nvPicPr>
          <p:cNvPr id="27" name="Google Shape;27;p4"/>
          <p:cNvPicPr preferRelativeResize="0"/>
          <p:nvPr/>
        </p:nvPicPr>
        <p:blipFill>
          <a:blip r:embed="rId2">
            <a:alphaModFix/>
          </a:blip>
          <a:stretch>
            <a:fillRect/>
          </a:stretch>
        </p:blipFill>
        <p:spPr>
          <a:xfrm>
            <a:off x="7843147" y="4663225"/>
            <a:ext cx="1010976" cy="307800"/>
          </a:xfrm>
          <a:prstGeom prst="rect">
            <a:avLst/>
          </a:prstGeom>
          <a:noFill/>
          <a:ln>
            <a:noFill/>
          </a:ln>
        </p:spPr>
      </p:pic>
      <p:pic>
        <p:nvPicPr>
          <p:cNvPr id="28" name="Google Shape;28;p4"/>
          <p:cNvPicPr preferRelativeResize="0"/>
          <p:nvPr/>
        </p:nvPicPr>
        <p:blipFill>
          <a:blip r:embed="rId3">
            <a:alphaModFix/>
          </a:blip>
          <a:stretch>
            <a:fillRect/>
          </a:stretch>
        </p:blipFill>
        <p:spPr>
          <a:xfrm>
            <a:off x="311700" y="1152475"/>
            <a:ext cx="8551898" cy="3416401"/>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 2 column (comparison slide)" type="twoTxTwoObj">
  <p:cSld name="TWO_OBJECTS_WITH_TEXT">
    <p:spTree>
      <p:nvGrpSpPr>
        <p:cNvPr id="221" name="Shape 221"/>
        <p:cNvGrpSpPr/>
        <p:nvPr/>
      </p:nvGrpSpPr>
      <p:grpSpPr>
        <a:xfrm>
          <a:off x="0" y="0"/>
          <a:ext cx="0" cy="0"/>
          <a:chOff x="0" y="0"/>
          <a:chExt cx="0" cy="0"/>
        </a:xfrm>
      </p:grpSpPr>
      <p:sp>
        <p:nvSpPr>
          <p:cNvPr id="222" name="Google Shape;222;p31"/>
          <p:cNvSpPr/>
          <p:nvPr/>
        </p:nvSpPr>
        <p:spPr>
          <a:xfrm>
            <a:off x="8318709" y="4420100"/>
            <a:ext cx="270000" cy="270000"/>
          </a:xfrm>
          <a:prstGeom prst="ellipse">
            <a:avLst/>
          </a:prstGeom>
          <a:gradFill>
            <a:gsLst>
              <a:gs pos="0">
                <a:schemeClr val="dk2"/>
              </a:gs>
              <a:gs pos="60000">
                <a:schemeClr val="dk2"/>
              </a:gs>
              <a:gs pos="100000">
                <a:srgbClr val="746EB3"/>
              </a:gs>
            </a:gsLst>
            <a:path path="circle">
              <a:fillToRect b="100%" l="100%" r="0%" t="0%"/>
            </a:path>
            <a:tileRect b="0%" l="0%" r="-100%" t="-10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sp>
        <p:nvSpPr>
          <p:cNvPr id="223" name="Google Shape;223;p31"/>
          <p:cNvSpPr/>
          <p:nvPr/>
        </p:nvSpPr>
        <p:spPr>
          <a:xfrm>
            <a:off x="8588709" y="4370909"/>
            <a:ext cx="284400" cy="270000"/>
          </a:xfrm>
          <a:prstGeom prst="rect">
            <a:avLst/>
          </a:prstGeom>
          <a:solidFill>
            <a:schemeClr val="dk2">
              <a:alpha val="8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sp>
        <p:nvSpPr>
          <p:cNvPr id="224" name="Google Shape;224;p31"/>
          <p:cNvSpPr txBox="1"/>
          <p:nvPr>
            <p:ph type="title"/>
          </p:nvPr>
        </p:nvSpPr>
        <p:spPr>
          <a:xfrm>
            <a:off x="413147" y="411956"/>
            <a:ext cx="8323200" cy="9990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3600"/>
              <a:buFont typeface="Play"/>
              <a:buNone/>
              <a:defRPr sz="36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5" name="Google Shape;225;p31"/>
          <p:cNvSpPr txBox="1"/>
          <p:nvPr>
            <p:ph idx="1" type="body"/>
          </p:nvPr>
        </p:nvSpPr>
        <p:spPr>
          <a:xfrm>
            <a:off x="413148" y="1298531"/>
            <a:ext cx="4077900" cy="401400"/>
          </a:xfrm>
          <a:prstGeom prst="rect">
            <a:avLst/>
          </a:prstGeom>
          <a:noFill/>
          <a:ln>
            <a:noFill/>
          </a:ln>
        </p:spPr>
        <p:txBody>
          <a:bodyPr anchorCtr="0" anchor="b" bIns="0" lIns="0" spcFirstLastPara="1" rIns="0" wrap="square" tIns="0">
            <a:noAutofit/>
          </a:bodyPr>
          <a:lstStyle>
            <a:lvl1pPr indent="-228600" lvl="0" marL="457200" algn="l">
              <a:lnSpc>
                <a:spcPct val="110000"/>
              </a:lnSpc>
              <a:spcBef>
                <a:spcPts val="750"/>
              </a:spcBef>
              <a:spcAft>
                <a:spcPts val="0"/>
              </a:spcAft>
              <a:buClr>
                <a:schemeClr val="lt1"/>
              </a:buClr>
              <a:buSzPts val="1050"/>
              <a:buNone/>
              <a:defRPr b="0" sz="1050" cap="none">
                <a:solidFill>
                  <a:schemeClr val="lt1"/>
                </a:solidFill>
                <a:latin typeface="Gill Sans"/>
                <a:ea typeface="Gill Sans"/>
                <a:cs typeface="Gill Sans"/>
                <a:sym typeface="Gill Sans"/>
              </a:defRPr>
            </a:lvl1pPr>
            <a:lvl2pPr indent="-228600" lvl="1" marL="914400" algn="l">
              <a:lnSpc>
                <a:spcPct val="110000"/>
              </a:lnSpc>
              <a:spcBef>
                <a:spcPts val="600"/>
              </a:spcBef>
              <a:spcAft>
                <a:spcPts val="0"/>
              </a:spcAft>
              <a:buClr>
                <a:schemeClr val="lt1"/>
              </a:buClr>
              <a:buSzPts val="1500"/>
              <a:buNone/>
              <a:defRPr b="1" sz="1500"/>
            </a:lvl2pPr>
            <a:lvl3pPr indent="-228600" lvl="2" marL="1371600" algn="l">
              <a:lnSpc>
                <a:spcPct val="110000"/>
              </a:lnSpc>
              <a:spcBef>
                <a:spcPts val="600"/>
              </a:spcBef>
              <a:spcAft>
                <a:spcPts val="0"/>
              </a:spcAft>
              <a:buClr>
                <a:schemeClr val="lt1"/>
              </a:buClr>
              <a:buSzPts val="1350"/>
              <a:buNone/>
              <a:defRPr b="1" sz="1350"/>
            </a:lvl3pPr>
            <a:lvl4pPr indent="-228600" lvl="3" marL="1828800" algn="l">
              <a:lnSpc>
                <a:spcPct val="110000"/>
              </a:lnSpc>
              <a:spcBef>
                <a:spcPts val="600"/>
              </a:spcBef>
              <a:spcAft>
                <a:spcPts val="0"/>
              </a:spcAft>
              <a:buClr>
                <a:schemeClr val="lt1"/>
              </a:buClr>
              <a:buSzPts val="1200"/>
              <a:buNone/>
              <a:defRPr b="1" sz="1200"/>
            </a:lvl4pPr>
            <a:lvl5pPr indent="-228600" lvl="4" marL="2286000" algn="l">
              <a:lnSpc>
                <a:spcPct val="110000"/>
              </a:lnSpc>
              <a:spcBef>
                <a:spcPts val="600"/>
              </a:spcBef>
              <a:spcAft>
                <a:spcPts val="0"/>
              </a:spcAft>
              <a:buClr>
                <a:schemeClr val="lt1"/>
              </a:buClr>
              <a:buSzPts val="1200"/>
              <a:buNone/>
              <a:defRPr b="1" sz="1200"/>
            </a:lvl5pPr>
            <a:lvl6pPr indent="-228600" lvl="5" marL="2743200" algn="l">
              <a:lnSpc>
                <a:spcPct val="90000"/>
              </a:lnSpc>
              <a:spcBef>
                <a:spcPts val="600"/>
              </a:spcBef>
              <a:spcAft>
                <a:spcPts val="0"/>
              </a:spcAft>
              <a:buClr>
                <a:schemeClr val="lt1"/>
              </a:buClr>
              <a:buSzPts val="1200"/>
              <a:buNone/>
              <a:defRPr b="1" sz="1200"/>
            </a:lvl6pPr>
            <a:lvl7pPr indent="-228600" lvl="6" marL="3200400" algn="l">
              <a:lnSpc>
                <a:spcPct val="90000"/>
              </a:lnSpc>
              <a:spcBef>
                <a:spcPts val="1200"/>
              </a:spcBef>
              <a:spcAft>
                <a:spcPts val="0"/>
              </a:spcAft>
              <a:buClr>
                <a:schemeClr val="lt1"/>
              </a:buClr>
              <a:buSzPts val="1200"/>
              <a:buNone/>
              <a:defRPr b="1" sz="1200"/>
            </a:lvl7pPr>
            <a:lvl8pPr indent="-228600" lvl="7" marL="3657600" algn="l">
              <a:lnSpc>
                <a:spcPct val="90000"/>
              </a:lnSpc>
              <a:spcBef>
                <a:spcPts val="1200"/>
              </a:spcBef>
              <a:spcAft>
                <a:spcPts val="0"/>
              </a:spcAft>
              <a:buClr>
                <a:schemeClr val="lt1"/>
              </a:buClr>
              <a:buSzPts val="1200"/>
              <a:buNone/>
              <a:defRPr b="1" sz="1200"/>
            </a:lvl8pPr>
            <a:lvl9pPr indent="-228600" lvl="8" marL="4114800" algn="l">
              <a:lnSpc>
                <a:spcPct val="90000"/>
              </a:lnSpc>
              <a:spcBef>
                <a:spcPts val="1200"/>
              </a:spcBef>
              <a:spcAft>
                <a:spcPts val="1200"/>
              </a:spcAft>
              <a:buClr>
                <a:schemeClr val="lt1"/>
              </a:buClr>
              <a:buSzPts val="1200"/>
              <a:buNone/>
              <a:defRPr b="1" sz="1200"/>
            </a:lvl9pPr>
          </a:lstStyle>
          <a:p/>
        </p:txBody>
      </p:sp>
      <p:sp>
        <p:nvSpPr>
          <p:cNvPr id="226" name="Google Shape;226;p31"/>
          <p:cNvSpPr txBox="1"/>
          <p:nvPr>
            <p:ph idx="2" type="body"/>
          </p:nvPr>
        </p:nvSpPr>
        <p:spPr>
          <a:xfrm>
            <a:off x="413147" y="1820528"/>
            <a:ext cx="4071900" cy="2636700"/>
          </a:xfrm>
          <a:prstGeom prst="rect">
            <a:avLst/>
          </a:prstGeom>
          <a:noFill/>
          <a:ln>
            <a:noFill/>
          </a:ln>
        </p:spPr>
        <p:txBody>
          <a:bodyPr anchorCtr="0" anchor="t" bIns="0" lIns="0" spcFirstLastPara="1" rIns="0" wrap="square" tIns="0">
            <a:noAutofit/>
          </a:bodyPr>
          <a:lstStyle>
            <a:lvl1pPr indent="-342900" lvl="0" marL="457200" algn="l">
              <a:lnSpc>
                <a:spcPct val="110000"/>
              </a:lnSpc>
              <a:spcBef>
                <a:spcPts val="750"/>
              </a:spcBef>
              <a:spcAft>
                <a:spcPts val="0"/>
              </a:spcAft>
              <a:buClr>
                <a:schemeClr val="lt1"/>
              </a:buClr>
              <a:buSzPts val="1800"/>
              <a:buChar char="●"/>
              <a:defRPr sz="1800"/>
            </a:lvl1pPr>
            <a:lvl2pPr indent="-304800" lvl="1" marL="914400" algn="l">
              <a:lnSpc>
                <a:spcPct val="110000"/>
              </a:lnSpc>
              <a:spcBef>
                <a:spcPts val="600"/>
              </a:spcBef>
              <a:spcAft>
                <a:spcPts val="0"/>
              </a:spcAft>
              <a:buClr>
                <a:schemeClr val="lt1"/>
              </a:buClr>
              <a:buSzPts val="1200"/>
              <a:buChar char="○"/>
              <a:defRPr sz="1200"/>
            </a:lvl2pPr>
            <a:lvl3pPr indent="-304800" lvl="2" marL="1371600" algn="l">
              <a:lnSpc>
                <a:spcPct val="110000"/>
              </a:lnSpc>
              <a:spcBef>
                <a:spcPts val="600"/>
              </a:spcBef>
              <a:spcAft>
                <a:spcPts val="0"/>
              </a:spcAft>
              <a:buClr>
                <a:schemeClr val="lt1"/>
              </a:buClr>
              <a:buSzPts val="1200"/>
              <a:buChar char="■"/>
              <a:defRPr sz="1200"/>
            </a:lvl3pPr>
            <a:lvl4pPr indent="-304800" lvl="3" marL="1828800" algn="l">
              <a:lnSpc>
                <a:spcPct val="110000"/>
              </a:lnSpc>
              <a:spcBef>
                <a:spcPts val="600"/>
              </a:spcBef>
              <a:spcAft>
                <a:spcPts val="0"/>
              </a:spcAft>
              <a:buClr>
                <a:schemeClr val="lt1"/>
              </a:buClr>
              <a:buSzPts val="1200"/>
              <a:buChar char="●"/>
              <a:defRPr sz="1200"/>
            </a:lvl4pPr>
            <a:lvl5pPr indent="-304800" lvl="4" marL="2286000" algn="l">
              <a:lnSpc>
                <a:spcPct val="110000"/>
              </a:lnSpc>
              <a:spcBef>
                <a:spcPts val="600"/>
              </a:spcBef>
              <a:spcAft>
                <a:spcPts val="0"/>
              </a:spcAft>
              <a:buClr>
                <a:schemeClr val="lt1"/>
              </a:buClr>
              <a:buSzPts val="1200"/>
              <a:buChar char="○"/>
              <a:defRPr sz="1200"/>
            </a:lvl5pPr>
            <a:lvl6pPr indent="-342900" lvl="5" marL="2743200" algn="l">
              <a:lnSpc>
                <a:spcPct val="90000"/>
              </a:lnSpc>
              <a:spcBef>
                <a:spcPts val="600"/>
              </a:spcBef>
              <a:spcAft>
                <a:spcPts val="0"/>
              </a:spcAft>
              <a:buClr>
                <a:schemeClr val="lt1"/>
              </a:buClr>
              <a:buSzPts val="1800"/>
              <a:buChar char="■"/>
              <a:defRPr/>
            </a:lvl6pPr>
            <a:lvl7pPr indent="-342900" lvl="6" marL="3200400" algn="l">
              <a:lnSpc>
                <a:spcPct val="90000"/>
              </a:lnSpc>
              <a:spcBef>
                <a:spcPts val="1200"/>
              </a:spcBef>
              <a:spcAft>
                <a:spcPts val="0"/>
              </a:spcAft>
              <a:buClr>
                <a:schemeClr val="lt1"/>
              </a:buClr>
              <a:buSzPts val="1800"/>
              <a:buChar char="●"/>
              <a:defRPr/>
            </a:lvl7pPr>
            <a:lvl8pPr indent="-342900" lvl="7" marL="3657600" algn="l">
              <a:lnSpc>
                <a:spcPct val="90000"/>
              </a:lnSpc>
              <a:spcBef>
                <a:spcPts val="1200"/>
              </a:spcBef>
              <a:spcAft>
                <a:spcPts val="0"/>
              </a:spcAft>
              <a:buClr>
                <a:schemeClr val="lt1"/>
              </a:buClr>
              <a:buSzPts val="1800"/>
              <a:buChar char="○"/>
              <a:defRPr/>
            </a:lvl8pPr>
            <a:lvl9pPr indent="-342900" lvl="8" marL="4114800" algn="l">
              <a:lnSpc>
                <a:spcPct val="90000"/>
              </a:lnSpc>
              <a:spcBef>
                <a:spcPts val="1200"/>
              </a:spcBef>
              <a:spcAft>
                <a:spcPts val="1200"/>
              </a:spcAft>
              <a:buClr>
                <a:schemeClr val="lt1"/>
              </a:buClr>
              <a:buSzPts val="1800"/>
              <a:buChar char="■"/>
              <a:defRPr/>
            </a:lvl9pPr>
          </a:lstStyle>
          <a:p/>
        </p:txBody>
      </p:sp>
      <p:sp>
        <p:nvSpPr>
          <p:cNvPr id="227" name="Google Shape;227;p31"/>
          <p:cNvSpPr txBox="1"/>
          <p:nvPr>
            <p:ph idx="3" type="body"/>
          </p:nvPr>
        </p:nvSpPr>
        <p:spPr>
          <a:xfrm>
            <a:off x="4659018" y="1298531"/>
            <a:ext cx="4077300" cy="401400"/>
          </a:xfrm>
          <a:prstGeom prst="rect">
            <a:avLst/>
          </a:prstGeom>
          <a:noFill/>
          <a:ln>
            <a:noFill/>
          </a:ln>
        </p:spPr>
        <p:txBody>
          <a:bodyPr anchorCtr="0" anchor="b" bIns="0" lIns="0" spcFirstLastPara="1" rIns="0" wrap="square" tIns="0">
            <a:noAutofit/>
          </a:bodyPr>
          <a:lstStyle>
            <a:lvl1pPr indent="-228600" lvl="0" marL="457200" algn="l">
              <a:lnSpc>
                <a:spcPct val="110000"/>
              </a:lnSpc>
              <a:spcBef>
                <a:spcPts val="750"/>
              </a:spcBef>
              <a:spcAft>
                <a:spcPts val="0"/>
              </a:spcAft>
              <a:buClr>
                <a:schemeClr val="lt1"/>
              </a:buClr>
              <a:buSzPts val="1050"/>
              <a:buNone/>
              <a:defRPr b="0" sz="1050" cap="none">
                <a:solidFill>
                  <a:schemeClr val="lt1"/>
                </a:solidFill>
              </a:defRPr>
            </a:lvl1pPr>
            <a:lvl2pPr indent="-342900" lvl="1" marL="914400" algn="l">
              <a:lnSpc>
                <a:spcPct val="110000"/>
              </a:lnSpc>
              <a:spcBef>
                <a:spcPts val="600"/>
              </a:spcBef>
              <a:spcAft>
                <a:spcPts val="0"/>
              </a:spcAft>
              <a:buClr>
                <a:schemeClr val="lt1"/>
              </a:buClr>
              <a:buSzPts val="1800"/>
              <a:buChar char="○"/>
              <a:defRPr/>
            </a:lvl2pPr>
            <a:lvl3pPr indent="-342900" lvl="2" marL="1371600" algn="l">
              <a:lnSpc>
                <a:spcPct val="110000"/>
              </a:lnSpc>
              <a:spcBef>
                <a:spcPts val="600"/>
              </a:spcBef>
              <a:spcAft>
                <a:spcPts val="0"/>
              </a:spcAft>
              <a:buClr>
                <a:schemeClr val="lt1"/>
              </a:buClr>
              <a:buSzPts val="1800"/>
              <a:buChar char="■"/>
              <a:defRPr/>
            </a:lvl3pPr>
            <a:lvl4pPr indent="-342900" lvl="3" marL="1828800" algn="l">
              <a:lnSpc>
                <a:spcPct val="110000"/>
              </a:lnSpc>
              <a:spcBef>
                <a:spcPts val="600"/>
              </a:spcBef>
              <a:spcAft>
                <a:spcPts val="0"/>
              </a:spcAft>
              <a:buClr>
                <a:schemeClr val="lt1"/>
              </a:buClr>
              <a:buSzPts val="1800"/>
              <a:buChar char="●"/>
              <a:defRPr/>
            </a:lvl4pPr>
            <a:lvl5pPr indent="-342900" lvl="4" marL="2286000" algn="l">
              <a:lnSpc>
                <a:spcPct val="110000"/>
              </a:lnSpc>
              <a:spcBef>
                <a:spcPts val="600"/>
              </a:spcBef>
              <a:spcAft>
                <a:spcPts val="0"/>
              </a:spcAft>
              <a:buClr>
                <a:schemeClr val="lt1"/>
              </a:buClr>
              <a:buSzPts val="1800"/>
              <a:buChar char="○"/>
              <a:defRPr/>
            </a:lvl5pPr>
            <a:lvl6pPr indent="-342900" lvl="5" marL="2743200" algn="l">
              <a:lnSpc>
                <a:spcPct val="90000"/>
              </a:lnSpc>
              <a:spcBef>
                <a:spcPts val="600"/>
              </a:spcBef>
              <a:spcAft>
                <a:spcPts val="0"/>
              </a:spcAft>
              <a:buClr>
                <a:schemeClr val="lt1"/>
              </a:buClr>
              <a:buSzPts val="1800"/>
              <a:buChar char="■"/>
              <a:defRPr/>
            </a:lvl6pPr>
            <a:lvl7pPr indent="-342900" lvl="6" marL="3200400" algn="l">
              <a:lnSpc>
                <a:spcPct val="90000"/>
              </a:lnSpc>
              <a:spcBef>
                <a:spcPts val="1200"/>
              </a:spcBef>
              <a:spcAft>
                <a:spcPts val="0"/>
              </a:spcAft>
              <a:buClr>
                <a:schemeClr val="lt1"/>
              </a:buClr>
              <a:buSzPts val="1800"/>
              <a:buChar char="●"/>
              <a:defRPr/>
            </a:lvl7pPr>
            <a:lvl8pPr indent="-342900" lvl="7" marL="3657600" algn="l">
              <a:lnSpc>
                <a:spcPct val="90000"/>
              </a:lnSpc>
              <a:spcBef>
                <a:spcPts val="1200"/>
              </a:spcBef>
              <a:spcAft>
                <a:spcPts val="0"/>
              </a:spcAft>
              <a:buClr>
                <a:schemeClr val="lt1"/>
              </a:buClr>
              <a:buSzPts val="1800"/>
              <a:buChar char="○"/>
              <a:defRPr/>
            </a:lvl8pPr>
            <a:lvl9pPr indent="-342900" lvl="8" marL="4114800" algn="l">
              <a:lnSpc>
                <a:spcPct val="90000"/>
              </a:lnSpc>
              <a:spcBef>
                <a:spcPts val="1200"/>
              </a:spcBef>
              <a:spcAft>
                <a:spcPts val="1200"/>
              </a:spcAft>
              <a:buClr>
                <a:schemeClr val="lt1"/>
              </a:buClr>
              <a:buSzPts val="1800"/>
              <a:buChar char="■"/>
              <a:defRPr/>
            </a:lvl9pPr>
          </a:lstStyle>
          <a:p/>
        </p:txBody>
      </p:sp>
      <p:sp>
        <p:nvSpPr>
          <p:cNvPr id="228" name="Google Shape;228;p31"/>
          <p:cNvSpPr txBox="1"/>
          <p:nvPr>
            <p:ph idx="4" type="body"/>
          </p:nvPr>
        </p:nvSpPr>
        <p:spPr>
          <a:xfrm>
            <a:off x="4659018" y="1820528"/>
            <a:ext cx="4077300" cy="2636700"/>
          </a:xfrm>
          <a:prstGeom prst="rect">
            <a:avLst/>
          </a:prstGeom>
          <a:noFill/>
          <a:ln>
            <a:noFill/>
          </a:ln>
        </p:spPr>
        <p:txBody>
          <a:bodyPr anchorCtr="0" anchor="t" bIns="0" lIns="0" spcFirstLastPara="1" rIns="0" wrap="square" tIns="0">
            <a:noAutofit/>
          </a:bodyPr>
          <a:lstStyle>
            <a:lvl1pPr indent="-342900" lvl="0" marL="457200" algn="l">
              <a:lnSpc>
                <a:spcPct val="110000"/>
              </a:lnSpc>
              <a:spcBef>
                <a:spcPts val="750"/>
              </a:spcBef>
              <a:spcAft>
                <a:spcPts val="0"/>
              </a:spcAft>
              <a:buClr>
                <a:schemeClr val="lt1"/>
              </a:buClr>
              <a:buSzPts val="1800"/>
              <a:buChar char="●"/>
              <a:defRPr sz="1800"/>
            </a:lvl1pPr>
            <a:lvl2pPr indent="-304800" lvl="1" marL="914400" algn="l">
              <a:lnSpc>
                <a:spcPct val="110000"/>
              </a:lnSpc>
              <a:spcBef>
                <a:spcPts val="600"/>
              </a:spcBef>
              <a:spcAft>
                <a:spcPts val="0"/>
              </a:spcAft>
              <a:buClr>
                <a:schemeClr val="lt1"/>
              </a:buClr>
              <a:buSzPts val="1200"/>
              <a:buChar char="○"/>
              <a:defRPr sz="1200"/>
            </a:lvl2pPr>
            <a:lvl3pPr indent="-304800" lvl="2" marL="1371600" algn="l">
              <a:lnSpc>
                <a:spcPct val="110000"/>
              </a:lnSpc>
              <a:spcBef>
                <a:spcPts val="600"/>
              </a:spcBef>
              <a:spcAft>
                <a:spcPts val="0"/>
              </a:spcAft>
              <a:buClr>
                <a:schemeClr val="lt1"/>
              </a:buClr>
              <a:buSzPts val="1200"/>
              <a:buChar char="■"/>
              <a:defRPr sz="1200"/>
            </a:lvl3pPr>
            <a:lvl4pPr indent="-304800" lvl="3" marL="1828800" algn="l">
              <a:lnSpc>
                <a:spcPct val="110000"/>
              </a:lnSpc>
              <a:spcBef>
                <a:spcPts val="600"/>
              </a:spcBef>
              <a:spcAft>
                <a:spcPts val="0"/>
              </a:spcAft>
              <a:buClr>
                <a:schemeClr val="lt1"/>
              </a:buClr>
              <a:buSzPts val="1200"/>
              <a:buChar char="●"/>
              <a:defRPr sz="1200"/>
            </a:lvl4pPr>
            <a:lvl5pPr indent="-304800" lvl="4" marL="2286000" algn="l">
              <a:lnSpc>
                <a:spcPct val="110000"/>
              </a:lnSpc>
              <a:spcBef>
                <a:spcPts val="600"/>
              </a:spcBef>
              <a:spcAft>
                <a:spcPts val="0"/>
              </a:spcAft>
              <a:buClr>
                <a:schemeClr val="lt1"/>
              </a:buClr>
              <a:buSzPts val="1200"/>
              <a:buChar char="○"/>
              <a:defRPr sz="1200"/>
            </a:lvl5pPr>
            <a:lvl6pPr indent="-342900" lvl="5" marL="2743200" algn="l">
              <a:lnSpc>
                <a:spcPct val="90000"/>
              </a:lnSpc>
              <a:spcBef>
                <a:spcPts val="600"/>
              </a:spcBef>
              <a:spcAft>
                <a:spcPts val="0"/>
              </a:spcAft>
              <a:buClr>
                <a:schemeClr val="lt1"/>
              </a:buClr>
              <a:buSzPts val="1800"/>
              <a:buChar char="■"/>
              <a:defRPr/>
            </a:lvl6pPr>
            <a:lvl7pPr indent="-342900" lvl="6" marL="3200400" algn="l">
              <a:lnSpc>
                <a:spcPct val="90000"/>
              </a:lnSpc>
              <a:spcBef>
                <a:spcPts val="1200"/>
              </a:spcBef>
              <a:spcAft>
                <a:spcPts val="0"/>
              </a:spcAft>
              <a:buClr>
                <a:schemeClr val="lt1"/>
              </a:buClr>
              <a:buSzPts val="1800"/>
              <a:buChar char="●"/>
              <a:defRPr/>
            </a:lvl7pPr>
            <a:lvl8pPr indent="-342900" lvl="7" marL="3657600" algn="l">
              <a:lnSpc>
                <a:spcPct val="90000"/>
              </a:lnSpc>
              <a:spcBef>
                <a:spcPts val="1200"/>
              </a:spcBef>
              <a:spcAft>
                <a:spcPts val="0"/>
              </a:spcAft>
              <a:buClr>
                <a:schemeClr val="lt1"/>
              </a:buClr>
              <a:buSzPts val="1800"/>
              <a:buChar char="○"/>
              <a:defRPr/>
            </a:lvl8pPr>
            <a:lvl9pPr indent="-342900" lvl="8" marL="4114800" algn="l">
              <a:lnSpc>
                <a:spcPct val="90000"/>
              </a:lnSpc>
              <a:spcBef>
                <a:spcPts val="1200"/>
              </a:spcBef>
              <a:spcAft>
                <a:spcPts val="1200"/>
              </a:spcAft>
              <a:buClr>
                <a:schemeClr val="lt1"/>
              </a:buClr>
              <a:buSzPts val="1800"/>
              <a:buChar char="■"/>
              <a:defRPr/>
            </a:lvl9pPr>
          </a:lstStyle>
          <a:p/>
        </p:txBody>
      </p:sp>
      <p:sp>
        <p:nvSpPr>
          <p:cNvPr id="229" name="Google Shape;229;p31"/>
          <p:cNvSpPr txBox="1"/>
          <p:nvPr>
            <p:ph idx="10" type="dt"/>
          </p:nvPr>
        </p:nvSpPr>
        <p:spPr>
          <a:xfrm>
            <a:off x="413147" y="4880409"/>
            <a:ext cx="1971600" cy="1155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0" name="Google Shape;230;p31"/>
          <p:cNvSpPr txBox="1"/>
          <p:nvPr>
            <p:ph idx="11" type="ftr"/>
          </p:nvPr>
        </p:nvSpPr>
        <p:spPr>
          <a:xfrm>
            <a:off x="2519362" y="4880409"/>
            <a:ext cx="4784400" cy="1155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1" name="Google Shape;231;p31"/>
          <p:cNvSpPr txBox="1"/>
          <p:nvPr>
            <p:ph idx="12" type="sldNum"/>
          </p:nvPr>
        </p:nvSpPr>
        <p:spPr>
          <a:xfrm>
            <a:off x="7461647" y="4880409"/>
            <a:ext cx="1269300" cy="115500"/>
          </a:xfrm>
          <a:prstGeom prst="rect">
            <a:avLst/>
          </a:prstGeom>
          <a:noFill/>
          <a:ln>
            <a:noFill/>
          </a:ln>
        </p:spPr>
        <p:txBody>
          <a:bodyPr anchorCtr="0" anchor="ctr" bIns="0" lIns="0" spcFirstLastPara="1" rIns="0" wrap="square" tIns="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Chart Table Timeline" type="obj">
  <p:cSld name="OBJECT">
    <p:spTree>
      <p:nvGrpSpPr>
        <p:cNvPr id="232" name="Shape 232"/>
        <p:cNvGrpSpPr/>
        <p:nvPr/>
      </p:nvGrpSpPr>
      <p:grpSpPr>
        <a:xfrm>
          <a:off x="0" y="0"/>
          <a:ext cx="0" cy="0"/>
          <a:chOff x="0" y="0"/>
          <a:chExt cx="0" cy="0"/>
        </a:xfrm>
      </p:grpSpPr>
      <p:grpSp>
        <p:nvGrpSpPr>
          <p:cNvPr id="233" name="Google Shape;233;p32"/>
          <p:cNvGrpSpPr/>
          <p:nvPr/>
        </p:nvGrpSpPr>
        <p:grpSpPr>
          <a:xfrm>
            <a:off x="270999" y="3989458"/>
            <a:ext cx="775191" cy="775191"/>
            <a:chOff x="10238297" y="1433356"/>
            <a:chExt cx="1033588" cy="1033588"/>
          </a:xfrm>
        </p:grpSpPr>
        <p:sp>
          <p:nvSpPr>
            <p:cNvPr id="234" name="Google Shape;234;p32"/>
            <p:cNvSpPr/>
            <p:nvPr/>
          </p:nvSpPr>
          <p:spPr>
            <a:xfrm rot="-8100000">
              <a:off x="10266523" y="1740761"/>
              <a:ext cx="930609" cy="465304"/>
            </a:xfrm>
            <a:custGeom>
              <a:rect b="b" l="l" r="r" t="t"/>
              <a:pathLst>
                <a:path extrusionOk="0" h="1329373" w="2658746">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sp>
          <p:nvSpPr>
            <p:cNvPr id="235" name="Google Shape;235;p32"/>
            <p:cNvSpPr/>
            <p:nvPr/>
          </p:nvSpPr>
          <p:spPr>
            <a:xfrm rot="-2700000">
              <a:off x="11115586" y="1939365"/>
              <a:ext cx="53457" cy="233345"/>
            </a:xfrm>
            <a:prstGeom prst="ellipse">
              <a:avLst/>
            </a:prstGeom>
            <a:solidFill>
              <a:srgbClr val="2B274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sp>
          <p:nvSpPr>
            <p:cNvPr id="236" name="Google Shape;236;p32"/>
            <p:cNvSpPr/>
            <p:nvPr/>
          </p:nvSpPr>
          <p:spPr>
            <a:xfrm rot="-2700000">
              <a:off x="10625073" y="1448852"/>
              <a:ext cx="53457" cy="233345"/>
            </a:xfrm>
            <a:prstGeom prst="ellipse">
              <a:avLst/>
            </a:prstGeom>
            <a:solidFill>
              <a:srgbClr val="2B274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sp>
          <p:nvSpPr>
            <p:cNvPr id="237" name="Google Shape;237;p32"/>
            <p:cNvSpPr/>
            <p:nvPr/>
          </p:nvSpPr>
          <p:spPr>
            <a:xfrm rot="-8100000">
              <a:off x="10289786" y="1684597"/>
              <a:ext cx="930609" cy="531105"/>
            </a:xfrm>
            <a:custGeom>
              <a:rect b="b" l="l" r="r" t="t"/>
              <a:pathLst>
                <a:path extrusionOk="0" h="1329373" w="2658746">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rgbClr val="746EB3">
                <a:alpha val="2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grpSp>
      <p:sp>
        <p:nvSpPr>
          <p:cNvPr id="238" name="Google Shape;238;p32"/>
          <p:cNvSpPr txBox="1"/>
          <p:nvPr>
            <p:ph type="title"/>
          </p:nvPr>
        </p:nvSpPr>
        <p:spPr>
          <a:xfrm>
            <a:off x="413146" y="411956"/>
            <a:ext cx="8318700" cy="9990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3600"/>
              <a:buFont typeface="Play"/>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9" name="Google Shape;239;p32"/>
          <p:cNvSpPr txBox="1"/>
          <p:nvPr>
            <p:ph idx="1" type="body"/>
          </p:nvPr>
        </p:nvSpPr>
        <p:spPr>
          <a:xfrm>
            <a:off x="413147" y="1584900"/>
            <a:ext cx="8317800" cy="2984700"/>
          </a:xfrm>
          <a:prstGeom prst="rect">
            <a:avLst/>
          </a:prstGeom>
          <a:noFill/>
          <a:ln>
            <a:noFill/>
          </a:ln>
        </p:spPr>
        <p:txBody>
          <a:bodyPr anchorCtr="0" anchor="t" bIns="0" lIns="0" spcFirstLastPara="1" rIns="0" wrap="square" tIns="0">
            <a:noAutofit/>
          </a:bodyPr>
          <a:lstStyle>
            <a:lvl1pPr indent="-342900" lvl="0" marL="457200" algn="l">
              <a:lnSpc>
                <a:spcPct val="110000"/>
              </a:lnSpc>
              <a:spcBef>
                <a:spcPts val="750"/>
              </a:spcBef>
              <a:spcAft>
                <a:spcPts val="0"/>
              </a:spcAft>
              <a:buClr>
                <a:schemeClr val="lt1"/>
              </a:buClr>
              <a:buSzPts val="1800"/>
              <a:buChar char="●"/>
              <a:defRPr/>
            </a:lvl1pPr>
            <a:lvl2pPr indent="-342900" lvl="1" marL="914400" algn="l">
              <a:lnSpc>
                <a:spcPct val="110000"/>
              </a:lnSpc>
              <a:spcBef>
                <a:spcPts val="600"/>
              </a:spcBef>
              <a:spcAft>
                <a:spcPts val="0"/>
              </a:spcAft>
              <a:buClr>
                <a:schemeClr val="lt1"/>
              </a:buClr>
              <a:buSzPts val="1800"/>
              <a:buChar char="○"/>
              <a:defRPr/>
            </a:lvl2pPr>
            <a:lvl3pPr indent="-342900" lvl="2" marL="1371600" algn="l">
              <a:lnSpc>
                <a:spcPct val="110000"/>
              </a:lnSpc>
              <a:spcBef>
                <a:spcPts val="600"/>
              </a:spcBef>
              <a:spcAft>
                <a:spcPts val="0"/>
              </a:spcAft>
              <a:buClr>
                <a:schemeClr val="lt1"/>
              </a:buClr>
              <a:buSzPts val="1800"/>
              <a:buChar char="■"/>
              <a:defRPr/>
            </a:lvl3pPr>
            <a:lvl4pPr indent="-342900" lvl="3" marL="1828800" algn="l">
              <a:lnSpc>
                <a:spcPct val="110000"/>
              </a:lnSpc>
              <a:spcBef>
                <a:spcPts val="600"/>
              </a:spcBef>
              <a:spcAft>
                <a:spcPts val="0"/>
              </a:spcAft>
              <a:buClr>
                <a:schemeClr val="lt1"/>
              </a:buClr>
              <a:buSzPts val="1800"/>
              <a:buChar char="●"/>
              <a:defRPr/>
            </a:lvl4pPr>
            <a:lvl5pPr indent="-342900" lvl="4" marL="2286000" algn="l">
              <a:lnSpc>
                <a:spcPct val="110000"/>
              </a:lnSpc>
              <a:spcBef>
                <a:spcPts val="600"/>
              </a:spcBef>
              <a:spcAft>
                <a:spcPts val="0"/>
              </a:spcAft>
              <a:buClr>
                <a:schemeClr val="lt1"/>
              </a:buClr>
              <a:buSzPts val="1800"/>
              <a:buChar char="○"/>
              <a:defRPr/>
            </a:lvl5pPr>
            <a:lvl6pPr indent="-342900" lvl="5" marL="2743200" algn="l">
              <a:lnSpc>
                <a:spcPct val="90000"/>
              </a:lnSpc>
              <a:spcBef>
                <a:spcPts val="600"/>
              </a:spcBef>
              <a:spcAft>
                <a:spcPts val="0"/>
              </a:spcAft>
              <a:buClr>
                <a:schemeClr val="lt1"/>
              </a:buClr>
              <a:buSzPts val="1800"/>
              <a:buChar char="■"/>
              <a:defRPr/>
            </a:lvl6pPr>
            <a:lvl7pPr indent="-342900" lvl="6" marL="3200400" algn="l">
              <a:lnSpc>
                <a:spcPct val="90000"/>
              </a:lnSpc>
              <a:spcBef>
                <a:spcPts val="1200"/>
              </a:spcBef>
              <a:spcAft>
                <a:spcPts val="0"/>
              </a:spcAft>
              <a:buClr>
                <a:schemeClr val="lt1"/>
              </a:buClr>
              <a:buSzPts val="1800"/>
              <a:buChar char="●"/>
              <a:defRPr/>
            </a:lvl7pPr>
            <a:lvl8pPr indent="-342900" lvl="7" marL="3657600" algn="l">
              <a:lnSpc>
                <a:spcPct val="90000"/>
              </a:lnSpc>
              <a:spcBef>
                <a:spcPts val="1200"/>
              </a:spcBef>
              <a:spcAft>
                <a:spcPts val="0"/>
              </a:spcAft>
              <a:buClr>
                <a:schemeClr val="lt1"/>
              </a:buClr>
              <a:buSzPts val="1800"/>
              <a:buChar char="○"/>
              <a:defRPr/>
            </a:lvl8pPr>
            <a:lvl9pPr indent="-342900" lvl="8" marL="4114800" algn="l">
              <a:lnSpc>
                <a:spcPct val="90000"/>
              </a:lnSpc>
              <a:spcBef>
                <a:spcPts val="1200"/>
              </a:spcBef>
              <a:spcAft>
                <a:spcPts val="1200"/>
              </a:spcAft>
              <a:buClr>
                <a:schemeClr val="lt1"/>
              </a:buClr>
              <a:buSzPts val="1800"/>
              <a:buChar char="■"/>
              <a:defRPr/>
            </a:lvl9pPr>
          </a:lstStyle>
          <a:p/>
        </p:txBody>
      </p:sp>
      <p:sp>
        <p:nvSpPr>
          <p:cNvPr id="240" name="Google Shape;240;p32"/>
          <p:cNvSpPr txBox="1"/>
          <p:nvPr>
            <p:ph idx="10" type="dt"/>
          </p:nvPr>
        </p:nvSpPr>
        <p:spPr>
          <a:xfrm>
            <a:off x="413147" y="4880409"/>
            <a:ext cx="1971600" cy="1155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1" name="Google Shape;241;p32"/>
          <p:cNvSpPr txBox="1"/>
          <p:nvPr>
            <p:ph idx="11" type="ftr"/>
          </p:nvPr>
        </p:nvSpPr>
        <p:spPr>
          <a:xfrm>
            <a:off x="2519362" y="4880409"/>
            <a:ext cx="4784400" cy="1155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2" name="Google Shape;242;p32"/>
          <p:cNvSpPr txBox="1"/>
          <p:nvPr>
            <p:ph idx="12" type="sldNum"/>
          </p:nvPr>
        </p:nvSpPr>
        <p:spPr>
          <a:xfrm>
            <a:off x="7461647" y="4880409"/>
            <a:ext cx="1269300" cy="115500"/>
          </a:xfrm>
          <a:prstGeom prst="rect">
            <a:avLst/>
          </a:prstGeom>
          <a:noFill/>
          <a:ln>
            <a:noFill/>
          </a:ln>
        </p:spPr>
        <p:txBody>
          <a:bodyPr anchorCtr="0" anchor="ctr" bIns="0" lIns="0" spcFirstLastPara="1" rIns="0" wrap="square" tIns="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_HEADER_2">
    <p:bg>
      <p:bgPr>
        <a:solidFill>
          <a:srgbClr val="212E5B"/>
        </a:solidFill>
      </p:bgPr>
    </p:bg>
    <p:spTree>
      <p:nvGrpSpPr>
        <p:cNvPr id="243" name="Shape 243"/>
        <p:cNvGrpSpPr/>
        <p:nvPr/>
      </p:nvGrpSpPr>
      <p:grpSpPr>
        <a:xfrm>
          <a:off x="0" y="0"/>
          <a:ext cx="0" cy="0"/>
          <a:chOff x="0" y="0"/>
          <a:chExt cx="0" cy="0"/>
        </a:xfrm>
      </p:grpSpPr>
      <p:cxnSp>
        <p:nvCxnSpPr>
          <p:cNvPr id="244" name="Google Shape;244;p33"/>
          <p:cNvCxnSpPr/>
          <p:nvPr/>
        </p:nvCxnSpPr>
        <p:spPr>
          <a:xfrm>
            <a:off x="7952278" y="0"/>
            <a:ext cx="0" cy="3378900"/>
          </a:xfrm>
          <a:prstGeom prst="straightConnector1">
            <a:avLst/>
          </a:prstGeom>
          <a:noFill/>
          <a:ln cap="flat" cmpd="sng" w="9525">
            <a:solidFill>
              <a:srgbClr val="F9FBFD"/>
            </a:solidFill>
            <a:prstDash val="solid"/>
            <a:round/>
            <a:headEnd len="med" w="med" type="none"/>
            <a:tailEnd len="med" w="med" type="none"/>
          </a:ln>
        </p:spPr>
      </p:cxnSp>
      <p:cxnSp>
        <p:nvCxnSpPr>
          <p:cNvPr id="245" name="Google Shape;245;p33"/>
          <p:cNvCxnSpPr/>
          <p:nvPr/>
        </p:nvCxnSpPr>
        <p:spPr>
          <a:xfrm>
            <a:off x="8588559" y="0"/>
            <a:ext cx="0" cy="4257600"/>
          </a:xfrm>
          <a:prstGeom prst="straightConnector1">
            <a:avLst/>
          </a:prstGeom>
          <a:noFill/>
          <a:ln cap="flat" cmpd="sng" w="9525">
            <a:solidFill>
              <a:srgbClr val="F9FBFD"/>
            </a:solidFill>
            <a:prstDash val="solid"/>
            <a:round/>
            <a:headEnd len="med" w="med" type="none"/>
            <a:tailEnd len="med" w="med" type="none"/>
          </a:ln>
        </p:spPr>
      </p:cxnSp>
      <p:cxnSp>
        <p:nvCxnSpPr>
          <p:cNvPr id="246" name="Google Shape;246;p33"/>
          <p:cNvCxnSpPr/>
          <p:nvPr/>
        </p:nvCxnSpPr>
        <p:spPr>
          <a:xfrm>
            <a:off x="7315986" y="0"/>
            <a:ext cx="0" cy="3574800"/>
          </a:xfrm>
          <a:prstGeom prst="straightConnector1">
            <a:avLst/>
          </a:prstGeom>
          <a:noFill/>
          <a:ln cap="flat" cmpd="sng" w="9525">
            <a:solidFill>
              <a:srgbClr val="F9FBFD"/>
            </a:solidFill>
            <a:prstDash val="solid"/>
            <a:round/>
            <a:headEnd len="med" w="med" type="none"/>
            <a:tailEnd len="med" w="med" type="none"/>
          </a:ln>
        </p:spPr>
      </p:cxnSp>
      <p:cxnSp>
        <p:nvCxnSpPr>
          <p:cNvPr id="247" name="Google Shape;247;p33"/>
          <p:cNvCxnSpPr/>
          <p:nvPr/>
        </p:nvCxnSpPr>
        <p:spPr>
          <a:xfrm rot="10800000">
            <a:off x="6575775" y="710531"/>
            <a:ext cx="2568300" cy="7200"/>
          </a:xfrm>
          <a:prstGeom prst="straightConnector1">
            <a:avLst/>
          </a:prstGeom>
          <a:noFill/>
          <a:ln cap="flat" cmpd="sng" w="9525">
            <a:solidFill>
              <a:srgbClr val="F9FBFD"/>
            </a:solidFill>
            <a:prstDash val="solid"/>
            <a:round/>
            <a:headEnd len="med" w="med" type="none"/>
            <a:tailEnd len="med" w="med" type="none"/>
          </a:ln>
        </p:spPr>
      </p:cxnSp>
      <p:cxnSp>
        <p:nvCxnSpPr>
          <p:cNvPr id="248" name="Google Shape;248;p33"/>
          <p:cNvCxnSpPr/>
          <p:nvPr/>
        </p:nvCxnSpPr>
        <p:spPr>
          <a:xfrm rot="10800000">
            <a:off x="5952975" y="1325693"/>
            <a:ext cx="3191100" cy="0"/>
          </a:xfrm>
          <a:prstGeom prst="straightConnector1">
            <a:avLst/>
          </a:prstGeom>
          <a:noFill/>
          <a:ln cap="flat" cmpd="sng" w="9525">
            <a:solidFill>
              <a:srgbClr val="F9FBFD"/>
            </a:solidFill>
            <a:prstDash val="solid"/>
            <a:round/>
            <a:headEnd len="med" w="med" type="none"/>
            <a:tailEnd len="med" w="med" type="none"/>
          </a:ln>
        </p:spPr>
      </p:cxnSp>
      <p:cxnSp>
        <p:nvCxnSpPr>
          <p:cNvPr id="249" name="Google Shape;249;p33"/>
          <p:cNvCxnSpPr/>
          <p:nvPr/>
        </p:nvCxnSpPr>
        <p:spPr>
          <a:xfrm rot="10800000">
            <a:off x="1182272" y="1764600"/>
            <a:ext cx="0" cy="3378900"/>
          </a:xfrm>
          <a:prstGeom prst="straightConnector1">
            <a:avLst/>
          </a:prstGeom>
          <a:noFill/>
          <a:ln cap="flat" cmpd="sng" w="9525">
            <a:solidFill>
              <a:srgbClr val="F9FBFD"/>
            </a:solidFill>
            <a:prstDash val="solid"/>
            <a:round/>
            <a:headEnd len="med" w="med" type="none"/>
            <a:tailEnd len="med" w="med" type="none"/>
          </a:ln>
        </p:spPr>
      </p:cxnSp>
      <p:cxnSp>
        <p:nvCxnSpPr>
          <p:cNvPr id="250" name="Google Shape;250;p33"/>
          <p:cNvCxnSpPr/>
          <p:nvPr/>
        </p:nvCxnSpPr>
        <p:spPr>
          <a:xfrm rot="10800000">
            <a:off x="545991" y="885900"/>
            <a:ext cx="0" cy="4257600"/>
          </a:xfrm>
          <a:prstGeom prst="straightConnector1">
            <a:avLst/>
          </a:prstGeom>
          <a:noFill/>
          <a:ln cap="flat" cmpd="sng" w="9525">
            <a:solidFill>
              <a:srgbClr val="F9FBFD"/>
            </a:solidFill>
            <a:prstDash val="solid"/>
            <a:round/>
            <a:headEnd len="med" w="med" type="none"/>
            <a:tailEnd len="med" w="med" type="none"/>
          </a:ln>
        </p:spPr>
      </p:cxnSp>
      <p:cxnSp>
        <p:nvCxnSpPr>
          <p:cNvPr id="251" name="Google Shape;251;p33"/>
          <p:cNvCxnSpPr/>
          <p:nvPr/>
        </p:nvCxnSpPr>
        <p:spPr>
          <a:xfrm rot="10800000">
            <a:off x="1818564" y="1568700"/>
            <a:ext cx="0" cy="3574800"/>
          </a:xfrm>
          <a:prstGeom prst="straightConnector1">
            <a:avLst/>
          </a:prstGeom>
          <a:noFill/>
          <a:ln cap="flat" cmpd="sng" w="9525">
            <a:solidFill>
              <a:srgbClr val="F9FBFD"/>
            </a:solidFill>
            <a:prstDash val="solid"/>
            <a:round/>
            <a:headEnd len="med" w="med" type="none"/>
            <a:tailEnd len="med" w="med" type="none"/>
          </a:ln>
        </p:spPr>
      </p:cxnSp>
      <p:cxnSp>
        <p:nvCxnSpPr>
          <p:cNvPr id="252" name="Google Shape;252;p33"/>
          <p:cNvCxnSpPr/>
          <p:nvPr/>
        </p:nvCxnSpPr>
        <p:spPr>
          <a:xfrm>
            <a:off x="-9525" y="4425769"/>
            <a:ext cx="2568300" cy="7200"/>
          </a:xfrm>
          <a:prstGeom prst="straightConnector1">
            <a:avLst/>
          </a:prstGeom>
          <a:noFill/>
          <a:ln cap="flat" cmpd="sng" w="9525">
            <a:solidFill>
              <a:srgbClr val="F9FBFD"/>
            </a:solidFill>
            <a:prstDash val="solid"/>
            <a:round/>
            <a:headEnd len="med" w="med" type="none"/>
            <a:tailEnd len="med" w="med" type="none"/>
          </a:ln>
        </p:spPr>
      </p:cxnSp>
      <p:cxnSp>
        <p:nvCxnSpPr>
          <p:cNvPr id="253" name="Google Shape;253;p33"/>
          <p:cNvCxnSpPr/>
          <p:nvPr/>
        </p:nvCxnSpPr>
        <p:spPr>
          <a:xfrm>
            <a:off x="-9525" y="3817807"/>
            <a:ext cx="3191100" cy="0"/>
          </a:xfrm>
          <a:prstGeom prst="straightConnector1">
            <a:avLst/>
          </a:prstGeom>
          <a:noFill/>
          <a:ln cap="flat" cmpd="sng" w="9525">
            <a:solidFill>
              <a:srgbClr val="F9FBFD"/>
            </a:solidFill>
            <a:prstDash val="solid"/>
            <a:round/>
            <a:headEnd len="med" w="med" type="none"/>
            <a:tailEnd len="med" w="med" type="none"/>
          </a:ln>
        </p:spPr>
      </p:cxnSp>
      <p:pic>
        <p:nvPicPr>
          <p:cNvPr id="254" name="Google Shape;254;p33"/>
          <p:cNvPicPr preferRelativeResize="0"/>
          <p:nvPr/>
        </p:nvPicPr>
        <p:blipFill rotWithShape="1">
          <a:blip r:embed="rId2">
            <a:alphaModFix/>
          </a:blip>
          <a:srcRect b="3114" l="11211" r="11258" t="9656"/>
          <a:stretch/>
        </p:blipFill>
        <p:spPr>
          <a:xfrm>
            <a:off x="0" y="0"/>
            <a:ext cx="9144000" cy="5143500"/>
          </a:xfrm>
          <a:prstGeom prst="rect">
            <a:avLst/>
          </a:prstGeom>
          <a:noFill/>
          <a:ln>
            <a:noFill/>
          </a:ln>
        </p:spPr>
      </p:pic>
      <p:sp>
        <p:nvSpPr>
          <p:cNvPr id="255" name="Google Shape;255;p33"/>
          <p:cNvSpPr txBox="1"/>
          <p:nvPr>
            <p:ph idx="12" type="sldNum"/>
          </p:nvPr>
        </p:nvSpPr>
        <p:spPr>
          <a:xfrm>
            <a:off x="8595308" y="47036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56" name="Google Shape;256;p33"/>
          <p:cNvSpPr/>
          <p:nvPr/>
        </p:nvSpPr>
        <p:spPr>
          <a:xfrm>
            <a:off x="-9525" y="1933675"/>
            <a:ext cx="9153600" cy="1261800"/>
          </a:xfrm>
          <a:prstGeom prst="rect">
            <a:avLst/>
          </a:prstGeom>
          <a:solidFill>
            <a:srgbClr val="12A13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7" name="Google Shape;257;p3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3600"/>
              <a:buFont typeface="Roboto"/>
              <a:buNone/>
              <a:defRPr b="1" sz="3600">
                <a:solidFill>
                  <a:schemeClr val="lt1"/>
                </a:solidFill>
                <a:latin typeface="Roboto"/>
                <a:ea typeface="Roboto"/>
                <a:cs typeface="Roboto"/>
                <a:sym typeface="Roboto"/>
              </a:defRPr>
            </a:lvl1pPr>
            <a:lvl2pPr lvl="1" algn="ctr">
              <a:spcBef>
                <a:spcPts val="0"/>
              </a:spcBef>
              <a:spcAft>
                <a:spcPts val="0"/>
              </a:spcAft>
              <a:buClr>
                <a:schemeClr val="lt1"/>
              </a:buClr>
              <a:buSzPts val="3600"/>
              <a:buFont typeface="Roboto"/>
              <a:buNone/>
              <a:defRPr b="1" sz="3600">
                <a:solidFill>
                  <a:schemeClr val="lt1"/>
                </a:solidFill>
                <a:latin typeface="Roboto"/>
                <a:ea typeface="Roboto"/>
                <a:cs typeface="Roboto"/>
                <a:sym typeface="Roboto"/>
              </a:defRPr>
            </a:lvl2pPr>
            <a:lvl3pPr lvl="2" algn="ctr">
              <a:spcBef>
                <a:spcPts val="0"/>
              </a:spcBef>
              <a:spcAft>
                <a:spcPts val="0"/>
              </a:spcAft>
              <a:buClr>
                <a:schemeClr val="lt1"/>
              </a:buClr>
              <a:buSzPts val="3600"/>
              <a:buFont typeface="Roboto"/>
              <a:buNone/>
              <a:defRPr b="1" sz="3600">
                <a:solidFill>
                  <a:schemeClr val="lt1"/>
                </a:solidFill>
                <a:latin typeface="Roboto"/>
                <a:ea typeface="Roboto"/>
                <a:cs typeface="Roboto"/>
                <a:sym typeface="Roboto"/>
              </a:defRPr>
            </a:lvl3pPr>
            <a:lvl4pPr lvl="3" algn="ctr">
              <a:spcBef>
                <a:spcPts val="0"/>
              </a:spcBef>
              <a:spcAft>
                <a:spcPts val="0"/>
              </a:spcAft>
              <a:buClr>
                <a:schemeClr val="lt1"/>
              </a:buClr>
              <a:buSzPts val="3600"/>
              <a:buFont typeface="Roboto"/>
              <a:buNone/>
              <a:defRPr b="1" sz="3600">
                <a:solidFill>
                  <a:schemeClr val="lt1"/>
                </a:solidFill>
                <a:latin typeface="Roboto"/>
                <a:ea typeface="Roboto"/>
                <a:cs typeface="Roboto"/>
                <a:sym typeface="Roboto"/>
              </a:defRPr>
            </a:lvl4pPr>
            <a:lvl5pPr lvl="4" algn="ctr">
              <a:spcBef>
                <a:spcPts val="0"/>
              </a:spcBef>
              <a:spcAft>
                <a:spcPts val="0"/>
              </a:spcAft>
              <a:buClr>
                <a:schemeClr val="lt1"/>
              </a:buClr>
              <a:buSzPts val="3600"/>
              <a:buFont typeface="Roboto"/>
              <a:buNone/>
              <a:defRPr b="1" sz="3600">
                <a:solidFill>
                  <a:schemeClr val="lt1"/>
                </a:solidFill>
                <a:latin typeface="Roboto"/>
                <a:ea typeface="Roboto"/>
                <a:cs typeface="Roboto"/>
                <a:sym typeface="Roboto"/>
              </a:defRPr>
            </a:lvl5pPr>
            <a:lvl6pPr lvl="5" algn="ctr">
              <a:spcBef>
                <a:spcPts val="0"/>
              </a:spcBef>
              <a:spcAft>
                <a:spcPts val="0"/>
              </a:spcAft>
              <a:buClr>
                <a:schemeClr val="lt1"/>
              </a:buClr>
              <a:buSzPts val="3600"/>
              <a:buFont typeface="Roboto"/>
              <a:buNone/>
              <a:defRPr b="1" sz="3600">
                <a:solidFill>
                  <a:schemeClr val="lt1"/>
                </a:solidFill>
                <a:latin typeface="Roboto"/>
                <a:ea typeface="Roboto"/>
                <a:cs typeface="Roboto"/>
                <a:sym typeface="Roboto"/>
              </a:defRPr>
            </a:lvl6pPr>
            <a:lvl7pPr lvl="6" algn="ctr">
              <a:spcBef>
                <a:spcPts val="0"/>
              </a:spcBef>
              <a:spcAft>
                <a:spcPts val="0"/>
              </a:spcAft>
              <a:buClr>
                <a:schemeClr val="lt1"/>
              </a:buClr>
              <a:buSzPts val="3600"/>
              <a:buFont typeface="Roboto"/>
              <a:buNone/>
              <a:defRPr b="1" sz="3600">
                <a:solidFill>
                  <a:schemeClr val="lt1"/>
                </a:solidFill>
                <a:latin typeface="Roboto"/>
                <a:ea typeface="Roboto"/>
                <a:cs typeface="Roboto"/>
                <a:sym typeface="Roboto"/>
              </a:defRPr>
            </a:lvl7pPr>
            <a:lvl8pPr lvl="7" algn="ctr">
              <a:spcBef>
                <a:spcPts val="0"/>
              </a:spcBef>
              <a:spcAft>
                <a:spcPts val="0"/>
              </a:spcAft>
              <a:buClr>
                <a:schemeClr val="lt1"/>
              </a:buClr>
              <a:buSzPts val="3600"/>
              <a:buFont typeface="Roboto"/>
              <a:buNone/>
              <a:defRPr b="1" sz="3600">
                <a:solidFill>
                  <a:schemeClr val="lt1"/>
                </a:solidFill>
                <a:latin typeface="Roboto"/>
                <a:ea typeface="Roboto"/>
                <a:cs typeface="Roboto"/>
                <a:sym typeface="Roboto"/>
              </a:defRPr>
            </a:lvl8pPr>
            <a:lvl9pPr lvl="8" algn="ctr">
              <a:spcBef>
                <a:spcPts val="0"/>
              </a:spcBef>
              <a:spcAft>
                <a:spcPts val="0"/>
              </a:spcAft>
              <a:buClr>
                <a:schemeClr val="lt1"/>
              </a:buClr>
              <a:buSzPts val="3600"/>
              <a:buFont typeface="Roboto"/>
              <a:buNone/>
              <a:defRPr b="1" sz="3600">
                <a:solidFill>
                  <a:schemeClr val="lt1"/>
                </a:solidFill>
                <a:latin typeface="Roboto"/>
                <a:ea typeface="Roboto"/>
                <a:cs typeface="Roboto"/>
                <a:sym typeface="Roboto"/>
              </a:defRPr>
            </a:lvl9pPr>
          </a:lstStyle>
          <a:p/>
        </p:txBody>
      </p:sp>
      <p:sp>
        <p:nvSpPr>
          <p:cNvPr id="258" name="Google Shape;258;p33"/>
          <p:cNvSpPr/>
          <p:nvPr/>
        </p:nvSpPr>
        <p:spPr>
          <a:xfrm>
            <a:off x="383200" y="1609400"/>
            <a:ext cx="624000" cy="645900"/>
          </a:xfrm>
          <a:prstGeom prst="rect">
            <a:avLst/>
          </a:prstGeom>
          <a:solidFill>
            <a:srgbClr val="212E5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9" name="Google Shape;259;p33"/>
          <p:cNvSpPr/>
          <p:nvPr/>
        </p:nvSpPr>
        <p:spPr>
          <a:xfrm>
            <a:off x="8397150" y="2451550"/>
            <a:ext cx="624000" cy="645900"/>
          </a:xfrm>
          <a:prstGeom prst="rect">
            <a:avLst/>
          </a:prstGeom>
          <a:solidFill>
            <a:srgbClr val="212E5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3">
    <p:spTree>
      <p:nvGrpSpPr>
        <p:cNvPr id="260" name="Shape 260"/>
        <p:cNvGrpSpPr/>
        <p:nvPr/>
      </p:nvGrpSpPr>
      <p:grpSpPr>
        <a:xfrm>
          <a:off x="0" y="0"/>
          <a:ext cx="0" cy="0"/>
          <a:chOff x="0" y="0"/>
          <a:chExt cx="0" cy="0"/>
        </a:xfrm>
      </p:grpSpPr>
      <p:sp>
        <p:nvSpPr>
          <p:cNvPr id="261" name="Google Shape;261;p34"/>
          <p:cNvSpPr/>
          <p:nvPr/>
        </p:nvSpPr>
        <p:spPr>
          <a:xfrm>
            <a:off x="0" y="0"/>
            <a:ext cx="9158400" cy="1017600"/>
          </a:xfrm>
          <a:prstGeom prst="rect">
            <a:avLst/>
          </a:prstGeom>
          <a:gradFill>
            <a:gsLst>
              <a:gs pos="0">
                <a:srgbClr val="12A13C"/>
              </a:gs>
              <a:gs pos="100000">
                <a:srgbClr val="212E5B"/>
              </a:gs>
            </a:gsLst>
            <a:lin ang="1080140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262" name="Google Shape;262;p34"/>
          <p:cNvCxnSpPr/>
          <p:nvPr/>
        </p:nvCxnSpPr>
        <p:spPr>
          <a:xfrm>
            <a:off x="8121325" y="-10025"/>
            <a:ext cx="0" cy="882300"/>
          </a:xfrm>
          <a:prstGeom prst="straightConnector1">
            <a:avLst/>
          </a:prstGeom>
          <a:noFill/>
          <a:ln cap="flat" cmpd="sng" w="9525">
            <a:solidFill>
              <a:schemeClr val="lt1"/>
            </a:solidFill>
            <a:prstDash val="solid"/>
            <a:round/>
            <a:headEnd len="med" w="med" type="none"/>
            <a:tailEnd len="med" w="med" type="none"/>
          </a:ln>
        </p:spPr>
      </p:cxnSp>
      <p:cxnSp>
        <p:nvCxnSpPr>
          <p:cNvPr id="263" name="Google Shape;263;p34"/>
          <p:cNvCxnSpPr/>
          <p:nvPr/>
        </p:nvCxnSpPr>
        <p:spPr>
          <a:xfrm>
            <a:off x="8494300" y="-10025"/>
            <a:ext cx="0" cy="882300"/>
          </a:xfrm>
          <a:prstGeom prst="straightConnector1">
            <a:avLst/>
          </a:prstGeom>
          <a:noFill/>
          <a:ln cap="flat" cmpd="sng" w="9525">
            <a:solidFill>
              <a:schemeClr val="lt1"/>
            </a:solidFill>
            <a:prstDash val="solid"/>
            <a:round/>
            <a:headEnd len="med" w="med" type="none"/>
            <a:tailEnd len="med" w="med" type="none"/>
          </a:ln>
        </p:spPr>
      </p:cxnSp>
      <p:cxnSp>
        <p:nvCxnSpPr>
          <p:cNvPr id="264" name="Google Shape;264;p34"/>
          <p:cNvCxnSpPr/>
          <p:nvPr/>
        </p:nvCxnSpPr>
        <p:spPr>
          <a:xfrm rot="10800000">
            <a:off x="7724700" y="310275"/>
            <a:ext cx="1433700" cy="0"/>
          </a:xfrm>
          <a:prstGeom prst="straightConnector1">
            <a:avLst/>
          </a:prstGeom>
          <a:noFill/>
          <a:ln cap="flat" cmpd="sng" w="9525">
            <a:solidFill>
              <a:schemeClr val="lt1"/>
            </a:solidFill>
            <a:prstDash val="solid"/>
            <a:round/>
            <a:headEnd len="med" w="med" type="none"/>
            <a:tailEnd len="med" w="med" type="none"/>
          </a:ln>
        </p:spPr>
      </p:cxnSp>
      <p:cxnSp>
        <p:nvCxnSpPr>
          <p:cNvPr id="265" name="Google Shape;265;p34"/>
          <p:cNvCxnSpPr/>
          <p:nvPr/>
        </p:nvCxnSpPr>
        <p:spPr>
          <a:xfrm>
            <a:off x="8832300" y="-10025"/>
            <a:ext cx="0" cy="882300"/>
          </a:xfrm>
          <a:prstGeom prst="straightConnector1">
            <a:avLst/>
          </a:prstGeom>
          <a:noFill/>
          <a:ln cap="flat" cmpd="sng" w="9525">
            <a:solidFill>
              <a:schemeClr val="lt1"/>
            </a:solidFill>
            <a:prstDash val="solid"/>
            <a:round/>
            <a:headEnd len="med" w="med" type="none"/>
            <a:tailEnd len="med" w="med" type="none"/>
          </a:ln>
        </p:spPr>
      </p:cxnSp>
      <p:cxnSp>
        <p:nvCxnSpPr>
          <p:cNvPr id="266" name="Google Shape;266;p34"/>
          <p:cNvCxnSpPr/>
          <p:nvPr/>
        </p:nvCxnSpPr>
        <p:spPr>
          <a:xfrm rot="10800000">
            <a:off x="7990500" y="645025"/>
            <a:ext cx="1167900" cy="0"/>
          </a:xfrm>
          <a:prstGeom prst="straightConnector1">
            <a:avLst/>
          </a:prstGeom>
          <a:noFill/>
          <a:ln cap="flat" cmpd="sng" w="9525">
            <a:solidFill>
              <a:schemeClr val="lt1"/>
            </a:solidFill>
            <a:prstDash val="solid"/>
            <a:round/>
            <a:headEnd len="med" w="med" type="none"/>
            <a:tailEnd len="med" w="med" type="none"/>
          </a:ln>
        </p:spPr>
      </p:cxnSp>
      <p:sp>
        <p:nvSpPr>
          <p:cNvPr id="267" name="Google Shape;267;p34"/>
          <p:cNvSpPr txBox="1"/>
          <p:nvPr>
            <p:ph type="title"/>
          </p:nvPr>
        </p:nvSpPr>
        <p:spPr>
          <a:xfrm>
            <a:off x="311700" y="35867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1pPr>
            <a:lvl2pPr lvl="1">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2pPr>
            <a:lvl3pPr lvl="2">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3pPr>
            <a:lvl4pPr lvl="3">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4pPr>
            <a:lvl5pPr lvl="4">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5pPr>
            <a:lvl6pPr lvl="5">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6pPr>
            <a:lvl7pPr lvl="6">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7pPr>
            <a:lvl8pPr lvl="7">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8pPr>
            <a:lvl9pPr lvl="8">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9pPr>
          </a:lstStyle>
          <a:p/>
        </p:txBody>
      </p:sp>
      <p:sp>
        <p:nvSpPr>
          <p:cNvPr id="268" name="Google Shape;268;p34"/>
          <p:cNvSpPr txBox="1"/>
          <p:nvPr>
            <p:ph idx="1" type="body"/>
          </p:nvPr>
        </p:nvSpPr>
        <p:spPr>
          <a:xfrm>
            <a:off x="311700" y="1250225"/>
            <a:ext cx="85206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Font typeface="Roboto"/>
              <a:buChar char="●"/>
              <a:defRPr sz="1400">
                <a:latin typeface="Roboto"/>
                <a:ea typeface="Roboto"/>
                <a:cs typeface="Roboto"/>
                <a:sym typeface="Roboto"/>
              </a:defRPr>
            </a:lvl1pPr>
            <a:lvl2pPr indent="-317500" lvl="1" marL="914400">
              <a:spcBef>
                <a:spcPts val="0"/>
              </a:spcBef>
              <a:spcAft>
                <a:spcPts val="0"/>
              </a:spcAft>
              <a:buSzPts val="1400"/>
              <a:buFont typeface="Roboto"/>
              <a:buChar char="○"/>
              <a:defRPr>
                <a:latin typeface="Roboto"/>
                <a:ea typeface="Roboto"/>
                <a:cs typeface="Roboto"/>
                <a:sym typeface="Roboto"/>
              </a:defRPr>
            </a:lvl2pPr>
            <a:lvl3pPr indent="-317500" lvl="2" marL="1371600">
              <a:spcBef>
                <a:spcPts val="0"/>
              </a:spcBef>
              <a:spcAft>
                <a:spcPts val="0"/>
              </a:spcAft>
              <a:buSzPts val="1400"/>
              <a:buFont typeface="Roboto"/>
              <a:buChar char="■"/>
              <a:defRPr>
                <a:latin typeface="Roboto"/>
                <a:ea typeface="Roboto"/>
                <a:cs typeface="Roboto"/>
                <a:sym typeface="Roboto"/>
              </a:defRPr>
            </a:lvl3pPr>
            <a:lvl4pPr indent="-317500" lvl="3" marL="1828800">
              <a:spcBef>
                <a:spcPts val="0"/>
              </a:spcBef>
              <a:spcAft>
                <a:spcPts val="0"/>
              </a:spcAft>
              <a:buSzPts val="1400"/>
              <a:buFont typeface="Roboto"/>
              <a:buChar char="●"/>
              <a:defRPr>
                <a:latin typeface="Roboto"/>
                <a:ea typeface="Roboto"/>
                <a:cs typeface="Roboto"/>
                <a:sym typeface="Roboto"/>
              </a:defRPr>
            </a:lvl4pPr>
            <a:lvl5pPr indent="-317500" lvl="4" marL="2286000">
              <a:spcBef>
                <a:spcPts val="0"/>
              </a:spcBef>
              <a:spcAft>
                <a:spcPts val="0"/>
              </a:spcAft>
              <a:buSzPts val="1400"/>
              <a:buFont typeface="Roboto"/>
              <a:buChar char="○"/>
              <a:defRPr>
                <a:latin typeface="Roboto"/>
                <a:ea typeface="Roboto"/>
                <a:cs typeface="Roboto"/>
                <a:sym typeface="Roboto"/>
              </a:defRPr>
            </a:lvl5pPr>
            <a:lvl6pPr indent="-317500" lvl="5" marL="2743200">
              <a:spcBef>
                <a:spcPts val="0"/>
              </a:spcBef>
              <a:spcAft>
                <a:spcPts val="0"/>
              </a:spcAft>
              <a:buSzPts val="1400"/>
              <a:buFont typeface="Roboto"/>
              <a:buChar char="■"/>
              <a:defRPr>
                <a:latin typeface="Roboto"/>
                <a:ea typeface="Roboto"/>
                <a:cs typeface="Roboto"/>
                <a:sym typeface="Roboto"/>
              </a:defRPr>
            </a:lvl6pPr>
            <a:lvl7pPr indent="-317500" lvl="6" marL="3200400">
              <a:spcBef>
                <a:spcPts val="0"/>
              </a:spcBef>
              <a:spcAft>
                <a:spcPts val="0"/>
              </a:spcAft>
              <a:buSzPts val="1400"/>
              <a:buFont typeface="Roboto"/>
              <a:buChar char="●"/>
              <a:defRPr>
                <a:latin typeface="Roboto"/>
                <a:ea typeface="Roboto"/>
                <a:cs typeface="Roboto"/>
                <a:sym typeface="Roboto"/>
              </a:defRPr>
            </a:lvl7pPr>
            <a:lvl8pPr indent="-317500" lvl="7" marL="3657600">
              <a:spcBef>
                <a:spcPts val="0"/>
              </a:spcBef>
              <a:spcAft>
                <a:spcPts val="0"/>
              </a:spcAft>
              <a:buSzPts val="1400"/>
              <a:buFont typeface="Roboto"/>
              <a:buChar char="○"/>
              <a:defRPr>
                <a:latin typeface="Roboto"/>
                <a:ea typeface="Roboto"/>
                <a:cs typeface="Roboto"/>
                <a:sym typeface="Roboto"/>
              </a:defRPr>
            </a:lvl8pPr>
            <a:lvl9pPr indent="-317500" lvl="8" marL="4114800">
              <a:spcBef>
                <a:spcPts val="0"/>
              </a:spcBef>
              <a:spcAft>
                <a:spcPts val="0"/>
              </a:spcAft>
              <a:buSzPts val="1400"/>
              <a:buFont typeface="Roboto"/>
              <a:buChar char="■"/>
              <a:defRPr>
                <a:latin typeface="Roboto"/>
                <a:ea typeface="Roboto"/>
                <a:cs typeface="Roboto"/>
                <a:sym typeface="Roboto"/>
              </a:defRPr>
            </a:lvl9pPr>
          </a:lstStyle>
          <a:p/>
        </p:txBody>
      </p:sp>
      <p:sp>
        <p:nvSpPr>
          <p:cNvPr id="269" name="Google Shape;269;p34"/>
          <p:cNvSpPr txBox="1"/>
          <p:nvPr>
            <p:ph idx="12" type="sldNum"/>
          </p:nvPr>
        </p:nvSpPr>
        <p:spPr>
          <a:xfrm>
            <a:off x="8595308" y="47036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s">
  <p:cSld name="CAPTION_ONLY_1_1">
    <p:bg>
      <p:bgPr>
        <a:solidFill>
          <a:srgbClr val="ECF7FF"/>
        </a:solidFill>
      </p:bgPr>
    </p:bg>
    <p:spTree>
      <p:nvGrpSpPr>
        <p:cNvPr id="270" name="Shape 270"/>
        <p:cNvGrpSpPr/>
        <p:nvPr/>
      </p:nvGrpSpPr>
      <p:grpSpPr>
        <a:xfrm>
          <a:off x="0" y="0"/>
          <a:ext cx="0" cy="0"/>
          <a:chOff x="0" y="0"/>
          <a:chExt cx="0" cy="0"/>
        </a:xfrm>
      </p:grpSpPr>
      <p:sp>
        <p:nvSpPr>
          <p:cNvPr id="271" name="Google Shape;271;p35"/>
          <p:cNvSpPr txBox="1"/>
          <p:nvPr>
            <p:ph idx="1" type="body"/>
          </p:nvPr>
        </p:nvSpPr>
        <p:spPr>
          <a:xfrm>
            <a:off x="512400" y="456675"/>
            <a:ext cx="81192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rgbClr val="1B208B"/>
              </a:buClr>
              <a:buSzPts val="2400"/>
              <a:buFont typeface="Roboto Black"/>
              <a:buNone/>
              <a:defRPr sz="2400">
                <a:solidFill>
                  <a:srgbClr val="1B208B"/>
                </a:solidFill>
                <a:latin typeface="Roboto Black"/>
                <a:ea typeface="Roboto Black"/>
                <a:cs typeface="Roboto Black"/>
                <a:sym typeface="Roboto Black"/>
              </a:defRPr>
            </a:lvl1pPr>
          </a:lstStyle>
          <a:p/>
        </p:txBody>
      </p:sp>
      <p:sp>
        <p:nvSpPr>
          <p:cNvPr id="272" name="Google Shape;272;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p:cSld name="TITLE_AND_BODY_4">
    <p:spTree>
      <p:nvGrpSpPr>
        <p:cNvPr id="273" name="Shape 273"/>
        <p:cNvGrpSpPr/>
        <p:nvPr/>
      </p:nvGrpSpPr>
      <p:grpSpPr>
        <a:xfrm>
          <a:off x="0" y="0"/>
          <a:ext cx="0" cy="0"/>
          <a:chOff x="0" y="0"/>
          <a:chExt cx="0" cy="0"/>
        </a:xfrm>
      </p:grpSpPr>
      <p:sp>
        <p:nvSpPr>
          <p:cNvPr id="274" name="Google Shape;274;p36"/>
          <p:cNvSpPr/>
          <p:nvPr/>
        </p:nvSpPr>
        <p:spPr>
          <a:xfrm>
            <a:off x="0" y="0"/>
            <a:ext cx="9158400" cy="1017600"/>
          </a:xfrm>
          <a:prstGeom prst="rect">
            <a:avLst/>
          </a:prstGeom>
          <a:gradFill>
            <a:gsLst>
              <a:gs pos="0">
                <a:srgbClr val="12A13C"/>
              </a:gs>
              <a:gs pos="100000">
                <a:srgbClr val="212E5B"/>
              </a:gs>
            </a:gsLst>
            <a:lin ang="10801400"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75" name="Google Shape;275;p36"/>
          <p:cNvCxnSpPr/>
          <p:nvPr/>
        </p:nvCxnSpPr>
        <p:spPr>
          <a:xfrm>
            <a:off x="8121325" y="-10025"/>
            <a:ext cx="0" cy="882300"/>
          </a:xfrm>
          <a:prstGeom prst="straightConnector1">
            <a:avLst/>
          </a:prstGeom>
          <a:noFill/>
          <a:ln cap="flat" cmpd="sng" w="9525">
            <a:solidFill>
              <a:schemeClr val="lt1"/>
            </a:solidFill>
            <a:prstDash val="solid"/>
            <a:round/>
            <a:headEnd len="sm" w="sm" type="none"/>
            <a:tailEnd len="sm" w="sm" type="none"/>
          </a:ln>
        </p:spPr>
      </p:cxnSp>
      <p:cxnSp>
        <p:nvCxnSpPr>
          <p:cNvPr id="276" name="Google Shape;276;p36"/>
          <p:cNvCxnSpPr/>
          <p:nvPr/>
        </p:nvCxnSpPr>
        <p:spPr>
          <a:xfrm>
            <a:off x="8494300" y="-10025"/>
            <a:ext cx="0" cy="882300"/>
          </a:xfrm>
          <a:prstGeom prst="straightConnector1">
            <a:avLst/>
          </a:prstGeom>
          <a:noFill/>
          <a:ln cap="flat" cmpd="sng" w="9525">
            <a:solidFill>
              <a:schemeClr val="lt1"/>
            </a:solidFill>
            <a:prstDash val="solid"/>
            <a:round/>
            <a:headEnd len="sm" w="sm" type="none"/>
            <a:tailEnd len="sm" w="sm" type="none"/>
          </a:ln>
        </p:spPr>
      </p:cxnSp>
      <p:cxnSp>
        <p:nvCxnSpPr>
          <p:cNvPr id="277" name="Google Shape;277;p36"/>
          <p:cNvCxnSpPr/>
          <p:nvPr/>
        </p:nvCxnSpPr>
        <p:spPr>
          <a:xfrm rot="10800000">
            <a:off x="7724700" y="310275"/>
            <a:ext cx="1433700" cy="0"/>
          </a:xfrm>
          <a:prstGeom prst="straightConnector1">
            <a:avLst/>
          </a:prstGeom>
          <a:noFill/>
          <a:ln cap="flat" cmpd="sng" w="9525">
            <a:solidFill>
              <a:schemeClr val="lt1"/>
            </a:solidFill>
            <a:prstDash val="solid"/>
            <a:round/>
            <a:headEnd len="sm" w="sm" type="none"/>
            <a:tailEnd len="sm" w="sm" type="none"/>
          </a:ln>
        </p:spPr>
      </p:cxnSp>
      <p:cxnSp>
        <p:nvCxnSpPr>
          <p:cNvPr id="278" name="Google Shape;278;p36"/>
          <p:cNvCxnSpPr/>
          <p:nvPr/>
        </p:nvCxnSpPr>
        <p:spPr>
          <a:xfrm>
            <a:off x="8832300" y="-10025"/>
            <a:ext cx="0" cy="882300"/>
          </a:xfrm>
          <a:prstGeom prst="straightConnector1">
            <a:avLst/>
          </a:prstGeom>
          <a:noFill/>
          <a:ln cap="flat" cmpd="sng" w="9525">
            <a:solidFill>
              <a:schemeClr val="lt1"/>
            </a:solidFill>
            <a:prstDash val="solid"/>
            <a:round/>
            <a:headEnd len="sm" w="sm" type="none"/>
            <a:tailEnd len="sm" w="sm" type="none"/>
          </a:ln>
        </p:spPr>
      </p:cxnSp>
      <p:cxnSp>
        <p:nvCxnSpPr>
          <p:cNvPr id="279" name="Google Shape;279;p36"/>
          <p:cNvCxnSpPr/>
          <p:nvPr/>
        </p:nvCxnSpPr>
        <p:spPr>
          <a:xfrm rot="10800000">
            <a:off x="7990500" y="645025"/>
            <a:ext cx="1167900" cy="0"/>
          </a:xfrm>
          <a:prstGeom prst="straightConnector1">
            <a:avLst/>
          </a:prstGeom>
          <a:noFill/>
          <a:ln cap="flat" cmpd="sng" w="9525">
            <a:solidFill>
              <a:schemeClr val="lt1"/>
            </a:solidFill>
            <a:prstDash val="solid"/>
            <a:round/>
            <a:headEnd len="sm" w="sm" type="none"/>
            <a:tailEnd len="sm" w="sm" type="none"/>
          </a:ln>
        </p:spPr>
      </p:cxnSp>
      <p:sp>
        <p:nvSpPr>
          <p:cNvPr id="280" name="Google Shape;280;p36"/>
          <p:cNvSpPr txBox="1"/>
          <p:nvPr>
            <p:ph type="title"/>
          </p:nvPr>
        </p:nvSpPr>
        <p:spPr>
          <a:xfrm>
            <a:off x="311700" y="35867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1pPr>
            <a:lvl2pPr lvl="1"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2pPr>
            <a:lvl3pPr lvl="2"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3pPr>
            <a:lvl4pPr lvl="3"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4pPr>
            <a:lvl5pPr lvl="4"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5pPr>
            <a:lvl6pPr lvl="5"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6pPr>
            <a:lvl7pPr lvl="6"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7pPr>
            <a:lvl8pPr lvl="7"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8pPr>
            <a:lvl9pPr lvl="8"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9pPr>
          </a:lstStyle>
          <a:p/>
        </p:txBody>
      </p:sp>
      <p:sp>
        <p:nvSpPr>
          <p:cNvPr id="281" name="Google Shape;281;p36"/>
          <p:cNvSpPr txBox="1"/>
          <p:nvPr>
            <p:ph idx="1" type="body"/>
          </p:nvPr>
        </p:nvSpPr>
        <p:spPr>
          <a:xfrm>
            <a:off x="311700" y="1250225"/>
            <a:ext cx="85206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Font typeface="Roboto"/>
              <a:buChar char="●"/>
              <a:defRPr sz="1400">
                <a:latin typeface="Roboto"/>
                <a:ea typeface="Roboto"/>
                <a:cs typeface="Roboto"/>
                <a:sym typeface="Roboto"/>
              </a:defRPr>
            </a:lvl1pPr>
            <a:lvl2pPr indent="-317500" lvl="1" marL="914400" algn="l">
              <a:lnSpc>
                <a:spcPct val="115000"/>
              </a:lnSpc>
              <a:spcBef>
                <a:spcPts val="0"/>
              </a:spcBef>
              <a:spcAft>
                <a:spcPts val="0"/>
              </a:spcAft>
              <a:buSzPts val="1400"/>
              <a:buFont typeface="Roboto"/>
              <a:buChar char="○"/>
              <a:defRPr>
                <a:latin typeface="Roboto"/>
                <a:ea typeface="Roboto"/>
                <a:cs typeface="Roboto"/>
                <a:sym typeface="Roboto"/>
              </a:defRPr>
            </a:lvl2pPr>
            <a:lvl3pPr indent="-317500" lvl="2" marL="1371600" algn="l">
              <a:lnSpc>
                <a:spcPct val="115000"/>
              </a:lnSpc>
              <a:spcBef>
                <a:spcPts val="0"/>
              </a:spcBef>
              <a:spcAft>
                <a:spcPts val="0"/>
              </a:spcAft>
              <a:buSzPts val="1400"/>
              <a:buFont typeface="Roboto"/>
              <a:buChar char="■"/>
              <a:defRPr>
                <a:latin typeface="Roboto"/>
                <a:ea typeface="Roboto"/>
                <a:cs typeface="Roboto"/>
                <a:sym typeface="Roboto"/>
              </a:defRPr>
            </a:lvl3pPr>
            <a:lvl4pPr indent="-317500" lvl="3" marL="1828800" algn="l">
              <a:lnSpc>
                <a:spcPct val="115000"/>
              </a:lnSpc>
              <a:spcBef>
                <a:spcPts val="0"/>
              </a:spcBef>
              <a:spcAft>
                <a:spcPts val="0"/>
              </a:spcAft>
              <a:buSzPts val="1400"/>
              <a:buFont typeface="Roboto"/>
              <a:buChar char="●"/>
              <a:defRPr>
                <a:latin typeface="Roboto"/>
                <a:ea typeface="Roboto"/>
                <a:cs typeface="Roboto"/>
                <a:sym typeface="Roboto"/>
              </a:defRPr>
            </a:lvl4pPr>
            <a:lvl5pPr indent="-317500" lvl="4" marL="2286000" algn="l">
              <a:lnSpc>
                <a:spcPct val="115000"/>
              </a:lnSpc>
              <a:spcBef>
                <a:spcPts val="0"/>
              </a:spcBef>
              <a:spcAft>
                <a:spcPts val="0"/>
              </a:spcAft>
              <a:buSzPts val="1400"/>
              <a:buFont typeface="Roboto"/>
              <a:buChar char="○"/>
              <a:defRPr>
                <a:latin typeface="Roboto"/>
                <a:ea typeface="Roboto"/>
                <a:cs typeface="Roboto"/>
                <a:sym typeface="Roboto"/>
              </a:defRPr>
            </a:lvl5pPr>
            <a:lvl6pPr indent="-317500" lvl="5" marL="2743200" algn="l">
              <a:lnSpc>
                <a:spcPct val="115000"/>
              </a:lnSpc>
              <a:spcBef>
                <a:spcPts val="0"/>
              </a:spcBef>
              <a:spcAft>
                <a:spcPts val="0"/>
              </a:spcAft>
              <a:buSzPts val="1400"/>
              <a:buFont typeface="Roboto"/>
              <a:buChar char="■"/>
              <a:defRPr>
                <a:latin typeface="Roboto"/>
                <a:ea typeface="Roboto"/>
                <a:cs typeface="Roboto"/>
                <a:sym typeface="Roboto"/>
              </a:defRPr>
            </a:lvl6pPr>
            <a:lvl7pPr indent="-317500" lvl="6" marL="3200400" algn="l">
              <a:lnSpc>
                <a:spcPct val="115000"/>
              </a:lnSpc>
              <a:spcBef>
                <a:spcPts val="0"/>
              </a:spcBef>
              <a:spcAft>
                <a:spcPts val="0"/>
              </a:spcAft>
              <a:buSzPts val="1400"/>
              <a:buFont typeface="Roboto"/>
              <a:buChar char="●"/>
              <a:defRPr>
                <a:latin typeface="Roboto"/>
                <a:ea typeface="Roboto"/>
                <a:cs typeface="Roboto"/>
                <a:sym typeface="Roboto"/>
              </a:defRPr>
            </a:lvl7pPr>
            <a:lvl8pPr indent="-317500" lvl="7" marL="3657600" algn="l">
              <a:lnSpc>
                <a:spcPct val="115000"/>
              </a:lnSpc>
              <a:spcBef>
                <a:spcPts val="0"/>
              </a:spcBef>
              <a:spcAft>
                <a:spcPts val="0"/>
              </a:spcAft>
              <a:buSzPts val="1400"/>
              <a:buFont typeface="Roboto"/>
              <a:buChar char="○"/>
              <a:defRPr>
                <a:latin typeface="Roboto"/>
                <a:ea typeface="Roboto"/>
                <a:cs typeface="Roboto"/>
                <a:sym typeface="Roboto"/>
              </a:defRPr>
            </a:lvl8pPr>
            <a:lvl9pPr indent="-317500" lvl="8" marL="4114800" algn="l">
              <a:lnSpc>
                <a:spcPct val="115000"/>
              </a:lnSpc>
              <a:spcBef>
                <a:spcPts val="0"/>
              </a:spcBef>
              <a:spcAft>
                <a:spcPts val="0"/>
              </a:spcAft>
              <a:buSzPts val="1400"/>
              <a:buFont typeface="Roboto"/>
              <a:buChar char="■"/>
              <a:defRPr>
                <a:latin typeface="Roboto"/>
                <a:ea typeface="Roboto"/>
                <a:cs typeface="Roboto"/>
                <a:sym typeface="Roboto"/>
              </a:defRPr>
            </a:lvl9pPr>
          </a:lstStyle>
          <a:p/>
        </p:txBody>
      </p:sp>
      <p:sp>
        <p:nvSpPr>
          <p:cNvPr id="282" name="Google Shape;282;p36"/>
          <p:cNvSpPr txBox="1"/>
          <p:nvPr>
            <p:ph idx="12" type="sldNum"/>
          </p:nvPr>
        </p:nvSpPr>
        <p:spPr>
          <a:xfrm>
            <a:off x="8595308" y="47036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4">
  <p:cSld name="TITLE_AND_BODY_5">
    <p:spTree>
      <p:nvGrpSpPr>
        <p:cNvPr id="283" name="Shape 283"/>
        <p:cNvGrpSpPr/>
        <p:nvPr/>
      </p:nvGrpSpPr>
      <p:grpSpPr>
        <a:xfrm>
          <a:off x="0" y="0"/>
          <a:ext cx="0" cy="0"/>
          <a:chOff x="0" y="0"/>
          <a:chExt cx="0" cy="0"/>
        </a:xfrm>
      </p:grpSpPr>
      <p:sp>
        <p:nvSpPr>
          <p:cNvPr id="284" name="Google Shape;284;p37"/>
          <p:cNvSpPr/>
          <p:nvPr/>
        </p:nvSpPr>
        <p:spPr>
          <a:xfrm>
            <a:off x="0" y="0"/>
            <a:ext cx="9158400" cy="1017600"/>
          </a:xfrm>
          <a:prstGeom prst="rect">
            <a:avLst/>
          </a:prstGeom>
          <a:gradFill>
            <a:gsLst>
              <a:gs pos="0">
                <a:srgbClr val="12A13C"/>
              </a:gs>
              <a:gs pos="100000">
                <a:srgbClr val="212E5B"/>
              </a:gs>
            </a:gsLst>
            <a:lin ang="10801400"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85" name="Google Shape;285;p37"/>
          <p:cNvCxnSpPr/>
          <p:nvPr/>
        </p:nvCxnSpPr>
        <p:spPr>
          <a:xfrm>
            <a:off x="8121325" y="-10025"/>
            <a:ext cx="0" cy="882300"/>
          </a:xfrm>
          <a:prstGeom prst="straightConnector1">
            <a:avLst/>
          </a:prstGeom>
          <a:noFill/>
          <a:ln cap="flat" cmpd="sng" w="9525">
            <a:solidFill>
              <a:schemeClr val="lt1"/>
            </a:solidFill>
            <a:prstDash val="solid"/>
            <a:round/>
            <a:headEnd len="sm" w="sm" type="none"/>
            <a:tailEnd len="sm" w="sm" type="none"/>
          </a:ln>
        </p:spPr>
      </p:cxnSp>
      <p:cxnSp>
        <p:nvCxnSpPr>
          <p:cNvPr id="286" name="Google Shape;286;p37"/>
          <p:cNvCxnSpPr/>
          <p:nvPr/>
        </p:nvCxnSpPr>
        <p:spPr>
          <a:xfrm>
            <a:off x="8494300" y="-10025"/>
            <a:ext cx="0" cy="882300"/>
          </a:xfrm>
          <a:prstGeom prst="straightConnector1">
            <a:avLst/>
          </a:prstGeom>
          <a:noFill/>
          <a:ln cap="flat" cmpd="sng" w="9525">
            <a:solidFill>
              <a:schemeClr val="lt1"/>
            </a:solidFill>
            <a:prstDash val="solid"/>
            <a:round/>
            <a:headEnd len="sm" w="sm" type="none"/>
            <a:tailEnd len="sm" w="sm" type="none"/>
          </a:ln>
        </p:spPr>
      </p:cxnSp>
      <p:cxnSp>
        <p:nvCxnSpPr>
          <p:cNvPr id="287" name="Google Shape;287;p37"/>
          <p:cNvCxnSpPr/>
          <p:nvPr/>
        </p:nvCxnSpPr>
        <p:spPr>
          <a:xfrm rot="10800000">
            <a:off x="7724700" y="310275"/>
            <a:ext cx="1433700" cy="0"/>
          </a:xfrm>
          <a:prstGeom prst="straightConnector1">
            <a:avLst/>
          </a:prstGeom>
          <a:noFill/>
          <a:ln cap="flat" cmpd="sng" w="9525">
            <a:solidFill>
              <a:schemeClr val="lt1"/>
            </a:solidFill>
            <a:prstDash val="solid"/>
            <a:round/>
            <a:headEnd len="sm" w="sm" type="none"/>
            <a:tailEnd len="sm" w="sm" type="none"/>
          </a:ln>
        </p:spPr>
      </p:cxnSp>
      <p:cxnSp>
        <p:nvCxnSpPr>
          <p:cNvPr id="288" name="Google Shape;288;p37"/>
          <p:cNvCxnSpPr/>
          <p:nvPr/>
        </p:nvCxnSpPr>
        <p:spPr>
          <a:xfrm>
            <a:off x="8832300" y="-10025"/>
            <a:ext cx="0" cy="882300"/>
          </a:xfrm>
          <a:prstGeom prst="straightConnector1">
            <a:avLst/>
          </a:prstGeom>
          <a:noFill/>
          <a:ln cap="flat" cmpd="sng" w="9525">
            <a:solidFill>
              <a:schemeClr val="lt1"/>
            </a:solidFill>
            <a:prstDash val="solid"/>
            <a:round/>
            <a:headEnd len="sm" w="sm" type="none"/>
            <a:tailEnd len="sm" w="sm" type="none"/>
          </a:ln>
        </p:spPr>
      </p:cxnSp>
      <p:cxnSp>
        <p:nvCxnSpPr>
          <p:cNvPr id="289" name="Google Shape;289;p37"/>
          <p:cNvCxnSpPr/>
          <p:nvPr/>
        </p:nvCxnSpPr>
        <p:spPr>
          <a:xfrm rot="10800000">
            <a:off x="7990500" y="645025"/>
            <a:ext cx="1167900" cy="0"/>
          </a:xfrm>
          <a:prstGeom prst="straightConnector1">
            <a:avLst/>
          </a:prstGeom>
          <a:noFill/>
          <a:ln cap="flat" cmpd="sng" w="9525">
            <a:solidFill>
              <a:schemeClr val="lt1"/>
            </a:solidFill>
            <a:prstDash val="solid"/>
            <a:round/>
            <a:headEnd len="sm" w="sm" type="none"/>
            <a:tailEnd len="sm" w="sm" type="none"/>
          </a:ln>
        </p:spPr>
      </p:cxnSp>
      <p:sp>
        <p:nvSpPr>
          <p:cNvPr id="290" name="Google Shape;290;p37"/>
          <p:cNvSpPr txBox="1"/>
          <p:nvPr>
            <p:ph type="title"/>
          </p:nvPr>
        </p:nvSpPr>
        <p:spPr>
          <a:xfrm>
            <a:off x="311700" y="35867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1pPr>
            <a:lvl2pPr lvl="1"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2pPr>
            <a:lvl3pPr lvl="2"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3pPr>
            <a:lvl4pPr lvl="3"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4pPr>
            <a:lvl5pPr lvl="4"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5pPr>
            <a:lvl6pPr lvl="5"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6pPr>
            <a:lvl7pPr lvl="6"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7pPr>
            <a:lvl8pPr lvl="7"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8pPr>
            <a:lvl9pPr lvl="8"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9pPr>
          </a:lstStyle>
          <a:p/>
        </p:txBody>
      </p:sp>
      <p:sp>
        <p:nvSpPr>
          <p:cNvPr id="291" name="Google Shape;291;p37"/>
          <p:cNvSpPr txBox="1"/>
          <p:nvPr>
            <p:ph idx="1" type="body"/>
          </p:nvPr>
        </p:nvSpPr>
        <p:spPr>
          <a:xfrm>
            <a:off x="311700" y="1250225"/>
            <a:ext cx="85206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Font typeface="Roboto"/>
              <a:buChar char="●"/>
              <a:defRPr sz="1400">
                <a:latin typeface="Roboto"/>
                <a:ea typeface="Roboto"/>
                <a:cs typeface="Roboto"/>
                <a:sym typeface="Roboto"/>
              </a:defRPr>
            </a:lvl1pPr>
            <a:lvl2pPr indent="-317500" lvl="1" marL="914400" algn="l">
              <a:lnSpc>
                <a:spcPct val="115000"/>
              </a:lnSpc>
              <a:spcBef>
                <a:spcPts val="0"/>
              </a:spcBef>
              <a:spcAft>
                <a:spcPts val="0"/>
              </a:spcAft>
              <a:buSzPts val="1400"/>
              <a:buFont typeface="Roboto"/>
              <a:buChar char="○"/>
              <a:defRPr>
                <a:latin typeface="Roboto"/>
                <a:ea typeface="Roboto"/>
                <a:cs typeface="Roboto"/>
                <a:sym typeface="Roboto"/>
              </a:defRPr>
            </a:lvl2pPr>
            <a:lvl3pPr indent="-317500" lvl="2" marL="1371600" algn="l">
              <a:lnSpc>
                <a:spcPct val="115000"/>
              </a:lnSpc>
              <a:spcBef>
                <a:spcPts val="0"/>
              </a:spcBef>
              <a:spcAft>
                <a:spcPts val="0"/>
              </a:spcAft>
              <a:buSzPts val="1400"/>
              <a:buFont typeface="Roboto"/>
              <a:buChar char="■"/>
              <a:defRPr>
                <a:latin typeface="Roboto"/>
                <a:ea typeface="Roboto"/>
                <a:cs typeface="Roboto"/>
                <a:sym typeface="Roboto"/>
              </a:defRPr>
            </a:lvl3pPr>
            <a:lvl4pPr indent="-317500" lvl="3" marL="1828800" algn="l">
              <a:lnSpc>
                <a:spcPct val="115000"/>
              </a:lnSpc>
              <a:spcBef>
                <a:spcPts val="0"/>
              </a:spcBef>
              <a:spcAft>
                <a:spcPts val="0"/>
              </a:spcAft>
              <a:buSzPts val="1400"/>
              <a:buFont typeface="Roboto"/>
              <a:buChar char="●"/>
              <a:defRPr>
                <a:latin typeface="Roboto"/>
                <a:ea typeface="Roboto"/>
                <a:cs typeface="Roboto"/>
                <a:sym typeface="Roboto"/>
              </a:defRPr>
            </a:lvl4pPr>
            <a:lvl5pPr indent="-317500" lvl="4" marL="2286000" algn="l">
              <a:lnSpc>
                <a:spcPct val="115000"/>
              </a:lnSpc>
              <a:spcBef>
                <a:spcPts val="0"/>
              </a:spcBef>
              <a:spcAft>
                <a:spcPts val="0"/>
              </a:spcAft>
              <a:buSzPts val="1400"/>
              <a:buFont typeface="Roboto"/>
              <a:buChar char="○"/>
              <a:defRPr>
                <a:latin typeface="Roboto"/>
                <a:ea typeface="Roboto"/>
                <a:cs typeface="Roboto"/>
                <a:sym typeface="Roboto"/>
              </a:defRPr>
            </a:lvl5pPr>
            <a:lvl6pPr indent="-317500" lvl="5" marL="2743200" algn="l">
              <a:lnSpc>
                <a:spcPct val="115000"/>
              </a:lnSpc>
              <a:spcBef>
                <a:spcPts val="0"/>
              </a:spcBef>
              <a:spcAft>
                <a:spcPts val="0"/>
              </a:spcAft>
              <a:buSzPts val="1400"/>
              <a:buFont typeface="Roboto"/>
              <a:buChar char="■"/>
              <a:defRPr>
                <a:latin typeface="Roboto"/>
                <a:ea typeface="Roboto"/>
                <a:cs typeface="Roboto"/>
                <a:sym typeface="Roboto"/>
              </a:defRPr>
            </a:lvl6pPr>
            <a:lvl7pPr indent="-317500" lvl="6" marL="3200400" algn="l">
              <a:lnSpc>
                <a:spcPct val="115000"/>
              </a:lnSpc>
              <a:spcBef>
                <a:spcPts val="0"/>
              </a:spcBef>
              <a:spcAft>
                <a:spcPts val="0"/>
              </a:spcAft>
              <a:buSzPts val="1400"/>
              <a:buFont typeface="Roboto"/>
              <a:buChar char="●"/>
              <a:defRPr>
                <a:latin typeface="Roboto"/>
                <a:ea typeface="Roboto"/>
                <a:cs typeface="Roboto"/>
                <a:sym typeface="Roboto"/>
              </a:defRPr>
            </a:lvl7pPr>
            <a:lvl8pPr indent="-317500" lvl="7" marL="3657600" algn="l">
              <a:lnSpc>
                <a:spcPct val="115000"/>
              </a:lnSpc>
              <a:spcBef>
                <a:spcPts val="0"/>
              </a:spcBef>
              <a:spcAft>
                <a:spcPts val="0"/>
              </a:spcAft>
              <a:buSzPts val="1400"/>
              <a:buFont typeface="Roboto"/>
              <a:buChar char="○"/>
              <a:defRPr>
                <a:latin typeface="Roboto"/>
                <a:ea typeface="Roboto"/>
                <a:cs typeface="Roboto"/>
                <a:sym typeface="Roboto"/>
              </a:defRPr>
            </a:lvl8pPr>
            <a:lvl9pPr indent="-317500" lvl="8" marL="4114800" algn="l">
              <a:lnSpc>
                <a:spcPct val="115000"/>
              </a:lnSpc>
              <a:spcBef>
                <a:spcPts val="0"/>
              </a:spcBef>
              <a:spcAft>
                <a:spcPts val="0"/>
              </a:spcAft>
              <a:buSzPts val="1400"/>
              <a:buFont typeface="Roboto"/>
              <a:buChar char="■"/>
              <a:defRPr>
                <a:latin typeface="Roboto"/>
                <a:ea typeface="Roboto"/>
                <a:cs typeface="Roboto"/>
                <a:sym typeface="Roboto"/>
              </a:defRPr>
            </a:lvl9pPr>
          </a:lstStyle>
          <a:p/>
        </p:txBody>
      </p:sp>
      <p:sp>
        <p:nvSpPr>
          <p:cNvPr id="292" name="Google Shape;292;p37"/>
          <p:cNvSpPr txBox="1"/>
          <p:nvPr>
            <p:ph idx="12" type="sldNum"/>
          </p:nvPr>
        </p:nvSpPr>
        <p:spPr>
          <a:xfrm>
            <a:off x="8595308" y="47036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5">
  <p:cSld name="TITLE_AND_BODY_6">
    <p:spTree>
      <p:nvGrpSpPr>
        <p:cNvPr id="293" name="Shape 293"/>
        <p:cNvGrpSpPr/>
        <p:nvPr/>
      </p:nvGrpSpPr>
      <p:grpSpPr>
        <a:xfrm>
          <a:off x="0" y="0"/>
          <a:ext cx="0" cy="0"/>
          <a:chOff x="0" y="0"/>
          <a:chExt cx="0" cy="0"/>
        </a:xfrm>
      </p:grpSpPr>
      <p:sp>
        <p:nvSpPr>
          <p:cNvPr id="294" name="Google Shape;294;p38"/>
          <p:cNvSpPr/>
          <p:nvPr/>
        </p:nvSpPr>
        <p:spPr>
          <a:xfrm>
            <a:off x="0" y="0"/>
            <a:ext cx="9158400" cy="1017600"/>
          </a:xfrm>
          <a:prstGeom prst="rect">
            <a:avLst/>
          </a:prstGeom>
          <a:gradFill>
            <a:gsLst>
              <a:gs pos="0">
                <a:srgbClr val="12A13C"/>
              </a:gs>
              <a:gs pos="100000">
                <a:srgbClr val="212E5B"/>
              </a:gs>
            </a:gsLst>
            <a:lin ang="10801400"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95" name="Google Shape;295;p38"/>
          <p:cNvCxnSpPr/>
          <p:nvPr/>
        </p:nvCxnSpPr>
        <p:spPr>
          <a:xfrm>
            <a:off x="8121325" y="-10025"/>
            <a:ext cx="0" cy="882300"/>
          </a:xfrm>
          <a:prstGeom prst="straightConnector1">
            <a:avLst/>
          </a:prstGeom>
          <a:noFill/>
          <a:ln cap="flat" cmpd="sng" w="9525">
            <a:solidFill>
              <a:schemeClr val="lt1"/>
            </a:solidFill>
            <a:prstDash val="solid"/>
            <a:round/>
            <a:headEnd len="sm" w="sm" type="none"/>
            <a:tailEnd len="sm" w="sm" type="none"/>
          </a:ln>
        </p:spPr>
      </p:cxnSp>
      <p:cxnSp>
        <p:nvCxnSpPr>
          <p:cNvPr id="296" name="Google Shape;296;p38"/>
          <p:cNvCxnSpPr/>
          <p:nvPr/>
        </p:nvCxnSpPr>
        <p:spPr>
          <a:xfrm>
            <a:off x="8494300" y="-10025"/>
            <a:ext cx="0" cy="882300"/>
          </a:xfrm>
          <a:prstGeom prst="straightConnector1">
            <a:avLst/>
          </a:prstGeom>
          <a:noFill/>
          <a:ln cap="flat" cmpd="sng" w="9525">
            <a:solidFill>
              <a:schemeClr val="lt1"/>
            </a:solidFill>
            <a:prstDash val="solid"/>
            <a:round/>
            <a:headEnd len="sm" w="sm" type="none"/>
            <a:tailEnd len="sm" w="sm" type="none"/>
          </a:ln>
        </p:spPr>
      </p:cxnSp>
      <p:cxnSp>
        <p:nvCxnSpPr>
          <p:cNvPr id="297" name="Google Shape;297;p38"/>
          <p:cNvCxnSpPr/>
          <p:nvPr/>
        </p:nvCxnSpPr>
        <p:spPr>
          <a:xfrm rot="10800000">
            <a:off x="7724700" y="310275"/>
            <a:ext cx="1433700" cy="0"/>
          </a:xfrm>
          <a:prstGeom prst="straightConnector1">
            <a:avLst/>
          </a:prstGeom>
          <a:noFill/>
          <a:ln cap="flat" cmpd="sng" w="9525">
            <a:solidFill>
              <a:schemeClr val="lt1"/>
            </a:solidFill>
            <a:prstDash val="solid"/>
            <a:round/>
            <a:headEnd len="sm" w="sm" type="none"/>
            <a:tailEnd len="sm" w="sm" type="none"/>
          </a:ln>
        </p:spPr>
      </p:cxnSp>
      <p:cxnSp>
        <p:nvCxnSpPr>
          <p:cNvPr id="298" name="Google Shape;298;p38"/>
          <p:cNvCxnSpPr/>
          <p:nvPr/>
        </p:nvCxnSpPr>
        <p:spPr>
          <a:xfrm>
            <a:off x="8832300" y="-10025"/>
            <a:ext cx="0" cy="882300"/>
          </a:xfrm>
          <a:prstGeom prst="straightConnector1">
            <a:avLst/>
          </a:prstGeom>
          <a:noFill/>
          <a:ln cap="flat" cmpd="sng" w="9525">
            <a:solidFill>
              <a:schemeClr val="lt1"/>
            </a:solidFill>
            <a:prstDash val="solid"/>
            <a:round/>
            <a:headEnd len="sm" w="sm" type="none"/>
            <a:tailEnd len="sm" w="sm" type="none"/>
          </a:ln>
        </p:spPr>
      </p:cxnSp>
      <p:cxnSp>
        <p:nvCxnSpPr>
          <p:cNvPr id="299" name="Google Shape;299;p38"/>
          <p:cNvCxnSpPr/>
          <p:nvPr/>
        </p:nvCxnSpPr>
        <p:spPr>
          <a:xfrm rot="10800000">
            <a:off x="7990500" y="645025"/>
            <a:ext cx="1167900" cy="0"/>
          </a:xfrm>
          <a:prstGeom prst="straightConnector1">
            <a:avLst/>
          </a:prstGeom>
          <a:noFill/>
          <a:ln cap="flat" cmpd="sng" w="9525">
            <a:solidFill>
              <a:schemeClr val="lt1"/>
            </a:solidFill>
            <a:prstDash val="solid"/>
            <a:round/>
            <a:headEnd len="sm" w="sm" type="none"/>
            <a:tailEnd len="sm" w="sm" type="none"/>
          </a:ln>
        </p:spPr>
      </p:cxnSp>
      <p:sp>
        <p:nvSpPr>
          <p:cNvPr id="300" name="Google Shape;300;p38"/>
          <p:cNvSpPr txBox="1"/>
          <p:nvPr>
            <p:ph type="title"/>
          </p:nvPr>
        </p:nvSpPr>
        <p:spPr>
          <a:xfrm>
            <a:off x="311700" y="35867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1pPr>
            <a:lvl2pPr lvl="1"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2pPr>
            <a:lvl3pPr lvl="2"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3pPr>
            <a:lvl4pPr lvl="3"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4pPr>
            <a:lvl5pPr lvl="4"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5pPr>
            <a:lvl6pPr lvl="5"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6pPr>
            <a:lvl7pPr lvl="6"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7pPr>
            <a:lvl8pPr lvl="7"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8pPr>
            <a:lvl9pPr lvl="8" algn="l">
              <a:lnSpc>
                <a:spcPct val="100000"/>
              </a:lnSpc>
              <a:spcBef>
                <a:spcPts val="0"/>
              </a:spcBef>
              <a:spcAft>
                <a:spcPts val="0"/>
              </a:spcAft>
              <a:buClr>
                <a:schemeClr val="lt1"/>
              </a:buClr>
              <a:buSzPts val="2400"/>
              <a:buFont typeface="Roboto"/>
              <a:buNone/>
              <a:defRPr b="1" sz="2400">
                <a:solidFill>
                  <a:schemeClr val="lt1"/>
                </a:solidFill>
                <a:latin typeface="Roboto"/>
                <a:ea typeface="Roboto"/>
                <a:cs typeface="Roboto"/>
                <a:sym typeface="Roboto"/>
              </a:defRPr>
            </a:lvl9pPr>
          </a:lstStyle>
          <a:p/>
        </p:txBody>
      </p:sp>
      <p:sp>
        <p:nvSpPr>
          <p:cNvPr id="301" name="Google Shape;301;p38"/>
          <p:cNvSpPr txBox="1"/>
          <p:nvPr>
            <p:ph idx="1" type="body"/>
          </p:nvPr>
        </p:nvSpPr>
        <p:spPr>
          <a:xfrm>
            <a:off x="311700" y="1250225"/>
            <a:ext cx="85206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Font typeface="Roboto"/>
              <a:buChar char="●"/>
              <a:defRPr sz="1400">
                <a:latin typeface="Roboto"/>
                <a:ea typeface="Roboto"/>
                <a:cs typeface="Roboto"/>
                <a:sym typeface="Roboto"/>
              </a:defRPr>
            </a:lvl1pPr>
            <a:lvl2pPr indent="-317500" lvl="1" marL="914400" algn="l">
              <a:lnSpc>
                <a:spcPct val="115000"/>
              </a:lnSpc>
              <a:spcBef>
                <a:spcPts val="0"/>
              </a:spcBef>
              <a:spcAft>
                <a:spcPts val="0"/>
              </a:spcAft>
              <a:buSzPts val="1400"/>
              <a:buFont typeface="Roboto"/>
              <a:buChar char="○"/>
              <a:defRPr>
                <a:latin typeface="Roboto"/>
                <a:ea typeface="Roboto"/>
                <a:cs typeface="Roboto"/>
                <a:sym typeface="Roboto"/>
              </a:defRPr>
            </a:lvl2pPr>
            <a:lvl3pPr indent="-317500" lvl="2" marL="1371600" algn="l">
              <a:lnSpc>
                <a:spcPct val="115000"/>
              </a:lnSpc>
              <a:spcBef>
                <a:spcPts val="0"/>
              </a:spcBef>
              <a:spcAft>
                <a:spcPts val="0"/>
              </a:spcAft>
              <a:buSzPts val="1400"/>
              <a:buFont typeface="Roboto"/>
              <a:buChar char="■"/>
              <a:defRPr>
                <a:latin typeface="Roboto"/>
                <a:ea typeface="Roboto"/>
                <a:cs typeface="Roboto"/>
                <a:sym typeface="Roboto"/>
              </a:defRPr>
            </a:lvl3pPr>
            <a:lvl4pPr indent="-317500" lvl="3" marL="1828800" algn="l">
              <a:lnSpc>
                <a:spcPct val="115000"/>
              </a:lnSpc>
              <a:spcBef>
                <a:spcPts val="0"/>
              </a:spcBef>
              <a:spcAft>
                <a:spcPts val="0"/>
              </a:spcAft>
              <a:buSzPts val="1400"/>
              <a:buFont typeface="Roboto"/>
              <a:buChar char="●"/>
              <a:defRPr>
                <a:latin typeface="Roboto"/>
                <a:ea typeface="Roboto"/>
                <a:cs typeface="Roboto"/>
                <a:sym typeface="Roboto"/>
              </a:defRPr>
            </a:lvl4pPr>
            <a:lvl5pPr indent="-317500" lvl="4" marL="2286000" algn="l">
              <a:lnSpc>
                <a:spcPct val="115000"/>
              </a:lnSpc>
              <a:spcBef>
                <a:spcPts val="0"/>
              </a:spcBef>
              <a:spcAft>
                <a:spcPts val="0"/>
              </a:spcAft>
              <a:buSzPts val="1400"/>
              <a:buFont typeface="Roboto"/>
              <a:buChar char="○"/>
              <a:defRPr>
                <a:latin typeface="Roboto"/>
                <a:ea typeface="Roboto"/>
                <a:cs typeface="Roboto"/>
                <a:sym typeface="Roboto"/>
              </a:defRPr>
            </a:lvl5pPr>
            <a:lvl6pPr indent="-317500" lvl="5" marL="2743200" algn="l">
              <a:lnSpc>
                <a:spcPct val="115000"/>
              </a:lnSpc>
              <a:spcBef>
                <a:spcPts val="0"/>
              </a:spcBef>
              <a:spcAft>
                <a:spcPts val="0"/>
              </a:spcAft>
              <a:buSzPts val="1400"/>
              <a:buFont typeface="Roboto"/>
              <a:buChar char="■"/>
              <a:defRPr>
                <a:latin typeface="Roboto"/>
                <a:ea typeface="Roboto"/>
                <a:cs typeface="Roboto"/>
                <a:sym typeface="Roboto"/>
              </a:defRPr>
            </a:lvl6pPr>
            <a:lvl7pPr indent="-317500" lvl="6" marL="3200400" algn="l">
              <a:lnSpc>
                <a:spcPct val="115000"/>
              </a:lnSpc>
              <a:spcBef>
                <a:spcPts val="0"/>
              </a:spcBef>
              <a:spcAft>
                <a:spcPts val="0"/>
              </a:spcAft>
              <a:buSzPts val="1400"/>
              <a:buFont typeface="Roboto"/>
              <a:buChar char="●"/>
              <a:defRPr>
                <a:latin typeface="Roboto"/>
                <a:ea typeface="Roboto"/>
                <a:cs typeface="Roboto"/>
                <a:sym typeface="Roboto"/>
              </a:defRPr>
            </a:lvl7pPr>
            <a:lvl8pPr indent="-317500" lvl="7" marL="3657600" algn="l">
              <a:lnSpc>
                <a:spcPct val="115000"/>
              </a:lnSpc>
              <a:spcBef>
                <a:spcPts val="0"/>
              </a:spcBef>
              <a:spcAft>
                <a:spcPts val="0"/>
              </a:spcAft>
              <a:buSzPts val="1400"/>
              <a:buFont typeface="Roboto"/>
              <a:buChar char="○"/>
              <a:defRPr>
                <a:latin typeface="Roboto"/>
                <a:ea typeface="Roboto"/>
                <a:cs typeface="Roboto"/>
                <a:sym typeface="Roboto"/>
              </a:defRPr>
            </a:lvl8pPr>
            <a:lvl9pPr indent="-317500" lvl="8" marL="4114800" algn="l">
              <a:lnSpc>
                <a:spcPct val="115000"/>
              </a:lnSpc>
              <a:spcBef>
                <a:spcPts val="0"/>
              </a:spcBef>
              <a:spcAft>
                <a:spcPts val="0"/>
              </a:spcAft>
              <a:buSzPts val="1400"/>
              <a:buFont typeface="Roboto"/>
              <a:buChar char="■"/>
              <a:defRPr>
                <a:latin typeface="Roboto"/>
                <a:ea typeface="Roboto"/>
                <a:cs typeface="Roboto"/>
                <a:sym typeface="Roboto"/>
              </a:defRPr>
            </a:lvl9pPr>
          </a:lstStyle>
          <a:p/>
        </p:txBody>
      </p:sp>
      <p:sp>
        <p:nvSpPr>
          <p:cNvPr id="302" name="Google Shape;302;p38"/>
          <p:cNvSpPr txBox="1"/>
          <p:nvPr>
            <p:ph idx="12" type="sldNum"/>
          </p:nvPr>
        </p:nvSpPr>
        <p:spPr>
          <a:xfrm>
            <a:off x="8595308" y="47036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2_5">
    <p:spTree>
      <p:nvGrpSpPr>
        <p:cNvPr id="303" name="Shape 303"/>
        <p:cNvGrpSpPr/>
        <p:nvPr/>
      </p:nvGrpSpPr>
      <p:grpSpPr>
        <a:xfrm>
          <a:off x="0" y="0"/>
          <a:ext cx="0" cy="0"/>
          <a:chOff x="0" y="0"/>
          <a:chExt cx="0" cy="0"/>
        </a:xfrm>
      </p:grpSpPr>
      <p:sp>
        <p:nvSpPr>
          <p:cNvPr id="304" name="Google Shape;304;p39"/>
          <p:cNvSpPr txBox="1"/>
          <p:nvPr>
            <p:ph type="title"/>
          </p:nvPr>
        </p:nvSpPr>
        <p:spPr>
          <a:xfrm>
            <a:off x="457200" y="445025"/>
            <a:ext cx="8229600" cy="5727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2800"/>
              <a:buFont typeface="Hanken Grotesk"/>
              <a:buNone/>
              <a:defRPr b="1">
                <a:latin typeface="Hanken Grotesk"/>
                <a:ea typeface="Hanken Grotesk"/>
                <a:cs typeface="Hanken Grotesk"/>
                <a:sym typeface="Hanken Grotesk"/>
              </a:defRPr>
            </a:lvl1pPr>
            <a:lvl2pPr lvl="1" algn="l">
              <a:lnSpc>
                <a:spcPct val="100000"/>
              </a:lnSpc>
              <a:spcBef>
                <a:spcPts val="0"/>
              </a:spcBef>
              <a:spcAft>
                <a:spcPts val="0"/>
              </a:spcAft>
              <a:buSzPts val="2800"/>
              <a:buFont typeface="Hanken Grotesk"/>
              <a:buNone/>
              <a:defRPr b="1">
                <a:latin typeface="Hanken Grotesk"/>
                <a:ea typeface="Hanken Grotesk"/>
                <a:cs typeface="Hanken Grotesk"/>
                <a:sym typeface="Hanken Grotesk"/>
              </a:defRPr>
            </a:lvl2pPr>
            <a:lvl3pPr lvl="2" algn="l">
              <a:lnSpc>
                <a:spcPct val="100000"/>
              </a:lnSpc>
              <a:spcBef>
                <a:spcPts val="0"/>
              </a:spcBef>
              <a:spcAft>
                <a:spcPts val="0"/>
              </a:spcAft>
              <a:buSzPts val="2800"/>
              <a:buFont typeface="Hanken Grotesk"/>
              <a:buNone/>
              <a:defRPr b="1">
                <a:latin typeface="Hanken Grotesk"/>
                <a:ea typeface="Hanken Grotesk"/>
                <a:cs typeface="Hanken Grotesk"/>
                <a:sym typeface="Hanken Grotesk"/>
              </a:defRPr>
            </a:lvl3pPr>
            <a:lvl4pPr lvl="3" algn="l">
              <a:lnSpc>
                <a:spcPct val="100000"/>
              </a:lnSpc>
              <a:spcBef>
                <a:spcPts val="0"/>
              </a:spcBef>
              <a:spcAft>
                <a:spcPts val="0"/>
              </a:spcAft>
              <a:buSzPts val="2800"/>
              <a:buFont typeface="Hanken Grotesk"/>
              <a:buNone/>
              <a:defRPr b="1">
                <a:latin typeface="Hanken Grotesk"/>
                <a:ea typeface="Hanken Grotesk"/>
                <a:cs typeface="Hanken Grotesk"/>
                <a:sym typeface="Hanken Grotesk"/>
              </a:defRPr>
            </a:lvl4pPr>
            <a:lvl5pPr lvl="4" algn="l">
              <a:lnSpc>
                <a:spcPct val="100000"/>
              </a:lnSpc>
              <a:spcBef>
                <a:spcPts val="0"/>
              </a:spcBef>
              <a:spcAft>
                <a:spcPts val="0"/>
              </a:spcAft>
              <a:buSzPts val="2800"/>
              <a:buFont typeface="Hanken Grotesk"/>
              <a:buNone/>
              <a:defRPr b="1">
                <a:latin typeface="Hanken Grotesk"/>
                <a:ea typeface="Hanken Grotesk"/>
                <a:cs typeface="Hanken Grotesk"/>
                <a:sym typeface="Hanken Grotesk"/>
              </a:defRPr>
            </a:lvl5pPr>
            <a:lvl6pPr lvl="5" algn="l">
              <a:lnSpc>
                <a:spcPct val="100000"/>
              </a:lnSpc>
              <a:spcBef>
                <a:spcPts val="0"/>
              </a:spcBef>
              <a:spcAft>
                <a:spcPts val="0"/>
              </a:spcAft>
              <a:buSzPts val="2800"/>
              <a:buFont typeface="Hanken Grotesk"/>
              <a:buNone/>
              <a:defRPr b="1">
                <a:latin typeface="Hanken Grotesk"/>
                <a:ea typeface="Hanken Grotesk"/>
                <a:cs typeface="Hanken Grotesk"/>
                <a:sym typeface="Hanken Grotesk"/>
              </a:defRPr>
            </a:lvl6pPr>
            <a:lvl7pPr lvl="6" algn="l">
              <a:lnSpc>
                <a:spcPct val="100000"/>
              </a:lnSpc>
              <a:spcBef>
                <a:spcPts val="0"/>
              </a:spcBef>
              <a:spcAft>
                <a:spcPts val="0"/>
              </a:spcAft>
              <a:buSzPts val="2800"/>
              <a:buFont typeface="Hanken Grotesk"/>
              <a:buNone/>
              <a:defRPr b="1">
                <a:latin typeface="Hanken Grotesk"/>
                <a:ea typeface="Hanken Grotesk"/>
                <a:cs typeface="Hanken Grotesk"/>
                <a:sym typeface="Hanken Grotesk"/>
              </a:defRPr>
            </a:lvl7pPr>
            <a:lvl8pPr lvl="7" algn="l">
              <a:lnSpc>
                <a:spcPct val="100000"/>
              </a:lnSpc>
              <a:spcBef>
                <a:spcPts val="0"/>
              </a:spcBef>
              <a:spcAft>
                <a:spcPts val="0"/>
              </a:spcAft>
              <a:buSzPts val="2800"/>
              <a:buFont typeface="Hanken Grotesk"/>
              <a:buNone/>
              <a:defRPr b="1">
                <a:latin typeface="Hanken Grotesk"/>
                <a:ea typeface="Hanken Grotesk"/>
                <a:cs typeface="Hanken Grotesk"/>
                <a:sym typeface="Hanken Grotesk"/>
              </a:defRPr>
            </a:lvl8pPr>
            <a:lvl9pPr lvl="8" algn="l">
              <a:lnSpc>
                <a:spcPct val="100000"/>
              </a:lnSpc>
              <a:spcBef>
                <a:spcPts val="0"/>
              </a:spcBef>
              <a:spcAft>
                <a:spcPts val="0"/>
              </a:spcAft>
              <a:buSzPts val="2800"/>
              <a:buFont typeface="Hanken Grotesk"/>
              <a:buNone/>
              <a:defRPr b="1">
                <a:latin typeface="Hanken Grotesk"/>
                <a:ea typeface="Hanken Grotesk"/>
                <a:cs typeface="Hanken Grotesk"/>
                <a:sym typeface="Hanken Grotesk"/>
              </a:defRPr>
            </a:lvl9pPr>
          </a:lstStyle>
          <a:p/>
        </p:txBody>
      </p:sp>
      <p:sp>
        <p:nvSpPr>
          <p:cNvPr id="305" name="Google Shape;305;p39"/>
          <p:cNvSpPr txBox="1"/>
          <p:nvPr>
            <p:ph idx="1" type="body"/>
          </p:nvPr>
        </p:nvSpPr>
        <p:spPr>
          <a:xfrm>
            <a:off x="457200" y="1140000"/>
            <a:ext cx="4114800" cy="34290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30200" lvl="1" marL="914400" algn="l">
              <a:lnSpc>
                <a:spcPct val="115000"/>
              </a:lnSpc>
              <a:spcBef>
                <a:spcPts val="1000"/>
              </a:spcBef>
              <a:spcAft>
                <a:spcPts val="0"/>
              </a:spcAft>
              <a:buClr>
                <a:schemeClr val="dk1"/>
              </a:buClr>
              <a:buSzPts val="1600"/>
              <a:buChar char="○"/>
              <a:defRPr sz="1600">
                <a:solidFill>
                  <a:schemeClr val="dk1"/>
                </a:solidFill>
              </a:defRPr>
            </a:lvl2pPr>
            <a:lvl3pPr indent="-330200" lvl="2" marL="1371600" algn="l">
              <a:lnSpc>
                <a:spcPct val="115000"/>
              </a:lnSpc>
              <a:spcBef>
                <a:spcPts val="1000"/>
              </a:spcBef>
              <a:spcAft>
                <a:spcPts val="0"/>
              </a:spcAft>
              <a:buClr>
                <a:schemeClr val="dk1"/>
              </a:buClr>
              <a:buSzPts val="1600"/>
              <a:buChar char="■"/>
              <a:defRPr sz="1600">
                <a:solidFill>
                  <a:schemeClr val="dk1"/>
                </a:solidFill>
              </a:defRPr>
            </a:lvl3pPr>
            <a:lvl4pPr indent="-330200" lvl="3" marL="1828800" algn="l">
              <a:lnSpc>
                <a:spcPct val="115000"/>
              </a:lnSpc>
              <a:spcBef>
                <a:spcPts val="1000"/>
              </a:spcBef>
              <a:spcAft>
                <a:spcPts val="0"/>
              </a:spcAft>
              <a:buClr>
                <a:schemeClr val="dk1"/>
              </a:buClr>
              <a:buSzPts val="1600"/>
              <a:buChar char="●"/>
              <a:defRPr sz="1600">
                <a:solidFill>
                  <a:schemeClr val="dk1"/>
                </a:solidFill>
              </a:defRPr>
            </a:lvl4pPr>
            <a:lvl5pPr indent="-330200" lvl="4" marL="2286000" algn="l">
              <a:lnSpc>
                <a:spcPct val="115000"/>
              </a:lnSpc>
              <a:spcBef>
                <a:spcPts val="1000"/>
              </a:spcBef>
              <a:spcAft>
                <a:spcPts val="0"/>
              </a:spcAft>
              <a:buClr>
                <a:schemeClr val="dk1"/>
              </a:buClr>
              <a:buSzPts val="1600"/>
              <a:buChar char="○"/>
              <a:defRPr sz="1600">
                <a:solidFill>
                  <a:schemeClr val="dk1"/>
                </a:solidFill>
              </a:defRPr>
            </a:lvl5pPr>
            <a:lvl6pPr indent="-330200" lvl="5" marL="2743200" algn="l">
              <a:lnSpc>
                <a:spcPct val="115000"/>
              </a:lnSpc>
              <a:spcBef>
                <a:spcPts val="1000"/>
              </a:spcBef>
              <a:spcAft>
                <a:spcPts val="0"/>
              </a:spcAft>
              <a:buClr>
                <a:schemeClr val="dk1"/>
              </a:buClr>
              <a:buSzPts val="1600"/>
              <a:buChar char="■"/>
              <a:defRPr sz="1600">
                <a:solidFill>
                  <a:schemeClr val="dk1"/>
                </a:solidFill>
              </a:defRPr>
            </a:lvl6pPr>
            <a:lvl7pPr indent="-330200" lvl="6" marL="3200400" algn="l">
              <a:lnSpc>
                <a:spcPct val="115000"/>
              </a:lnSpc>
              <a:spcBef>
                <a:spcPts val="1000"/>
              </a:spcBef>
              <a:spcAft>
                <a:spcPts val="0"/>
              </a:spcAft>
              <a:buClr>
                <a:schemeClr val="dk1"/>
              </a:buClr>
              <a:buSzPts val="1600"/>
              <a:buChar char="●"/>
              <a:defRPr sz="1600">
                <a:solidFill>
                  <a:schemeClr val="dk1"/>
                </a:solidFill>
              </a:defRPr>
            </a:lvl7pPr>
            <a:lvl8pPr indent="-330200" lvl="7" marL="3657600" algn="l">
              <a:lnSpc>
                <a:spcPct val="115000"/>
              </a:lnSpc>
              <a:spcBef>
                <a:spcPts val="1000"/>
              </a:spcBef>
              <a:spcAft>
                <a:spcPts val="0"/>
              </a:spcAft>
              <a:buClr>
                <a:schemeClr val="dk1"/>
              </a:buClr>
              <a:buSzPts val="1600"/>
              <a:buChar char="○"/>
              <a:defRPr sz="1600">
                <a:solidFill>
                  <a:schemeClr val="dk1"/>
                </a:solidFill>
              </a:defRPr>
            </a:lvl8pPr>
            <a:lvl9pPr indent="-330200" lvl="8" marL="4114800" algn="l">
              <a:lnSpc>
                <a:spcPct val="115000"/>
              </a:lnSpc>
              <a:spcBef>
                <a:spcPts val="1000"/>
              </a:spcBef>
              <a:spcAft>
                <a:spcPts val="1000"/>
              </a:spcAft>
              <a:buClr>
                <a:schemeClr val="dk1"/>
              </a:buClr>
              <a:buSzPts val="1600"/>
              <a:buChar char="■"/>
              <a:defRPr sz="1600">
                <a:solidFill>
                  <a:schemeClr val="dk1"/>
                </a:solidFill>
              </a:defRPr>
            </a:lvl9pPr>
          </a:lstStyle>
          <a:p/>
        </p:txBody>
      </p:sp>
      <p:sp>
        <p:nvSpPr>
          <p:cNvPr id="306" name="Google Shape;306;p39"/>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307" name="Google Shape;307;p39"/>
          <p:cNvPicPr preferRelativeResize="0"/>
          <p:nvPr/>
        </p:nvPicPr>
        <p:blipFill rotWithShape="1">
          <a:blip r:embed="rId2">
            <a:alphaModFix/>
          </a:blip>
          <a:srcRect b="0" l="0" r="0" t="0"/>
          <a:stretch/>
        </p:blipFill>
        <p:spPr>
          <a:xfrm>
            <a:off x="7842550" y="4832141"/>
            <a:ext cx="1022174" cy="229025"/>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 Content">
  <p:cSld name="SECTION_HEADER_1_1_1">
    <p:spTree>
      <p:nvGrpSpPr>
        <p:cNvPr id="308" name="Shape 308"/>
        <p:cNvGrpSpPr/>
        <p:nvPr/>
      </p:nvGrpSpPr>
      <p:grpSpPr>
        <a:xfrm>
          <a:off x="0" y="0"/>
          <a:ext cx="0" cy="0"/>
          <a:chOff x="0" y="0"/>
          <a:chExt cx="0" cy="0"/>
        </a:xfrm>
      </p:grpSpPr>
      <p:sp>
        <p:nvSpPr>
          <p:cNvPr id="309" name="Google Shape;309;p40"/>
          <p:cNvSpPr txBox="1"/>
          <p:nvPr>
            <p:ph type="title"/>
          </p:nvPr>
        </p:nvSpPr>
        <p:spPr>
          <a:xfrm>
            <a:off x="387900" y="390075"/>
            <a:ext cx="55350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2C1CD8"/>
              </a:buClr>
              <a:buSzPts val="2100"/>
              <a:buFont typeface="Inter"/>
              <a:buNone/>
              <a:defRPr b="1" sz="2100">
                <a:solidFill>
                  <a:srgbClr val="2C1CD8"/>
                </a:solidFill>
                <a:latin typeface="Inter"/>
                <a:ea typeface="Inter"/>
                <a:cs typeface="Inter"/>
                <a:sym typeface="Inter"/>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310" name="Google Shape;310;p40"/>
          <p:cNvSpPr txBox="1"/>
          <p:nvPr>
            <p:ph idx="1" type="body"/>
          </p:nvPr>
        </p:nvSpPr>
        <p:spPr>
          <a:xfrm>
            <a:off x="387900" y="1033400"/>
            <a:ext cx="5535000" cy="3344400"/>
          </a:xfrm>
          <a:prstGeom prst="rect">
            <a:avLst/>
          </a:prstGeom>
        </p:spPr>
        <p:txBody>
          <a:bodyPr anchorCtr="0" anchor="t" bIns="91425" lIns="91425" spcFirstLastPara="1" rIns="91425" wrap="square" tIns="91425">
            <a:normAutofit/>
          </a:bodyPr>
          <a:lstStyle>
            <a:lvl1pPr indent="-304800" lvl="0" marL="457200">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1pPr>
            <a:lvl2pPr indent="-304800" lvl="1" marL="914400">
              <a:lnSpc>
                <a:spcPct val="115000"/>
              </a:lnSpc>
              <a:spcBef>
                <a:spcPts val="50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indent="-304800" lvl="2" marL="1371600">
              <a:lnSpc>
                <a:spcPct val="115000"/>
              </a:lnSpc>
              <a:spcBef>
                <a:spcPts val="50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indent="-304800" lvl="3" marL="1828800">
              <a:lnSpc>
                <a:spcPct val="115000"/>
              </a:lnSpc>
              <a:spcBef>
                <a:spcPts val="50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indent="-304800" lvl="4" marL="2286000">
              <a:lnSpc>
                <a:spcPct val="115000"/>
              </a:lnSpc>
              <a:spcBef>
                <a:spcPts val="50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indent="-304800" lvl="5" marL="2743200">
              <a:lnSpc>
                <a:spcPct val="115000"/>
              </a:lnSpc>
              <a:spcBef>
                <a:spcPts val="50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indent="-304800" lvl="6" marL="3200400">
              <a:lnSpc>
                <a:spcPct val="115000"/>
              </a:lnSpc>
              <a:spcBef>
                <a:spcPts val="50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indent="-304800" lvl="7" marL="3657600">
              <a:lnSpc>
                <a:spcPct val="115000"/>
              </a:lnSpc>
              <a:spcBef>
                <a:spcPts val="50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indent="-304800" lvl="8" marL="4114800">
              <a:lnSpc>
                <a:spcPct val="115000"/>
              </a:lnSpc>
              <a:spcBef>
                <a:spcPts val="500"/>
              </a:spcBef>
              <a:spcAft>
                <a:spcPts val="500"/>
              </a:spcAft>
              <a:buClr>
                <a:schemeClr val="dk1"/>
              </a:buClr>
              <a:buSzPts val="1200"/>
              <a:buFont typeface="Inter"/>
              <a:buChar char="■"/>
              <a:defRPr sz="1200">
                <a:solidFill>
                  <a:schemeClr val="dk1"/>
                </a:solidFill>
                <a:latin typeface="Inter"/>
                <a:ea typeface="Inter"/>
                <a:cs typeface="Inter"/>
                <a:sym typeface="Inter"/>
              </a:defRPr>
            </a:lvl9pPr>
          </a:lstStyle>
          <a:p/>
        </p:txBody>
      </p:sp>
      <p:sp>
        <p:nvSpPr>
          <p:cNvPr id="311" name="Google Shape;311;p40"/>
          <p:cNvSpPr txBox="1"/>
          <p:nvPr>
            <p:ph idx="12" type="sldNum"/>
          </p:nvPr>
        </p:nvSpPr>
        <p:spPr>
          <a:xfrm>
            <a:off x="8204292" y="4550382"/>
            <a:ext cx="548700" cy="393600"/>
          </a:xfrm>
          <a:prstGeom prst="rect">
            <a:avLst/>
          </a:prstGeom>
        </p:spPr>
        <p:txBody>
          <a:bodyPr anchorCtr="0" anchor="ctr" bIns="91425" lIns="91425" spcFirstLastPara="1" rIns="91425" wrap="square" tIns="91425">
            <a:normAutofit/>
          </a:bodyPr>
          <a:lstStyle>
            <a:lvl1pPr lvl="0" algn="r">
              <a:buNone/>
              <a:defRPr sz="1000">
                <a:solidFill>
                  <a:srgbClr val="858585"/>
                </a:solidFill>
                <a:latin typeface="Inter"/>
                <a:ea typeface="Inter"/>
                <a:cs typeface="Inter"/>
                <a:sym typeface="Inter"/>
              </a:defRPr>
            </a:lvl1pPr>
            <a:lvl2pPr lvl="1" algn="r">
              <a:buNone/>
              <a:defRPr sz="1000">
                <a:solidFill>
                  <a:srgbClr val="858585"/>
                </a:solidFill>
                <a:latin typeface="Inter"/>
                <a:ea typeface="Inter"/>
                <a:cs typeface="Inter"/>
                <a:sym typeface="Inter"/>
              </a:defRPr>
            </a:lvl2pPr>
            <a:lvl3pPr lvl="2" algn="r">
              <a:buNone/>
              <a:defRPr sz="1000">
                <a:solidFill>
                  <a:srgbClr val="858585"/>
                </a:solidFill>
                <a:latin typeface="Inter"/>
                <a:ea typeface="Inter"/>
                <a:cs typeface="Inter"/>
                <a:sym typeface="Inter"/>
              </a:defRPr>
            </a:lvl3pPr>
            <a:lvl4pPr lvl="3" algn="r">
              <a:buNone/>
              <a:defRPr sz="1000">
                <a:solidFill>
                  <a:srgbClr val="858585"/>
                </a:solidFill>
                <a:latin typeface="Inter"/>
                <a:ea typeface="Inter"/>
                <a:cs typeface="Inter"/>
                <a:sym typeface="Inter"/>
              </a:defRPr>
            </a:lvl4pPr>
            <a:lvl5pPr lvl="4" algn="r">
              <a:buNone/>
              <a:defRPr sz="1000">
                <a:solidFill>
                  <a:srgbClr val="858585"/>
                </a:solidFill>
                <a:latin typeface="Inter"/>
                <a:ea typeface="Inter"/>
                <a:cs typeface="Inter"/>
                <a:sym typeface="Inter"/>
              </a:defRPr>
            </a:lvl5pPr>
            <a:lvl6pPr lvl="5" algn="r">
              <a:buNone/>
              <a:defRPr sz="1000">
                <a:solidFill>
                  <a:srgbClr val="858585"/>
                </a:solidFill>
                <a:latin typeface="Inter"/>
                <a:ea typeface="Inter"/>
                <a:cs typeface="Inter"/>
                <a:sym typeface="Inter"/>
              </a:defRPr>
            </a:lvl6pPr>
            <a:lvl7pPr lvl="6" algn="r">
              <a:buNone/>
              <a:defRPr sz="1000">
                <a:solidFill>
                  <a:srgbClr val="858585"/>
                </a:solidFill>
                <a:latin typeface="Inter"/>
                <a:ea typeface="Inter"/>
                <a:cs typeface="Inter"/>
                <a:sym typeface="Inter"/>
              </a:defRPr>
            </a:lvl7pPr>
            <a:lvl8pPr lvl="7" algn="r">
              <a:buNone/>
              <a:defRPr sz="1000">
                <a:solidFill>
                  <a:srgbClr val="858585"/>
                </a:solidFill>
                <a:latin typeface="Inter"/>
                <a:ea typeface="Inter"/>
                <a:cs typeface="Inter"/>
                <a:sym typeface="Inter"/>
              </a:defRPr>
            </a:lvl8pPr>
            <a:lvl9pPr lvl="8" algn="r">
              <a:buNone/>
              <a:defRPr sz="1000">
                <a:solidFill>
                  <a:srgbClr val="858585"/>
                </a:solidFill>
                <a:latin typeface="Inter"/>
                <a:ea typeface="Inter"/>
                <a:cs typeface="Inter"/>
                <a:sym typeface="Inter"/>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type="twoColTx">
  <p:cSld name="TITLE_AND_TWO_COLUMNS">
    <p:spTree>
      <p:nvGrpSpPr>
        <p:cNvPr id="29" name="Shape 29"/>
        <p:cNvGrpSpPr/>
        <p:nvPr/>
      </p:nvGrpSpPr>
      <p:grpSpPr>
        <a:xfrm>
          <a:off x="0" y="0"/>
          <a:ext cx="0" cy="0"/>
          <a:chOff x="0" y="0"/>
          <a:chExt cx="0" cy="0"/>
        </a:xfrm>
      </p:grpSpPr>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1" name="Google Shape;31;p5"/>
          <p:cNvSpPr/>
          <p:nvPr/>
        </p:nvSpPr>
        <p:spPr>
          <a:xfrm>
            <a:off x="6491400" y="1037675"/>
            <a:ext cx="2292600" cy="3525300"/>
          </a:xfrm>
          <a:prstGeom prst="roundRect">
            <a:avLst>
              <a:gd fmla="val 4039" name="adj"/>
            </a:avLst>
          </a:prstGeom>
          <a:gradFill>
            <a:gsLst>
              <a:gs pos="0">
                <a:srgbClr val="2F034D"/>
              </a:gs>
              <a:gs pos="52000">
                <a:srgbClr val="A20966"/>
              </a:gs>
              <a:gs pos="100000">
                <a:srgbClr val="2F034D"/>
              </a:gs>
            </a:gsLst>
            <a:lin ang="5400700" scaled="0"/>
          </a:gra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1400"/>
              <a:buFont typeface="Lato"/>
              <a:buNone/>
            </a:pPr>
            <a:r>
              <a:t/>
            </a:r>
            <a:endParaRPr b="0" i="0" sz="1400" u="none" cap="none" strike="noStrike">
              <a:solidFill>
                <a:srgbClr val="FFFFFF"/>
              </a:solidFill>
              <a:latin typeface="Lato"/>
              <a:ea typeface="Lato"/>
              <a:cs typeface="Lato"/>
              <a:sym typeface="Lato"/>
            </a:endParaRPr>
          </a:p>
        </p:txBody>
      </p:sp>
      <p:sp>
        <p:nvSpPr>
          <p:cNvPr id="32" name="Google Shape;32;p5"/>
          <p:cNvSpPr/>
          <p:nvPr/>
        </p:nvSpPr>
        <p:spPr>
          <a:xfrm>
            <a:off x="4004550" y="1037675"/>
            <a:ext cx="2292600" cy="3525300"/>
          </a:xfrm>
          <a:prstGeom prst="roundRect">
            <a:avLst>
              <a:gd fmla="val 4039" name="adj"/>
            </a:avLst>
          </a:prstGeom>
          <a:gradFill>
            <a:gsLst>
              <a:gs pos="0">
                <a:srgbClr val="DDDDDD"/>
              </a:gs>
              <a:gs pos="100000">
                <a:srgbClr val="919191"/>
              </a:gs>
            </a:gsLst>
            <a:path path="circle">
              <a:fillToRect b="50%" l="50%" r="50%" t="50%"/>
            </a:path>
            <a:tileRect/>
          </a:gradFill>
          <a:ln cap="flat" cmpd="sng" w="9525">
            <a:solidFill>
              <a:srgbClr val="D9D9D9"/>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1400"/>
              <a:buFont typeface="Lato"/>
              <a:buNone/>
            </a:pPr>
            <a:r>
              <a:t/>
            </a:r>
            <a:endParaRPr b="0" i="0" sz="1400" u="none" cap="none" strike="noStrike">
              <a:solidFill>
                <a:srgbClr val="FFFFFF"/>
              </a:solidFill>
              <a:latin typeface="Lato"/>
              <a:ea typeface="Lato"/>
              <a:cs typeface="Lato"/>
              <a:sym typeface="Lato"/>
            </a:endParaRPr>
          </a:p>
        </p:txBody>
      </p:sp>
      <p:sp>
        <p:nvSpPr>
          <p:cNvPr id="33" name="Google Shape;33;p5"/>
          <p:cNvSpPr txBox="1"/>
          <p:nvPr/>
        </p:nvSpPr>
        <p:spPr>
          <a:xfrm>
            <a:off x="414900" y="398525"/>
            <a:ext cx="40656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000">
              <a:solidFill>
                <a:srgbClr val="2F034D"/>
              </a:solidFill>
              <a:latin typeface="Audiowide"/>
              <a:ea typeface="Audiowide"/>
              <a:cs typeface="Audiowide"/>
              <a:sym typeface="Audiowide"/>
            </a:endParaRPr>
          </a:p>
        </p:txBody>
      </p:sp>
      <p:sp>
        <p:nvSpPr>
          <p:cNvPr id="34" name="Google Shape;34;p5"/>
          <p:cNvSpPr txBox="1"/>
          <p:nvPr/>
        </p:nvSpPr>
        <p:spPr>
          <a:xfrm>
            <a:off x="4170325" y="1729325"/>
            <a:ext cx="1959000" cy="1953300"/>
          </a:xfrm>
          <a:prstGeom prst="rect">
            <a:avLst/>
          </a:prstGeom>
          <a:noFill/>
          <a:ln>
            <a:noFill/>
          </a:ln>
        </p:spPr>
        <p:txBody>
          <a:bodyPr anchorCtr="0" anchor="ctr" bIns="34275" lIns="34275" spcFirstLastPara="1" rIns="34275" wrap="square" tIns="34275">
            <a:spAutoFit/>
          </a:bodyPr>
          <a:lstStyle/>
          <a:p>
            <a:pPr indent="0" lvl="0" marL="0" rtl="0" algn="l">
              <a:lnSpc>
                <a:spcPct val="115000"/>
              </a:lnSpc>
              <a:spcBef>
                <a:spcPts val="0"/>
              </a:spcBef>
              <a:spcAft>
                <a:spcPts val="0"/>
              </a:spcAft>
              <a:buClr>
                <a:srgbClr val="000000"/>
              </a:buClr>
              <a:buSzPts val="1100"/>
              <a:buFont typeface="Arial"/>
              <a:buNone/>
            </a:pPr>
            <a:r>
              <a:rPr lang="en" sz="1200">
                <a:solidFill>
                  <a:srgbClr val="FFFFFF"/>
                </a:solidFill>
                <a:latin typeface="Roboto"/>
                <a:ea typeface="Roboto"/>
                <a:cs typeface="Roboto"/>
                <a:sym typeface="Roboto"/>
              </a:rPr>
              <a:t>Lorem Ipsum dolor sit amet, consectetur adipiscing elit, sed do eiusmod tempor incididunt ut labore et dolore magna aliqua. Ut enim ad minim veniam, quis nostrud exercitation ullamco laboris nisi ut aliquip ex ea </a:t>
            </a:r>
            <a:endParaRPr sz="1300">
              <a:solidFill>
                <a:srgbClr val="000000"/>
              </a:solidFill>
              <a:latin typeface="Roboto"/>
              <a:ea typeface="Roboto"/>
              <a:cs typeface="Roboto"/>
              <a:sym typeface="Roboto"/>
            </a:endParaRPr>
          </a:p>
        </p:txBody>
      </p:sp>
      <p:sp>
        <p:nvSpPr>
          <p:cNvPr id="35" name="Google Shape;35;p5"/>
          <p:cNvSpPr txBox="1"/>
          <p:nvPr/>
        </p:nvSpPr>
        <p:spPr>
          <a:xfrm>
            <a:off x="6662375" y="1347825"/>
            <a:ext cx="1469100" cy="192300"/>
          </a:xfrm>
          <a:prstGeom prst="rect">
            <a:avLst/>
          </a:prstGeom>
          <a:noFill/>
          <a:ln>
            <a:noFill/>
          </a:ln>
        </p:spPr>
        <p:txBody>
          <a:bodyPr anchorCtr="0" anchor="ctr" bIns="34275" lIns="34275" spcFirstLastPara="1" rIns="34275" wrap="square" tIns="34275">
            <a:spAutoFit/>
          </a:bodyPr>
          <a:lstStyle/>
          <a:p>
            <a:pPr indent="0" lvl="0" marL="0" rtl="0" algn="l">
              <a:lnSpc>
                <a:spcPct val="115000"/>
              </a:lnSpc>
              <a:spcBef>
                <a:spcPts val="0"/>
              </a:spcBef>
              <a:spcAft>
                <a:spcPts val="1500"/>
              </a:spcAft>
              <a:buClr>
                <a:srgbClr val="000000"/>
              </a:buClr>
              <a:buSzPts val="1100"/>
              <a:buFont typeface="Arial"/>
              <a:buNone/>
            </a:pPr>
            <a:r>
              <a:t/>
            </a:r>
            <a:endParaRPr b="1" sz="800"/>
          </a:p>
        </p:txBody>
      </p:sp>
      <p:sp>
        <p:nvSpPr>
          <p:cNvPr id="36" name="Google Shape;36;p5"/>
          <p:cNvSpPr txBox="1"/>
          <p:nvPr/>
        </p:nvSpPr>
        <p:spPr>
          <a:xfrm>
            <a:off x="6662375" y="1647875"/>
            <a:ext cx="1924200" cy="1953300"/>
          </a:xfrm>
          <a:prstGeom prst="rect">
            <a:avLst/>
          </a:prstGeom>
          <a:noFill/>
          <a:ln>
            <a:noFill/>
          </a:ln>
        </p:spPr>
        <p:txBody>
          <a:bodyPr anchorCtr="0" anchor="ctr" bIns="34275" lIns="34275" spcFirstLastPara="1" rIns="34275" wrap="square" tIns="34275">
            <a:spAutoFit/>
          </a:bodyPr>
          <a:lstStyle/>
          <a:p>
            <a:pPr indent="0" lvl="0" marL="0" rtl="0" algn="l">
              <a:lnSpc>
                <a:spcPct val="115000"/>
              </a:lnSpc>
              <a:spcBef>
                <a:spcPts val="360"/>
              </a:spcBef>
              <a:spcAft>
                <a:spcPts val="450"/>
              </a:spcAft>
              <a:buClr>
                <a:srgbClr val="000000"/>
              </a:buClr>
              <a:buSzPts val="1100"/>
              <a:buFont typeface="Arial"/>
              <a:buNone/>
            </a:pPr>
            <a:r>
              <a:rPr lang="en" sz="1200">
                <a:solidFill>
                  <a:srgbClr val="FFFFFF"/>
                </a:solidFill>
                <a:latin typeface="Roboto"/>
                <a:ea typeface="Roboto"/>
                <a:cs typeface="Roboto"/>
                <a:sym typeface="Roboto"/>
              </a:rPr>
              <a:t>Lorem Ipsum dolor sit amet, consectetur adipiscing elit, sed do eiusmod tempor incididunt ut labore et dolore magna aliqua. Ut enim ad minim veniam, quis nostrud exercitation ullamco laboris nisi ut aliquip ex ea </a:t>
            </a:r>
            <a:endParaRPr sz="900">
              <a:solidFill>
                <a:srgbClr val="FFFFFF"/>
              </a:solidFill>
              <a:latin typeface="Roboto"/>
              <a:ea typeface="Roboto"/>
              <a:cs typeface="Roboto"/>
              <a:sym typeface="Roboto"/>
            </a:endParaRPr>
          </a:p>
        </p:txBody>
      </p:sp>
      <p:sp>
        <p:nvSpPr>
          <p:cNvPr id="37" name="Google Shape;37;p5"/>
          <p:cNvSpPr/>
          <p:nvPr/>
        </p:nvSpPr>
        <p:spPr>
          <a:xfrm>
            <a:off x="1517700" y="1037675"/>
            <a:ext cx="2292600" cy="3525300"/>
          </a:xfrm>
          <a:prstGeom prst="roundRect">
            <a:avLst>
              <a:gd fmla="val 4039" name="adj"/>
            </a:avLst>
          </a:prstGeom>
          <a:gradFill>
            <a:gsLst>
              <a:gs pos="0">
                <a:srgbClr val="2F034D"/>
              </a:gs>
              <a:gs pos="52000">
                <a:srgbClr val="A20966"/>
              </a:gs>
              <a:gs pos="100000">
                <a:srgbClr val="2F034D"/>
              </a:gs>
            </a:gsLst>
            <a:lin ang="5400700" scaled="0"/>
          </a:gradFill>
          <a:ln>
            <a:noFill/>
          </a:ln>
          <a:effectLst>
            <a:outerShdw blurRad="139700" rotWithShape="0" dir="5400000" dist="25400">
              <a:srgbClr val="3C3C3C">
                <a:alpha val="12940"/>
              </a:srgbClr>
            </a:outerShdw>
          </a:effectLst>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1400"/>
              <a:buFont typeface="Lato"/>
              <a:buNone/>
            </a:pPr>
            <a:r>
              <a:t/>
            </a:r>
            <a:endParaRPr b="0" i="0" sz="1400" u="none" cap="none" strike="noStrike">
              <a:solidFill>
                <a:srgbClr val="FFFFFF"/>
              </a:solidFill>
              <a:latin typeface="Lato"/>
              <a:ea typeface="Lato"/>
              <a:cs typeface="Lato"/>
              <a:sym typeface="Lato"/>
            </a:endParaRPr>
          </a:p>
        </p:txBody>
      </p:sp>
      <p:sp>
        <p:nvSpPr>
          <p:cNvPr id="38" name="Google Shape;38;p5"/>
          <p:cNvSpPr txBox="1"/>
          <p:nvPr/>
        </p:nvSpPr>
        <p:spPr>
          <a:xfrm>
            <a:off x="1715125" y="1751825"/>
            <a:ext cx="1924200" cy="2389500"/>
          </a:xfrm>
          <a:prstGeom prst="rect">
            <a:avLst/>
          </a:prstGeom>
          <a:noFill/>
          <a:ln>
            <a:noFill/>
          </a:ln>
        </p:spPr>
        <p:txBody>
          <a:bodyPr anchorCtr="0" anchor="ctr" bIns="34275" lIns="34275" spcFirstLastPara="1" rIns="34275" wrap="square" tIns="34275">
            <a:spAutoFit/>
          </a:bodyPr>
          <a:lstStyle/>
          <a:p>
            <a:pPr indent="0" lvl="0" marL="0" rtl="0" algn="l">
              <a:lnSpc>
                <a:spcPct val="115000"/>
              </a:lnSpc>
              <a:spcBef>
                <a:spcPts val="360"/>
              </a:spcBef>
              <a:spcAft>
                <a:spcPts val="0"/>
              </a:spcAft>
              <a:buNone/>
            </a:pPr>
            <a:r>
              <a:rPr lang="en" sz="1200">
                <a:solidFill>
                  <a:srgbClr val="FFFFFF"/>
                </a:solidFill>
                <a:latin typeface="Roboto"/>
                <a:ea typeface="Roboto"/>
                <a:cs typeface="Roboto"/>
                <a:sym typeface="Roboto"/>
              </a:rPr>
              <a:t>Lorem Ipsum dolor sit amet, consectetur adipiscing elit, sed do eiusmod tempor incididunt ut labore et dolore magna aliqua. Ut enim ad minim veniam, quis nostrud exercitation ullamco laboris nisi ut aliquip ex ea </a:t>
            </a:r>
            <a:br>
              <a:rPr lang="en" sz="1200">
                <a:solidFill>
                  <a:srgbClr val="FFFFFF"/>
                </a:solidFill>
                <a:latin typeface="Roboto"/>
                <a:ea typeface="Roboto"/>
                <a:cs typeface="Roboto"/>
                <a:sym typeface="Roboto"/>
              </a:rPr>
            </a:br>
            <a:endParaRPr sz="1200">
              <a:solidFill>
                <a:srgbClr val="FFFFFF"/>
              </a:solidFill>
              <a:latin typeface="Roboto"/>
              <a:ea typeface="Roboto"/>
              <a:cs typeface="Roboto"/>
              <a:sym typeface="Roboto"/>
            </a:endParaRPr>
          </a:p>
          <a:p>
            <a:pPr indent="0" lvl="0" marL="0" marR="0" rtl="0" algn="l">
              <a:lnSpc>
                <a:spcPct val="150000"/>
              </a:lnSpc>
              <a:spcBef>
                <a:spcPts val="450"/>
              </a:spcBef>
              <a:spcAft>
                <a:spcPts val="0"/>
              </a:spcAft>
              <a:buClr>
                <a:srgbClr val="8A8A8A"/>
              </a:buClr>
              <a:buSzPts val="900"/>
              <a:buFont typeface="Lato"/>
              <a:buNone/>
            </a:pPr>
            <a:r>
              <a:t/>
            </a:r>
            <a:endParaRPr sz="900">
              <a:solidFill>
                <a:srgbClr val="8A8A8A"/>
              </a:solidFill>
              <a:latin typeface="Lato"/>
              <a:ea typeface="Lato"/>
              <a:cs typeface="Lato"/>
              <a:sym typeface="Lato"/>
            </a:endParaRPr>
          </a:p>
        </p:txBody>
      </p:sp>
      <p:pic>
        <p:nvPicPr>
          <p:cNvPr id="39" name="Google Shape;39;p5"/>
          <p:cNvPicPr preferRelativeResize="0"/>
          <p:nvPr/>
        </p:nvPicPr>
        <p:blipFill>
          <a:blip r:embed="rId2">
            <a:alphaModFix/>
          </a:blip>
          <a:stretch>
            <a:fillRect/>
          </a:stretch>
        </p:blipFill>
        <p:spPr>
          <a:xfrm>
            <a:off x="1789325" y="1232325"/>
            <a:ext cx="398321" cy="307800"/>
          </a:xfrm>
          <a:prstGeom prst="rect">
            <a:avLst/>
          </a:prstGeom>
          <a:noFill/>
          <a:ln>
            <a:noFill/>
          </a:ln>
        </p:spPr>
      </p:pic>
      <p:pic>
        <p:nvPicPr>
          <p:cNvPr id="40" name="Google Shape;40;p5"/>
          <p:cNvPicPr preferRelativeResize="0"/>
          <p:nvPr/>
        </p:nvPicPr>
        <p:blipFill>
          <a:blip r:embed="rId2">
            <a:alphaModFix/>
          </a:blip>
          <a:stretch>
            <a:fillRect/>
          </a:stretch>
        </p:blipFill>
        <p:spPr>
          <a:xfrm>
            <a:off x="4225850" y="1290075"/>
            <a:ext cx="398321" cy="307800"/>
          </a:xfrm>
          <a:prstGeom prst="rect">
            <a:avLst/>
          </a:prstGeom>
          <a:noFill/>
          <a:ln>
            <a:noFill/>
          </a:ln>
        </p:spPr>
      </p:pic>
      <p:pic>
        <p:nvPicPr>
          <p:cNvPr id="41" name="Google Shape;41;p5"/>
          <p:cNvPicPr preferRelativeResize="0"/>
          <p:nvPr/>
        </p:nvPicPr>
        <p:blipFill>
          <a:blip r:embed="rId2">
            <a:alphaModFix/>
          </a:blip>
          <a:stretch>
            <a:fillRect/>
          </a:stretch>
        </p:blipFill>
        <p:spPr>
          <a:xfrm>
            <a:off x="6711525" y="1290075"/>
            <a:ext cx="398321" cy="307800"/>
          </a:xfrm>
          <a:prstGeom prst="rect">
            <a:avLst/>
          </a:prstGeom>
          <a:noFill/>
          <a:ln>
            <a:noFill/>
          </a:ln>
        </p:spPr>
      </p:pic>
      <p:sp>
        <p:nvSpPr>
          <p:cNvPr id="42" name="Google Shape;42;p5"/>
          <p:cNvSpPr txBox="1"/>
          <p:nvPr/>
        </p:nvSpPr>
        <p:spPr>
          <a:xfrm>
            <a:off x="598950" y="369000"/>
            <a:ext cx="53124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rgbClr val="531B4C"/>
                </a:solidFill>
                <a:latin typeface="Audiowide"/>
                <a:ea typeface="Audiowide"/>
                <a:cs typeface="Audiowide"/>
                <a:sym typeface="Audiowide"/>
              </a:rPr>
              <a:t>AUDIOWIDE REGULAR 22</a:t>
            </a:r>
            <a:endParaRPr sz="2200">
              <a:solidFill>
                <a:srgbClr val="531B4C"/>
              </a:solidFill>
              <a:latin typeface="Audiowide"/>
              <a:ea typeface="Audiowide"/>
              <a:cs typeface="Audiowide"/>
              <a:sym typeface="Audiowide"/>
            </a:endParaRPr>
          </a:p>
        </p:txBody>
      </p:sp>
      <p:sp>
        <p:nvSpPr>
          <p:cNvPr id="43" name="Google Shape;43;p5"/>
          <p:cNvSpPr txBox="1"/>
          <p:nvPr/>
        </p:nvSpPr>
        <p:spPr>
          <a:xfrm>
            <a:off x="8664000" y="4660675"/>
            <a:ext cx="7728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531B4C"/>
                </a:solidFill>
                <a:latin typeface="Roboto"/>
                <a:ea typeface="Roboto"/>
                <a:cs typeface="Roboto"/>
                <a:sym typeface="Roboto"/>
              </a:rPr>
              <a:t>3</a:t>
            </a:r>
            <a:endParaRPr sz="1000">
              <a:solidFill>
                <a:srgbClr val="531B4C"/>
              </a:solidFill>
              <a:latin typeface="Roboto"/>
              <a:ea typeface="Roboto"/>
              <a:cs typeface="Roboto"/>
              <a:sym typeface="Roboto"/>
            </a:endParaRPr>
          </a:p>
        </p:txBody>
      </p:sp>
      <p:sp>
        <p:nvSpPr>
          <p:cNvPr id="44" name="Google Shape;44;p5"/>
          <p:cNvSpPr txBox="1"/>
          <p:nvPr/>
        </p:nvSpPr>
        <p:spPr>
          <a:xfrm>
            <a:off x="0" y="4760400"/>
            <a:ext cx="9144000" cy="383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600">
                <a:solidFill>
                  <a:srgbClr val="AEABAB"/>
                </a:solidFill>
                <a:latin typeface="Roboto"/>
                <a:ea typeface="Roboto"/>
                <a:cs typeface="Roboto"/>
                <a:sym typeface="Roboto"/>
              </a:rPr>
              <a:t>COPYRIGHT (C) 2023, ECLIPSE FOUNDATION. | THIS WORK IS LICENSED UNDER A CREATIVE COMMONS ATTRIBUTION 4.0 INTERNATIONAL LICENSE (CC BY 4.0)</a:t>
            </a:r>
            <a:endParaRPr sz="600">
              <a:solidFill>
                <a:srgbClr val="AEABAB"/>
              </a:solidFill>
              <a:latin typeface="Roboto"/>
              <a:ea typeface="Roboto"/>
              <a:cs typeface="Roboto"/>
              <a:sym typeface="Roboto"/>
            </a:endParaRPr>
          </a:p>
          <a:p>
            <a:pPr indent="0" lvl="0" marL="0" rtl="0" algn="ctr">
              <a:lnSpc>
                <a:spcPct val="115000"/>
              </a:lnSpc>
              <a:spcBef>
                <a:spcPts val="0"/>
              </a:spcBef>
              <a:spcAft>
                <a:spcPts val="0"/>
              </a:spcAft>
              <a:buNone/>
            </a:pPr>
            <a:r>
              <a:t/>
            </a:r>
            <a:endParaRPr sz="600">
              <a:solidFill>
                <a:srgbClr val="AEABAB"/>
              </a:solidFill>
              <a:latin typeface="Roboto"/>
              <a:ea typeface="Roboto"/>
              <a:cs typeface="Roboto"/>
              <a:sym typeface="Roboto"/>
            </a:endParaRPr>
          </a:p>
        </p:txBody>
      </p:sp>
      <p:pic>
        <p:nvPicPr>
          <p:cNvPr id="45" name="Google Shape;45;p5"/>
          <p:cNvPicPr preferRelativeResize="0"/>
          <p:nvPr/>
        </p:nvPicPr>
        <p:blipFill>
          <a:blip r:embed="rId3">
            <a:alphaModFix/>
          </a:blip>
          <a:stretch>
            <a:fillRect/>
          </a:stretch>
        </p:blipFill>
        <p:spPr>
          <a:xfrm>
            <a:off x="7843147" y="4663225"/>
            <a:ext cx="1010976" cy="3078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 Cover" type="title">
  <p:cSld name="TITLE">
    <p:bg>
      <p:bgPr>
        <a:gradFill>
          <a:gsLst>
            <a:gs pos="0">
              <a:srgbClr val="40225F"/>
            </a:gs>
            <a:gs pos="15000">
              <a:srgbClr val="40225F"/>
            </a:gs>
            <a:gs pos="100000">
              <a:srgbClr val="8A227F"/>
            </a:gs>
          </a:gsLst>
          <a:lin ang="2698631" scaled="0"/>
        </a:gradFill>
      </p:bgPr>
    </p:bg>
    <p:spTree>
      <p:nvGrpSpPr>
        <p:cNvPr id="316" name="Shape 316"/>
        <p:cNvGrpSpPr/>
        <p:nvPr/>
      </p:nvGrpSpPr>
      <p:grpSpPr>
        <a:xfrm>
          <a:off x="0" y="0"/>
          <a:ext cx="0" cy="0"/>
          <a:chOff x="0" y="0"/>
          <a:chExt cx="0" cy="0"/>
        </a:xfrm>
      </p:grpSpPr>
      <p:pic>
        <p:nvPicPr>
          <p:cNvPr id="317" name="Google Shape;317;p42"/>
          <p:cNvPicPr preferRelativeResize="0"/>
          <p:nvPr/>
        </p:nvPicPr>
        <p:blipFill>
          <a:blip r:embed="rId2">
            <a:alphaModFix/>
          </a:blip>
          <a:stretch>
            <a:fillRect/>
          </a:stretch>
        </p:blipFill>
        <p:spPr>
          <a:xfrm>
            <a:off x="0" y="0"/>
            <a:ext cx="9144000" cy="5143500"/>
          </a:xfrm>
          <a:prstGeom prst="rect">
            <a:avLst/>
          </a:prstGeom>
          <a:noFill/>
          <a:ln>
            <a:noFill/>
          </a:ln>
        </p:spPr>
      </p:pic>
      <p:sp>
        <p:nvSpPr>
          <p:cNvPr id="318" name="Google Shape;318;p42"/>
          <p:cNvSpPr txBox="1"/>
          <p:nvPr/>
        </p:nvSpPr>
        <p:spPr>
          <a:xfrm>
            <a:off x="731225" y="2935925"/>
            <a:ext cx="3555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3600">
              <a:solidFill>
                <a:schemeClr val="lt1"/>
              </a:solidFill>
              <a:latin typeface="Sora"/>
              <a:ea typeface="Sora"/>
              <a:cs typeface="Sora"/>
              <a:sym typeface="Sora"/>
            </a:endParaRPr>
          </a:p>
        </p:txBody>
      </p:sp>
      <p:sp>
        <p:nvSpPr>
          <p:cNvPr id="319" name="Google Shape;319;p42"/>
          <p:cNvSpPr txBox="1"/>
          <p:nvPr/>
        </p:nvSpPr>
        <p:spPr>
          <a:xfrm>
            <a:off x="769100" y="3674825"/>
            <a:ext cx="5065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2400">
              <a:solidFill>
                <a:schemeClr val="lt1"/>
              </a:solidFill>
              <a:latin typeface="Sora"/>
              <a:ea typeface="Sora"/>
              <a:cs typeface="Sora"/>
              <a:sym typeface="Sora"/>
            </a:endParaRPr>
          </a:p>
        </p:txBody>
      </p:sp>
      <p:pic>
        <p:nvPicPr>
          <p:cNvPr id="320" name="Google Shape;320;p42" title="SDV_logo-(white).png"/>
          <p:cNvPicPr preferRelativeResize="0"/>
          <p:nvPr/>
        </p:nvPicPr>
        <p:blipFill rotWithShape="1">
          <a:blip r:embed="rId3">
            <a:alphaModFix/>
          </a:blip>
          <a:srcRect b="9994" l="0" r="0" t="9986"/>
          <a:stretch/>
        </p:blipFill>
        <p:spPr>
          <a:xfrm>
            <a:off x="589900" y="786300"/>
            <a:ext cx="2301624" cy="859750"/>
          </a:xfrm>
          <a:prstGeom prst="rect">
            <a:avLst/>
          </a:prstGeom>
          <a:noFill/>
          <a:ln>
            <a:noFill/>
          </a:ln>
        </p:spPr>
      </p:pic>
      <p:sp>
        <p:nvSpPr>
          <p:cNvPr id="321" name="Google Shape;321;p42"/>
          <p:cNvSpPr txBox="1"/>
          <p:nvPr>
            <p:ph type="title"/>
          </p:nvPr>
        </p:nvSpPr>
        <p:spPr>
          <a:xfrm>
            <a:off x="769100" y="2578750"/>
            <a:ext cx="5889300" cy="8130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22" name="Google Shape;322;p42"/>
          <p:cNvSpPr txBox="1"/>
          <p:nvPr>
            <p:ph idx="1" type="body"/>
          </p:nvPr>
        </p:nvSpPr>
        <p:spPr>
          <a:xfrm>
            <a:off x="769100" y="3391750"/>
            <a:ext cx="5203800" cy="627300"/>
          </a:xfrm>
          <a:prstGeom prst="rect">
            <a:avLst/>
          </a:prstGeom>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lt1"/>
              </a:buClr>
              <a:buSzPts val="1800"/>
              <a:buChar char="●"/>
              <a:defRPr sz="1800">
                <a:solidFill>
                  <a:schemeClr val="lt1"/>
                </a:solidFill>
              </a:defRPr>
            </a:lvl1pPr>
            <a:lvl2pPr indent="-342900" lvl="1" marL="914400">
              <a:lnSpc>
                <a:spcPct val="115000"/>
              </a:lnSpc>
              <a:spcBef>
                <a:spcPts val="0"/>
              </a:spcBef>
              <a:spcAft>
                <a:spcPts val="0"/>
              </a:spcAft>
              <a:buClr>
                <a:schemeClr val="lt1"/>
              </a:buClr>
              <a:buSzPts val="1800"/>
              <a:buChar char="○"/>
              <a:defRPr sz="1800">
                <a:solidFill>
                  <a:schemeClr val="lt1"/>
                </a:solidFill>
              </a:defRPr>
            </a:lvl2pPr>
            <a:lvl3pPr indent="-342900" lvl="2" marL="1371600">
              <a:lnSpc>
                <a:spcPct val="115000"/>
              </a:lnSpc>
              <a:spcBef>
                <a:spcPts val="0"/>
              </a:spcBef>
              <a:spcAft>
                <a:spcPts val="0"/>
              </a:spcAft>
              <a:buClr>
                <a:schemeClr val="lt1"/>
              </a:buClr>
              <a:buSzPts val="1800"/>
              <a:buChar char="■"/>
              <a:defRPr sz="1800">
                <a:solidFill>
                  <a:schemeClr val="lt1"/>
                </a:solidFill>
              </a:defRPr>
            </a:lvl3pPr>
            <a:lvl4pPr indent="-342900" lvl="3" marL="1828800">
              <a:lnSpc>
                <a:spcPct val="115000"/>
              </a:lnSpc>
              <a:spcBef>
                <a:spcPts val="0"/>
              </a:spcBef>
              <a:spcAft>
                <a:spcPts val="0"/>
              </a:spcAft>
              <a:buClr>
                <a:schemeClr val="lt1"/>
              </a:buClr>
              <a:buSzPts val="1800"/>
              <a:buChar char="●"/>
              <a:defRPr sz="1800">
                <a:solidFill>
                  <a:schemeClr val="lt1"/>
                </a:solidFill>
              </a:defRPr>
            </a:lvl4pPr>
            <a:lvl5pPr indent="-342900" lvl="4" marL="2286000">
              <a:lnSpc>
                <a:spcPct val="115000"/>
              </a:lnSpc>
              <a:spcBef>
                <a:spcPts val="0"/>
              </a:spcBef>
              <a:spcAft>
                <a:spcPts val="0"/>
              </a:spcAft>
              <a:buClr>
                <a:schemeClr val="lt1"/>
              </a:buClr>
              <a:buSzPts val="1800"/>
              <a:buChar char="○"/>
              <a:defRPr sz="1800">
                <a:solidFill>
                  <a:schemeClr val="lt1"/>
                </a:solidFill>
              </a:defRPr>
            </a:lvl5pPr>
            <a:lvl6pPr indent="-342900" lvl="5" marL="2743200">
              <a:lnSpc>
                <a:spcPct val="115000"/>
              </a:lnSpc>
              <a:spcBef>
                <a:spcPts val="0"/>
              </a:spcBef>
              <a:spcAft>
                <a:spcPts val="0"/>
              </a:spcAft>
              <a:buClr>
                <a:schemeClr val="lt1"/>
              </a:buClr>
              <a:buSzPts val="1800"/>
              <a:buChar char="■"/>
              <a:defRPr sz="1800">
                <a:solidFill>
                  <a:schemeClr val="lt1"/>
                </a:solidFill>
              </a:defRPr>
            </a:lvl6pPr>
            <a:lvl7pPr indent="-342900" lvl="6" marL="3200400">
              <a:lnSpc>
                <a:spcPct val="115000"/>
              </a:lnSpc>
              <a:spcBef>
                <a:spcPts val="0"/>
              </a:spcBef>
              <a:spcAft>
                <a:spcPts val="0"/>
              </a:spcAft>
              <a:buClr>
                <a:schemeClr val="lt1"/>
              </a:buClr>
              <a:buSzPts val="1800"/>
              <a:buChar char="●"/>
              <a:defRPr sz="1800">
                <a:solidFill>
                  <a:schemeClr val="lt1"/>
                </a:solidFill>
              </a:defRPr>
            </a:lvl7pPr>
            <a:lvl8pPr indent="-342900" lvl="7" marL="3657600">
              <a:lnSpc>
                <a:spcPct val="115000"/>
              </a:lnSpc>
              <a:spcBef>
                <a:spcPts val="0"/>
              </a:spcBef>
              <a:spcAft>
                <a:spcPts val="0"/>
              </a:spcAft>
              <a:buClr>
                <a:schemeClr val="lt1"/>
              </a:buClr>
              <a:buSzPts val="1800"/>
              <a:buChar char="○"/>
              <a:defRPr sz="1800">
                <a:solidFill>
                  <a:schemeClr val="lt1"/>
                </a:solidFill>
              </a:defRPr>
            </a:lvl8pPr>
            <a:lvl9pPr indent="-342900" lvl="8" marL="4114800">
              <a:lnSpc>
                <a:spcPct val="115000"/>
              </a:lnSpc>
              <a:spcBef>
                <a:spcPts val="0"/>
              </a:spcBef>
              <a:spcAft>
                <a:spcPts val="0"/>
              </a:spcAft>
              <a:buClr>
                <a:schemeClr val="lt1"/>
              </a:buClr>
              <a:buSzPts val="1800"/>
              <a:buChar char="■"/>
              <a:defRPr sz="1800">
                <a:solidFill>
                  <a:schemeClr val="lt1"/>
                </a:solidFill>
              </a:defRPr>
            </a:lvl9pPr>
          </a:lstStyle>
          <a:p/>
        </p:txBody>
      </p:sp>
      <p:sp>
        <p:nvSpPr>
          <p:cNvPr id="323" name="Google Shape;323;p42"/>
          <p:cNvSpPr txBox="1"/>
          <p:nvPr>
            <p:ph idx="12" type="sldNum"/>
          </p:nvPr>
        </p:nvSpPr>
        <p:spPr>
          <a:xfrm>
            <a:off x="8374947" y="4568876"/>
            <a:ext cx="548700" cy="393600"/>
          </a:xfrm>
          <a:prstGeom prst="rect">
            <a:avLst/>
          </a:prstGeom>
        </p:spPr>
        <p:txBody>
          <a:bodyPr anchorCtr="0" anchor="t" bIns="91425" lIns="91425" spcFirstLastPara="1" rIns="91425" wrap="square" tIns="91425">
            <a:noAutofit/>
          </a:bodyPr>
          <a:lstStyle>
            <a:lvl1pPr lvl="0">
              <a:buNone/>
              <a:defRPr>
                <a:solidFill>
                  <a:srgbClr val="F06C02"/>
                </a:solidFill>
              </a:defRPr>
            </a:lvl1pPr>
            <a:lvl2pPr lvl="1">
              <a:buNone/>
              <a:defRPr>
                <a:solidFill>
                  <a:srgbClr val="F06C02"/>
                </a:solidFill>
              </a:defRPr>
            </a:lvl2pPr>
            <a:lvl3pPr lvl="2">
              <a:buNone/>
              <a:defRPr>
                <a:solidFill>
                  <a:srgbClr val="F06C02"/>
                </a:solidFill>
              </a:defRPr>
            </a:lvl3pPr>
            <a:lvl4pPr lvl="3">
              <a:buNone/>
              <a:defRPr>
                <a:solidFill>
                  <a:srgbClr val="F06C02"/>
                </a:solidFill>
              </a:defRPr>
            </a:lvl4pPr>
            <a:lvl5pPr lvl="4">
              <a:buNone/>
              <a:defRPr>
                <a:solidFill>
                  <a:srgbClr val="F06C02"/>
                </a:solidFill>
              </a:defRPr>
            </a:lvl5pPr>
            <a:lvl6pPr lvl="5">
              <a:buNone/>
              <a:defRPr>
                <a:solidFill>
                  <a:srgbClr val="F06C02"/>
                </a:solidFill>
              </a:defRPr>
            </a:lvl6pPr>
            <a:lvl7pPr lvl="6">
              <a:buNone/>
              <a:defRPr>
                <a:solidFill>
                  <a:srgbClr val="F06C02"/>
                </a:solidFill>
              </a:defRPr>
            </a:lvl7pPr>
            <a:lvl8pPr lvl="7">
              <a:buNone/>
              <a:defRPr>
                <a:solidFill>
                  <a:srgbClr val="F06C02"/>
                </a:solidFill>
              </a:defRPr>
            </a:lvl8pPr>
            <a:lvl9pPr lvl="8">
              <a:buNone/>
              <a:defRPr>
                <a:solidFill>
                  <a:srgbClr val="F06C02"/>
                </a:solidFill>
              </a:defRPr>
            </a:lvl9pPr>
          </a:lstStyle>
          <a:p>
            <a:pPr indent="0" lvl="0" marL="0" rtl="0" algn="r">
              <a:spcBef>
                <a:spcPts val="0"/>
              </a:spcBef>
              <a:spcAft>
                <a:spcPts val="0"/>
              </a:spcAft>
              <a:buNone/>
            </a:pPr>
            <a:fld id="{00000000-1234-1234-1234-123412341234}" type="slidenum">
              <a:rPr lang="en"/>
              <a:t>‹#›</a:t>
            </a:fld>
            <a:endParaRPr/>
          </a:p>
        </p:txBody>
      </p:sp>
      <p:pic>
        <p:nvPicPr>
          <p:cNvPr id="324" name="Google Shape;324;p42" title="SDV Cheat sheet (1).png"/>
          <p:cNvPicPr preferRelativeResize="0"/>
          <p:nvPr/>
        </p:nvPicPr>
        <p:blipFill rotWithShape="1">
          <a:blip r:embed="rId4">
            <a:alphaModFix/>
          </a:blip>
          <a:srcRect b="9025" l="45655" r="-4848" t="0"/>
          <a:stretch/>
        </p:blipFill>
        <p:spPr>
          <a:xfrm rot="10800000">
            <a:off x="3194323" y="0"/>
            <a:ext cx="5949677" cy="514350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 Cover" type="secHead">
  <p:cSld name="SECTION_HEADER">
    <p:bg>
      <p:bgPr>
        <a:gradFill>
          <a:gsLst>
            <a:gs pos="0">
              <a:srgbClr val="531B4C"/>
            </a:gs>
            <a:gs pos="100000">
              <a:srgbClr val="AB0761"/>
            </a:gs>
          </a:gsLst>
          <a:lin ang="2698631" scaled="0"/>
        </a:gradFill>
      </p:bgPr>
    </p:bg>
    <p:spTree>
      <p:nvGrpSpPr>
        <p:cNvPr id="325" name="Shape 325"/>
        <p:cNvGrpSpPr/>
        <p:nvPr/>
      </p:nvGrpSpPr>
      <p:grpSpPr>
        <a:xfrm>
          <a:off x="0" y="0"/>
          <a:ext cx="0" cy="0"/>
          <a:chOff x="0" y="0"/>
          <a:chExt cx="0" cy="0"/>
        </a:xfrm>
      </p:grpSpPr>
      <p:pic>
        <p:nvPicPr>
          <p:cNvPr id="326" name="Google Shape;326;p43"/>
          <p:cNvPicPr preferRelativeResize="0"/>
          <p:nvPr/>
        </p:nvPicPr>
        <p:blipFill>
          <a:blip r:embed="rId2">
            <a:alphaModFix/>
          </a:blip>
          <a:stretch>
            <a:fillRect/>
          </a:stretch>
        </p:blipFill>
        <p:spPr>
          <a:xfrm>
            <a:off x="0" y="0"/>
            <a:ext cx="9144000" cy="5143500"/>
          </a:xfrm>
          <a:prstGeom prst="rect">
            <a:avLst/>
          </a:prstGeom>
          <a:noFill/>
          <a:ln>
            <a:noFill/>
          </a:ln>
        </p:spPr>
      </p:pic>
      <p:sp>
        <p:nvSpPr>
          <p:cNvPr id="327" name="Google Shape;327;p43"/>
          <p:cNvSpPr txBox="1"/>
          <p:nvPr>
            <p:ph type="title"/>
          </p:nvPr>
        </p:nvSpPr>
        <p:spPr>
          <a:xfrm>
            <a:off x="769100" y="2578750"/>
            <a:ext cx="5889300" cy="8130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28" name="Google Shape;328;p43"/>
          <p:cNvSpPr txBox="1"/>
          <p:nvPr>
            <p:ph idx="1" type="body"/>
          </p:nvPr>
        </p:nvSpPr>
        <p:spPr>
          <a:xfrm>
            <a:off x="769100" y="3391750"/>
            <a:ext cx="5203800" cy="627300"/>
          </a:xfrm>
          <a:prstGeom prst="rect">
            <a:avLst/>
          </a:prstGeom>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lt1"/>
              </a:buClr>
              <a:buSzPts val="1800"/>
              <a:buChar char="●"/>
              <a:defRPr sz="1800">
                <a:solidFill>
                  <a:schemeClr val="lt1"/>
                </a:solidFill>
              </a:defRPr>
            </a:lvl1pPr>
            <a:lvl2pPr indent="-342900" lvl="1" marL="914400">
              <a:lnSpc>
                <a:spcPct val="115000"/>
              </a:lnSpc>
              <a:spcBef>
                <a:spcPts val="0"/>
              </a:spcBef>
              <a:spcAft>
                <a:spcPts val="0"/>
              </a:spcAft>
              <a:buClr>
                <a:schemeClr val="lt1"/>
              </a:buClr>
              <a:buSzPts val="1800"/>
              <a:buChar char="○"/>
              <a:defRPr sz="1800">
                <a:solidFill>
                  <a:schemeClr val="lt1"/>
                </a:solidFill>
              </a:defRPr>
            </a:lvl2pPr>
            <a:lvl3pPr indent="-342900" lvl="2" marL="1371600">
              <a:lnSpc>
                <a:spcPct val="115000"/>
              </a:lnSpc>
              <a:spcBef>
                <a:spcPts val="0"/>
              </a:spcBef>
              <a:spcAft>
                <a:spcPts val="0"/>
              </a:spcAft>
              <a:buClr>
                <a:schemeClr val="lt1"/>
              </a:buClr>
              <a:buSzPts val="1800"/>
              <a:buChar char="■"/>
              <a:defRPr sz="1800">
                <a:solidFill>
                  <a:schemeClr val="lt1"/>
                </a:solidFill>
              </a:defRPr>
            </a:lvl3pPr>
            <a:lvl4pPr indent="-342900" lvl="3" marL="1828800">
              <a:lnSpc>
                <a:spcPct val="115000"/>
              </a:lnSpc>
              <a:spcBef>
                <a:spcPts val="0"/>
              </a:spcBef>
              <a:spcAft>
                <a:spcPts val="0"/>
              </a:spcAft>
              <a:buClr>
                <a:schemeClr val="lt1"/>
              </a:buClr>
              <a:buSzPts val="1800"/>
              <a:buChar char="●"/>
              <a:defRPr sz="1800">
                <a:solidFill>
                  <a:schemeClr val="lt1"/>
                </a:solidFill>
              </a:defRPr>
            </a:lvl4pPr>
            <a:lvl5pPr indent="-342900" lvl="4" marL="2286000">
              <a:lnSpc>
                <a:spcPct val="115000"/>
              </a:lnSpc>
              <a:spcBef>
                <a:spcPts val="0"/>
              </a:spcBef>
              <a:spcAft>
                <a:spcPts val="0"/>
              </a:spcAft>
              <a:buClr>
                <a:schemeClr val="lt1"/>
              </a:buClr>
              <a:buSzPts val="1800"/>
              <a:buChar char="○"/>
              <a:defRPr sz="1800">
                <a:solidFill>
                  <a:schemeClr val="lt1"/>
                </a:solidFill>
              </a:defRPr>
            </a:lvl5pPr>
            <a:lvl6pPr indent="-342900" lvl="5" marL="2743200">
              <a:lnSpc>
                <a:spcPct val="115000"/>
              </a:lnSpc>
              <a:spcBef>
                <a:spcPts val="0"/>
              </a:spcBef>
              <a:spcAft>
                <a:spcPts val="0"/>
              </a:spcAft>
              <a:buClr>
                <a:schemeClr val="lt1"/>
              </a:buClr>
              <a:buSzPts val="1800"/>
              <a:buChar char="■"/>
              <a:defRPr sz="1800">
                <a:solidFill>
                  <a:schemeClr val="lt1"/>
                </a:solidFill>
              </a:defRPr>
            </a:lvl6pPr>
            <a:lvl7pPr indent="-342900" lvl="6" marL="3200400">
              <a:lnSpc>
                <a:spcPct val="115000"/>
              </a:lnSpc>
              <a:spcBef>
                <a:spcPts val="0"/>
              </a:spcBef>
              <a:spcAft>
                <a:spcPts val="0"/>
              </a:spcAft>
              <a:buClr>
                <a:schemeClr val="lt1"/>
              </a:buClr>
              <a:buSzPts val="1800"/>
              <a:buChar char="●"/>
              <a:defRPr sz="1800">
                <a:solidFill>
                  <a:schemeClr val="lt1"/>
                </a:solidFill>
              </a:defRPr>
            </a:lvl7pPr>
            <a:lvl8pPr indent="-342900" lvl="7" marL="3657600">
              <a:lnSpc>
                <a:spcPct val="115000"/>
              </a:lnSpc>
              <a:spcBef>
                <a:spcPts val="0"/>
              </a:spcBef>
              <a:spcAft>
                <a:spcPts val="0"/>
              </a:spcAft>
              <a:buClr>
                <a:schemeClr val="lt1"/>
              </a:buClr>
              <a:buSzPts val="1800"/>
              <a:buChar char="○"/>
              <a:defRPr sz="1800">
                <a:solidFill>
                  <a:schemeClr val="lt1"/>
                </a:solidFill>
              </a:defRPr>
            </a:lvl8pPr>
            <a:lvl9pPr indent="-342900" lvl="8" marL="4114800">
              <a:lnSpc>
                <a:spcPct val="115000"/>
              </a:lnSpc>
              <a:spcBef>
                <a:spcPts val="0"/>
              </a:spcBef>
              <a:spcAft>
                <a:spcPts val="0"/>
              </a:spcAft>
              <a:buClr>
                <a:schemeClr val="lt1"/>
              </a:buClr>
              <a:buSzPts val="1800"/>
              <a:buChar char="■"/>
              <a:defRPr sz="1800">
                <a:solidFill>
                  <a:schemeClr val="lt1"/>
                </a:solidFill>
              </a:defRPr>
            </a:lvl9pPr>
          </a:lstStyle>
          <a:p/>
        </p:txBody>
      </p:sp>
      <p:pic>
        <p:nvPicPr>
          <p:cNvPr id="329" name="Google Shape;329;p43" title="SDV Cheat sheet (1).png"/>
          <p:cNvPicPr preferRelativeResize="0"/>
          <p:nvPr/>
        </p:nvPicPr>
        <p:blipFill rotWithShape="1">
          <a:blip r:embed="rId3">
            <a:alphaModFix/>
          </a:blip>
          <a:srcRect b="16957" l="24311" r="48514" t="0"/>
          <a:stretch/>
        </p:blipFill>
        <p:spPr>
          <a:xfrm>
            <a:off x="6176641" y="-29783"/>
            <a:ext cx="2992426" cy="5143500"/>
          </a:xfrm>
          <a:prstGeom prst="rect">
            <a:avLst/>
          </a:prstGeom>
          <a:noFill/>
          <a:ln>
            <a:noFill/>
          </a:ln>
        </p:spPr>
      </p:pic>
      <p:pic>
        <p:nvPicPr>
          <p:cNvPr id="330" name="Google Shape;330;p43" title="SDV_logo-(white).png"/>
          <p:cNvPicPr preferRelativeResize="0"/>
          <p:nvPr/>
        </p:nvPicPr>
        <p:blipFill rotWithShape="1">
          <a:blip r:embed="rId4">
            <a:alphaModFix/>
          </a:blip>
          <a:srcRect b="9994" l="0" r="0" t="9986"/>
          <a:stretch/>
        </p:blipFill>
        <p:spPr>
          <a:xfrm>
            <a:off x="589900" y="786300"/>
            <a:ext cx="2346977" cy="876700"/>
          </a:xfrm>
          <a:prstGeom prst="rect">
            <a:avLst/>
          </a:prstGeom>
          <a:noFill/>
          <a:ln>
            <a:noFill/>
          </a:ln>
        </p:spPr>
      </p:pic>
      <p:sp>
        <p:nvSpPr>
          <p:cNvPr id="331" name="Google Shape;331;p43"/>
          <p:cNvSpPr txBox="1"/>
          <p:nvPr>
            <p:ph idx="12" type="sldNum"/>
          </p:nvPr>
        </p:nvSpPr>
        <p:spPr>
          <a:xfrm>
            <a:off x="8374947" y="4568876"/>
            <a:ext cx="548700" cy="393600"/>
          </a:xfrm>
          <a:prstGeom prst="rect">
            <a:avLst/>
          </a:prstGeom>
        </p:spPr>
        <p:txBody>
          <a:bodyPr anchorCtr="0" anchor="t" bIns="91425" lIns="91425" spcFirstLastPara="1" rIns="91425" wrap="square" tIns="91425">
            <a:noAutofit/>
          </a:bodyPr>
          <a:lstStyle>
            <a:lvl1pPr lvl="0">
              <a:buNone/>
              <a:defRPr>
                <a:solidFill>
                  <a:srgbClr val="F06C02"/>
                </a:solidFill>
              </a:defRPr>
            </a:lvl1pPr>
            <a:lvl2pPr lvl="1">
              <a:buNone/>
              <a:defRPr>
                <a:solidFill>
                  <a:srgbClr val="F06C02"/>
                </a:solidFill>
              </a:defRPr>
            </a:lvl2pPr>
            <a:lvl3pPr lvl="2">
              <a:buNone/>
              <a:defRPr>
                <a:solidFill>
                  <a:srgbClr val="F06C02"/>
                </a:solidFill>
              </a:defRPr>
            </a:lvl3pPr>
            <a:lvl4pPr lvl="3">
              <a:buNone/>
              <a:defRPr>
                <a:solidFill>
                  <a:srgbClr val="F06C02"/>
                </a:solidFill>
              </a:defRPr>
            </a:lvl4pPr>
            <a:lvl5pPr lvl="4">
              <a:buNone/>
              <a:defRPr>
                <a:solidFill>
                  <a:srgbClr val="F06C02"/>
                </a:solidFill>
              </a:defRPr>
            </a:lvl5pPr>
            <a:lvl6pPr lvl="5">
              <a:buNone/>
              <a:defRPr>
                <a:solidFill>
                  <a:srgbClr val="F06C02"/>
                </a:solidFill>
              </a:defRPr>
            </a:lvl6pPr>
            <a:lvl7pPr lvl="6">
              <a:buNone/>
              <a:defRPr>
                <a:solidFill>
                  <a:srgbClr val="F06C02"/>
                </a:solidFill>
              </a:defRPr>
            </a:lvl7pPr>
            <a:lvl8pPr lvl="7">
              <a:buNone/>
              <a:defRPr>
                <a:solidFill>
                  <a:srgbClr val="F06C02"/>
                </a:solidFill>
              </a:defRPr>
            </a:lvl8pPr>
            <a:lvl9pPr lvl="8">
              <a:buNone/>
              <a:defRPr>
                <a:solidFill>
                  <a:srgbClr val="F06C0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 Cover" type="twoColTx">
  <p:cSld name="TITLE_AND_TWO_COLUMNS">
    <p:bg>
      <p:bgPr>
        <a:solidFill>
          <a:srgbClr val="40225F"/>
        </a:solidFill>
      </p:bgPr>
    </p:bg>
    <p:spTree>
      <p:nvGrpSpPr>
        <p:cNvPr id="332" name="Shape 332"/>
        <p:cNvGrpSpPr/>
        <p:nvPr/>
      </p:nvGrpSpPr>
      <p:grpSpPr>
        <a:xfrm>
          <a:off x="0" y="0"/>
          <a:ext cx="0" cy="0"/>
          <a:chOff x="0" y="0"/>
          <a:chExt cx="0" cy="0"/>
        </a:xfrm>
      </p:grpSpPr>
      <p:pic>
        <p:nvPicPr>
          <p:cNvPr id="333" name="Google Shape;333;p44"/>
          <p:cNvPicPr preferRelativeResize="0"/>
          <p:nvPr/>
        </p:nvPicPr>
        <p:blipFill>
          <a:blip r:embed="rId2">
            <a:alphaModFix/>
          </a:blip>
          <a:stretch>
            <a:fillRect/>
          </a:stretch>
        </p:blipFill>
        <p:spPr>
          <a:xfrm>
            <a:off x="-1" y="0"/>
            <a:ext cx="9143995" cy="5143500"/>
          </a:xfrm>
          <a:prstGeom prst="rect">
            <a:avLst/>
          </a:prstGeom>
          <a:noFill/>
          <a:ln>
            <a:noFill/>
          </a:ln>
        </p:spPr>
      </p:pic>
      <p:pic>
        <p:nvPicPr>
          <p:cNvPr id="334" name="Google Shape;334;p44" title="SDV_logo-(white).png"/>
          <p:cNvPicPr preferRelativeResize="0"/>
          <p:nvPr/>
        </p:nvPicPr>
        <p:blipFill rotWithShape="1">
          <a:blip r:embed="rId3">
            <a:alphaModFix/>
          </a:blip>
          <a:srcRect b="9994" l="0" r="0" t="9986"/>
          <a:stretch/>
        </p:blipFill>
        <p:spPr>
          <a:xfrm>
            <a:off x="567225" y="661550"/>
            <a:ext cx="1950100" cy="728450"/>
          </a:xfrm>
          <a:prstGeom prst="rect">
            <a:avLst/>
          </a:prstGeom>
          <a:noFill/>
          <a:ln>
            <a:noFill/>
          </a:ln>
        </p:spPr>
      </p:pic>
      <p:sp>
        <p:nvSpPr>
          <p:cNvPr id="335" name="Google Shape;335;p44"/>
          <p:cNvSpPr txBox="1"/>
          <p:nvPr>
            <p:ph type="title"/>
          </p:nvPr>
        </p:nvSpPr>
        <p:spPr>
          <a:xfrm>
            <a:off x="769100" y="2578750"/>
            <a:ext cx="5889300" cy="8130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400"/>
              <a:buNone/>
              <a:defRPr>
                <a:solidFill>
                  <a:schemeClr val="lt1"/>
                </a:solidFill>
              </a:defRPr>
            </a:lvl2pPr>
            <a:lvl3pPr lvl="2">
              <a:spcBef>
                <a:spcPts val="0"/>
              </a:spcBef>
              <a:spcAft>
                <a:spcPts val="0"/>
              </a:spcAft>
              <a:buClr>
                <a:schemeClr val="lt1"/>
              </a:buClr>
              <a:buSzPts val="2400"/>
              <a:buNone/>
              <a:defRPr>
                <a:solidFill>
                  <a:schemeClr val="lt1"/>
                </a:solidFill>
              </a:defRPr>
            </a:lvl3pPr>
            <a:lvl4pPr lvl="3">
              <a:spcBef>
                <a:spcPts val="0"/>
              </a:spcBef>
              <a:spcAft>
                <a:spcPts val="0"/>
              </a:spcAft>
              <a:buClr>
                <a:schemeClr val="lt1"/>
              </a:buClr>
              <a:buSzPts val="2400"/>
              <a:buNone/>
              <a:defRPr>
                <a:solidFill>
                  <a:schemeClr val="lt1"/>
                </a:solidFill>
              </a:defRPr>
            </a:lvl4pPr>
            <a:lvl5pPr lvl="4">
              <a:spcBef>
                <a:spcPts val="0"/>
              </a:spcBef>
              <a:spcAft>
                <a:spcPts val="0"/>
              </a:spcAft>
              <a:buClr>
                <a:schemeClr val="lt1"/>
              </a:buClr>
              <a:buSzPts val="2400"/>
              <a:buNone/>
              <a:defRPr>
                <a:solidFill>
                  <a:schemeClr val="lt1"/>
                </a:solidFill>
              </a:defRPr>
            </a:lvl5pPr>
            <a:lvl6pPr lvl="5">
              <a:spcBef>
                <a:spcPts val="0"/>
              </a:spcBef>
              <a:spcAft>
                <a:spcPts val="0"/>
              </a:spcAft>
              <a:buClr>
                <a:schemeClr val="lt1"/>
              </a:buClr>
              <a:buSzPts val="2400"/>
              <a:buNone/>
              <a:defRPr>
                <a:solidFill>
                  <a:schemeClr val="lt1"/>
                </a:solidFill>
              </a:defRPr>
            </a:lvl6pPr>
            <a:lvl7pPr lvl="6">
              <a:spcBef>
                <a:spcPts val="0"/>
              </a:spcBef>
              <a:spcAft>
                <a:spcPts val="0"/>
              </a:spcAft>
              <a:buClr>
                <a:schemeClr val="lt1"/>
              </a:buClr>
              <a:buSzPts val="2400"/>
              <a:buNone/>
              <a:defRPr>
                <a:solidFill>
                  <a:schemeClr val="lt1"/>
                </a:solidFill>
              </a:defRPr>
            </a:lvl7pPr>
            <a:lvl8pPr lvl="7">
              <a:spcBef>
                <a:spcPts val="0"/>
              </a:spcBef>
              <a:spcAft>
                <a:spcPts val="0"/>
              </a:spcAft>
              <a:buClr>
                <a:schemeClr val="lt1"/>
              </a:buClr>
              <a:buSzPts val="2400"/>
              <a:buNone/>
              <a:defRPr>
                <a:solidFill>
                  <a:schemeClr val="lt1"/>
                </a:solidFill>
              </a:defRPr>
            </a:lvl8pPr>
            <a:lvl9pPr lvl="8">
              <a:spcBef>
                <a:spcPts val="0"/>
              </a:spcBef>
              <a:spcAft>
                <a:spcPts val="0"/>
              </a:spcAft>
              <a:buClr>
                <a:schemeClr val="lt1"/>
              </a:buClr>
              <a:buSzPts val="2400"/>
              <a:buNone/>
              <a:defRPr>
                <a:solidFill>
                  <a:schemeClr val="lt1"/>
                </a:solidFill>
              </a:defRPr>
            </a:lvl9pPr>
          </a:lstStyle>
          <a:p/>
        </p:txBody>
      </p:sp>
      <p:sp>
        <p:nvSpPr>
          <p:cNvPr id="336" name="Google Shape;336;p44"/>
          <p:cNvSpPr txBox="1"/>
          <p:nvPr>
            <p:ph idx="1" type="body"/>
          </p:nvPr>
        </p:nvSpPr>
        <p:spPr>
          <a:xfrm>
            <a:off x="769100" y="3391750"/>
            <a:ext cx="5203800" cy="627300"/>
          </a:xfrm>
          <a:prstGeom prst="rect">
            <a:avLst/>
          </a:prstGeom>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lt1"/>
              </a:buClr>
              <a:buSzPts val="1800"/>
              <a:buChar char="●"/>
              <a:defRPr sz="1800">
                <a:solidFill>
                  <a:schemeClr val="lt1"/>
                </a:solidFill>
              </a:defRPr>
            </a:lvl1pPr>
            <a:lvl2pPr indent="-342900" lvl="1" marL="914400">
              <a:lnSpc>
                <a:spcPct val="115000"/>
              </a:lnSpc>
              <a:spcBef>
                <a:spcPts val="0"/>
              </a:spcBef>
              <a:spcAft>
                <a:spcPts val="0"/>
              </a:spcAft>
              <a:buClr>
                <a:schemeClr val="lt1"/>
              </a:buClr>
              <a:buSzPts val="1800"/>
              <a:buChar char="○"/>
              <a:defRPr sz="1800">
                <a:solidFill>
                  <a:schemeClr val="lt1"/>
                </a:solidFill>
              </a:defRPr>
            </a:lvl2pPr>
            <a:lvl3pPr indent="-342900" lvl="2" marL="1371600">
              <a:lnSpc>
                <a:spcPct val="115000"/>
              </a:lnSpc>
              <a:spcBef>
                <a:spcPts val="0"/>
              </a:spcBef>
              <a:spcAft>
                <a:spcPts val="0"/>
              </a:spcAft>
              <a:buClr>
                <a:schemeClr val="lt1"/>
              </a:buClr>
              <a:buSzPts val="1800"/>
              <a:buChar char="■"/>
              <a:defRPr sz="1800">
                <a:solidFill>
                  <a:schemeClr val="lt1"/>
                </a:solidFill>
              </a:defRPr>
            </a:lvl3pPr>
            <a:lvl4pPr indent="-342900" lvl="3" marL="1828800">
              <a:lnSpc>
                <a:spcPct val="115000"/>
              </a:lnSpc>
              <a:spcBef>
                <a:spcPts val="0"/>
              </a:spcBef>
              <a:spcAft>
                <a:spcPts val="0"/>
              </a:spcAft>
              <a:buClr>
                <a:schemeClr val="lt1"/>
              </a:buClr>
              <a:buSzPts val="1800"/>
              <a:buChar char="●"/>
              <a:defRPr sz="1800">
                <a:solidFill>
                  <a:schemeClr val="lt1"/>
                </a:solidFill>
              </a:defRPr>
            </a:lvl4pPr>
            <a:lvl5pPr indent="-342900" lvl="4" marL="2286000">
              <a:lnSpc>
                <a:spcPct val="115000"/>
              </a:lnSpc>
              <a:spcBef>
                <a:spcPts val="0"/>
              </a:spcBef>
              <a:spcAft>
                <a:spcPts val="0"/>
              </a:spcAft>
              <a:buClr>
                <a:schemeClr val="lt1"/>
              </a:buClr>
              <a:buSzPts val="1800"/>
              <a:buChar char="○"/>
              <a:defRPr sz="1800">
                <a:solidFill>
                  <a:schemeClr val="lt1"/>
                </a:solidFill>
              </a:defRPr>
            </a:lvl5pPr>
            <a:lvl6pPr indent="-342900" lvl="5" marL="2743200">
              <a:lnSpc>
                <a:spcPct val="115000"/>
              </a:lnSpc>
              <a:spcBef>
                <a:spcPts val="0"/>
              </a:spcBef>
              <a:spcAft>
                <a:spcPts val="0"/>
              </a:spcAft>
              <a:buClr>
                <a:schemeClr val="lt1"/>
              </a:buClr>
              <a:buSzPts val="1800"/>
              <a:buChar char="■"/>
              <a:defRPr sz="1800">
                <a:solidFill>
                  <a:schemeClr val="lt1"/>
                </a:solidFill>
              </a:defRPr>
            </a:lvl6pPr>
            <a:lvl7pPr indent="-342900" lvl="6" marL="3200400">
              <a:lnSpc>
                <a:spcPct val="115000"/>
              </a:lnSpc>
              <a:spcBef>
                <a:spcPts val="0"/>
              </a:spcBef>
              <a:spcAft>
                <a:spcPts val="0"/>
              </a:spcAft>
              <a:buClr>
                <a:schemeClr val="lt1"/>
              </a:buClr>
              <a:buSzPts val="1800"/>
              <a:buChar char="●"/>
              <a:defRPr sz="1800">
                <a:solidFill>
                  <a:schemeClr val="lt1"/>
                </a:solidFill>
              </a:defRPr>
            </a:lvl7pPr>
            <a:lvl8pPr indent="-342900" lvl="7" marL="3657600">
              <a:lnSpc>
                <a:spcPct val="115000"/>
              </a:lnSpc>
              <a:spcBef>
                <a:spcPts val="0"/>
              </a:spcBef>
              <a:spcAft>
                <a:spcPts val="0"/>
              </a:spcAft>
              <a:buClr>
                <a:schemeClr val="lt1"/>
              </a:buClr>
              <a:buSzPts val="1800"/>
              <a:buChar char="○"/>
              <a:defRPr sz="1800">
                <a:solidFill>
                  <a:schemeClr val="lt1"/>
                </a:solidFill>
              </a:defRPr>
            </a:lvl8pPr>
            <a:lvl9pPr indent="-342900" lvl="8" marL="4114800">
              <a:lnSpc>
                <a:spcPct val="115000"/>
              </a:lnSpc>
              <a:spcBef>
                <a:spcPts val="0"/>
              </a:spcBef>
              <a:spcAft>
                <a:spcPts val="0"/>
              </a:spcAft>
              <a:buClr>
                <a:schemeClr val="lt1"/>
              </a:buClr>
              <a:buSzPts val="1800"/>
              <a:buChar char="■"/>
              <a:defRPr sz="1800">
                <a:solidFill>
                  <a:schemeClr val="lt1"/>
                </a:solidFill>
              </a:defRPr>
            </a:lvl9pPr>
          </a:lstStyle>
          <a:p/>
        </p:txBody>
      </p:sp>
      <p:sp>
        <p:nvSpPr>
          <p:cNvPr id="337" name="Google Shape;337;p44"/>
          <p:cNvSpPr txBox="1"/>
          <p:nvPr>
            <p:ph idx="12" type="sldNum"/>
          </p:nvPr>
        </p:nvSpPr>
        <p:spPr>
          <a:xfrm>
            <a:off x="8374947" y="4568876"/>
            <a:ext cx="548700" cy="393600"/>
          </a:xfrm>
          <a:prstGeom prst="rect">
            <a:avLst/>
          </a:prstGeom>
        </p:spPr>
        <p:txBody>
          <a:bodyPr anchorCtr="0" anchor="t" bIns="91425" lIns="91425" spcFirstLastPara="1" rIns="91425" wrap="square" tIns="91425">
            <a:noAutofit/>
          </a:bodyPr>
          <a:lstStyle>
            <a:lvl1pPr lvl="0">
              <a:buNone/>
              <a:defRPr>
                <a:solidFill>
                  <a:srgbClr val="EA27AA"/>
                </a:solidFill>
              </a:defRPr>
            </a:lvl1pPr>
            <a:lvl2pPr lvl="1">
              <a:buNone/>
              <a:defRPr>
                <a:solidFill>
                  <a:srgbClr val="EA27AA"/>
                </a:solidFill>
              </a:defRPr>
            </a:lvl2pPr>
            <a:lvl3pPr lvl="2">
              <a:buNone/>
              <a:defRPr>
                <a:solidFill>
                  <a:srgbClr val="EA27AA"/>
                </a:solidFill>
              </a:defRPr>
            </a:lvl3pPr>
            <a:lvl4pPr lvl="3">
              <a:buNone/>
              <a:defRPr>
                <a:solidFill>
                  <a:srgbClr val="EA27AA"/>
                </a:solidFill>
              </a:defRPr>
            </a:lvl4pPr>
            <a:lvl5pPr lvl="4">
              <a:buNone/>
              <a:defRPr>
                <a:solidFill>
                  <a:srgbClr val="EA27AA"/>
                </a:solidFill>
              </a:defRPr>
            </a:lvl5pPr>
            <a:lvl6pPr lvl="5">
              <a:buNone/>
              <a:defRPr>
                <a:solidFill>
                  <a:srgbClr val="EA27AA"/>
                </a:solidFill>
              </a:defRPr>
            </a:lvl6pPr>
            <a:lvl7pPr lvl="6">
              <a:buNone/>
              <a:defRPr>
                <a:solidFill>
                  <a:srgbClr val="EA27AA"/>
                </a:solidFill>
              </a:defRPr>
            </a:lvl7pPr>
            <a:lvl8pPr lvl="7">
              <a:buNone/>
              <a:defRPr>
                <a:solidFill>
                  <a:srgbClr val="EA27AA"/>
                </a:solidFill>
              </a:defRPr>
            </a:lvl8pPr>
            <a:lvl9pPr lvl="8">
              <a:buNone/>
              <a:defRPr>
                <a:solidFill>
                  <a:srgbClr val="EA27AA"/>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 Agenda">
  <p:cSld name="CUSTOM_6">
    <p:bg>
      <p:bgPr>
        <a:gradFill>
          <a:gsLst>
            <a:gs pos="0">
              <a:srgbClr val="2F034D"/>
            </a:gs>
            <a:gs pos="22000">
              <a:srgbClr val="40225F"/>
            </a:gs>
            <a:gs pos="83000">
              <a:srgbClr val="AB0861"/>
            </a:gs>
            <a:gs pos="100000">
              <a:srgbClr val="8A227F"/>
            </a:gs>
          </a:gsLst>
          <a:lin ang="13500032" scaled="0"/>
        </a:gradFill>
      </p:bgPr>
    </p:bg>
    <p:spTree>
      <p:nvGrpSpPr>
        <p:cNvPr id="338" name="Shape 338"/>
        <p:cNvGrpSpPr/>
        <p:nvPr/>
      </p:nvGrpSpPr>
      <p:grpSpPr>
        <a:xfrm>
          <a:off x="0" y="0"/>
          <a:ext cx="0" cy="0"/>
          <a:chOff x="0" y="0"/>
          <a:chExt cx="0" cy="0"/>
        </a:xfrm>
      </p:grpSpPr>
      <p:pic>
        <p:nvPicPr>
          <p:cNvPr id="339" name="Google Shape;339;p45" title="SDV Cheat sheet (1).png"/>
          <p:cNvPicPr preferRelativeResize="0"/>
          <p:nvPr/>
        </p:nvPicPr>
        <p:blipFill rotWithShape="1">
          <a:blip r:embed="rId2">
            <a:alphaModFix/>
          </a:blip>
          <a:srcRect b="18073" l="65605" r="0" t="14263"/>
          <a:stretch/>
        </p:blipFill>
        <p:spPr>
          <a:xfrm>
            <a:off x="0" y="0"/>
            <a:ext cx="4648224" cy="5143500"/>
          </a:xfrm>
          <a:prstGeom prst="rect">
            <a:avLst/>
          </a:prstGeom>
          <a:noFill/>
          <a:ln>
            <a:noFill/>
          </a:ln>
        </p:spPr>
      </p:pic>
      <p:sp>
        <p:nvSpPr>
          <p:cNvPr id="340" name="Google Shape;340;p45"/>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341" name="Google Shape;341;p45"/>
          <p:cNvSpPr txBox="1"/>
          <p:nvPr>
            <p:ph type="title"/>
          </p:nvPr>
        </p:nvSpPr>
        <p:spPr>
          <a:xfrm>
            <a:off x="1612150" y="892025"/>
            <a:ext cx="6323700" cy="4713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800"/>
              <a:buNone/>
              <a:defRPr sz="2800">
                <a:solidFill>
                  <a:schemeClr val="lt1"/>
                </a:solidFill>
              </a:defRPr>
            </a:lvl1pPr>
            <a:lvl2pPr lvl="1">
              <a:spcBef>
                <a:spcPts val="0"/>
              </a:spcBef>
              <a:spcAft>
                <a:spcPts val="0"/>
              </a:spcAft>
              <a:buSzPts val="2800"/>
              <a:buNone/>
              <a:defRPr sz="2800"/>
            </a:lvl2pPr>
            <a:lvl3pPr lvl="2">
              <a:spcBef>
                <a:spcPts val="0"/>
              </a:spcBef>
              <a:spcAft>
                <a:spcPts val="0"/>
              </a:spcAft>
              <a:buSzPts val="2800"/>
              <a:buNone/>
              <a:defRPr sz="2800"/>
            </a:lvl3pPr>
            <a:lvl4pPr lvl="3">
              <a:spcBef>
                <a:spcPts val="0"/>
              </a:spcBef>
              <a:spcAft>
                <a:spcPts val="0"/>
              </a:spcAft>
              <a:buSzPts val="2800"/>
              <a:buNone/>
              <a:defRPr sz="2800"/>
            </a:lvl4pPr>
            <a:lvl5pPr lvl="4">
              <a:spcBef>
                <a:spcPts val="0"/>
              </a:spcBef>
              <a:spcAft>
                <a:spcPts val="0"/>
              </a:spcAft>
              <a:buSzPts val="2800"/>
              <a:buNone/>
              <a:defRPr sz="2800"/>
            </a:lvl5pPr>
            <a:lvl6pPr lvl="5">
              <a:spcBef>
                <a:spcPts val="0"/>
              </a:spcBef>
              <a:spcAft>
                <a:spcPts val="0"/>
              </a:spcAft>
              <a:buSzPts val="2800"/>
              <a:buNone/>
              <a:defRPr sz="2800"/>
            </a:lvl6pPr>
            <a:lvl7pPr lvl="6">
              <a:spcBef>
                <a:spcPts val="0"/>
              </a:spcBef>
              <a:spcAft>
                <a:spcPts val="0"/>
              </a:spcAft>
              <a:buSzPts val="2800"/>
              <a:buNone/>
              <a:defRPr sz="2800"/>
            </a:lvl7pPr>
            <a:lvl8pPr lvl="7">
              <a:spcBef>
                <a:spcPts val="0"/>
              </a:spcBef>
              <a:spcAft>
                <a:spcPts val="0"/>
              </a:spcAft>
              <a:buSzPts val="2800"/>
              <a:buNone/>
              <a:defRPr sz="2800"/>
            </a:lvl8pPr>
            <a:lvl9pPr lvl="8">
              <a:spcBef>
                <a:spcPts val="0"/>
              </a:spcBef>
              <a:spcAft>
                <a:spcPts val="0"/>
              </a:spcAft>
              <a:buSzPts val="2800"/>
              <a:buNone/>
              <a:defRPr sz="2800"/>
            </a:lvl9pPr>
          </a:lstStyle>
          <a:p/>
        </p:txBody>
      </p:sp>
      <p:sp>
        <p:nvSpPr>
          <p:cNvPr id="342" name="Google Shape;342;p45"/>
          <p:cNvSpPr txBox="1"/>
          <p:nvPr/>
        </p:nvSpPr>
        <p:spPr>
          <a:xfrm>
            <a:off x="1160775" y="4579425"/>
            <a:ext cx="53346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chemeClr val="lt1"/>
                </a:solidFill>
                <a:latin typeface="Inter"/>
                <a:ea typeface="Inter"/>
                <a:cs typeface="Inter"/>
                <a:sym typeface="Inter"/>
              </a:rPr>
              <a:t>Copyright© Eclipse Foundation AISBL and contributors. Made available under CC-BY-SA 4.0 International.</a:t>
            </a:r>
            <a:endParaRPr sz="700">
              <a:solidFill>
                <a:schemeClr val="lt1"/>
              </a:solidFill>
              <a:latin typeface="Inter"/>
              <a:ea typeface="Inter"/>
              <a:cs typeface="Inter"/>
              <a:sym typeface="Inter"/>
            </a:endParaRPr>
          </a:p>
        </p:txBody>
      </p:sp>
      <p:pic>
        <p:nvPicPr>
          <p:cNvPr id="343" name="Google Shape;343;p45" title="SDV_logo-01 (1).png"/>
          <p:cNvPicPr preferRelativeResize="0"/>
          <p:nvPr/>
        </p:nvPicPr>
        <p:blipFill>
          <a:blip r:embed="rId3">
            <a:alphaModFix/>
          </a:blip>
          <a:stretch>
            <a:fillRect/>
          </a:stretch>
        </p:blipFill>
        <p:spPr>
          <a:xfrm>
            <a:off x="476740" y="4528875"/>
            <a:ext cx="684032" cy="255500"/>
          </a:xfrm>
          <a:prstGeom prst="rect">
            <a:avLst/>
          </a:prstGeom>
          <a:noFill/>
          <a:ln>
            <a:noFill/>
          </a:ln>
        </p:spPr>
      </p:pic>
      <p:sp>
        <p:nvSpPr>
          <p:cNvPr id="344" name="Google Shape;344;p45"/>
          <p:cNvSpPr txBox="1"/>
          <p:nvPr>
            <p:ph idx="1" type="body"/>
          </p:nvPr>
        </p:nvSpPr>
        <p:spPr>
          <a:xfrm>
            <a:off x="1725300" y="1629750"/>
            <a:ext cx="5532000" cy="2621700"/>
          </a:xfrm>
          <a:prstGeom prst="rect">
            <a:avLst/>
          </a:prstGeom>
          <a:noFill/>
          <a:ln>
            <a:noFill/>
          </a:ln>
        </p:spPr>
        <p:txBody>
          <a:bodyPr anchorCtr="0" anchor="t" bIns="45700" lIns="91425" spcFirstLastPara="1" rIns="91425" wrap="square" tIns="45700">
            <a:noAutofit/>
          </a:bodyPr>
          <a:lstStyle>
            <a:lvl1pPr indent="-317500" lvl="0" marL="457200" marR="0" algn="l">
              <a:lnSpc>
                <a:spcPct val="150000"/>
              </a:lnSpc>
              <a:spcBef>
                <a:spcPts val="0"/>
              </a:spcBef>
              <a:spcAft>
                <a:spcPts val="0"/>
              </a:spcAft>
              <a:buClr>
                <a:schemeClr val="lt1"/>
              </a:buClr>
              <a:buSzPts val="1400"/>
              <a:buChar char="●"/>
              <a:defRPr i="0" sz="1400">
                <a:solidFill>
                  <a:schemeClr val="lt1"/>
                </a:solidFill>
              </a:defRPr>
            </a:lvl1pPr>
            <a:lvl2pPr indent="-317500" lvl="1" marL="914400" marR="0" algn="l">
              <a:lnSpc>
                <a:spcPct val="150000"/>
              </a:lnSpc>
              <a:spcBef>
                <a:spcPts val="0"/>
              </a:spcBef>
              <a:spcAft>
                <a:spcPts val="0"/>
              </a:spcAft>
              <a:buClr>
                <a:schemeClr val="lt1"/>
              </a:buClr>
              <a:buSzPts val="1400"/>
              <a:buChar char="○"/>
              <a:defRPr i="0" sz="1400" u="none" cap="none" strike="noStrike">
                <a:solidFill>
                  <a:schemeClr val="lt1"/>
                </a:solidFill>
              </a:defRPr>
            </a:lvl2pPr>
            <a:lvl3pPr indent="-317500" lvl="2" marL="1371600" marR="0" algn="l">
              <a:lnSpc>
                <a:spcPct val="115000"/>
              </a:lnSpc>
              <a:spcBef>
                <a:spcPts val="450"/>
              </a:spcBef>
              <a:spcAft>
                <a:spcPts val="0"/>
              </a:spcAft>
              <a:buClr>
                <a:schemeClr val="lt1"/>
              </a:buClr>
              <a:buSzPts val="1400"/>
              <a:buChar char="■"/>
              <a:defRPr i="0" sz="1400" u="none" cap="none" strike="noStrike">
                <a:solidFill>
                  <a:schemeClr val="lt1"/>
                </a:solidFill>
              </a:defRPr>
            </a:lvl3pPr>
            <a:lvl4pPr indent="-317500" lvl="3" marL="1828800" marR="0" algn="l">
              <a:lnSpc>
                <a:spcPct val="115000"/>
              </a:lnSpc>
              <a:spcBef>
                <a:spcPts val="450"/>
              </a:spcBef>
              <a:spcAft>
                <a:spcPts val="0"/>
              </a:spcAft>
              <a:buClr>
                <a:schemeClr val="lt1"/>
              </a:buClr>
              <a:buSzPts val="1400"/>
              <a:buChar char="●"/>
              <a:defRPr i="0" sz="1400" u="none" cap="none" strike="noStrike">
                <a:solidFill>
                  <a:schemeClr val="lt1"/>
                </a:solidFill>
              </a:defRPr>
            </a:lvl4pPr>
            <a:lvl5pPr indent="-317500" lvl="4" marL="2286000" marR="0" algn="l">
              <a:lnSpc>
                <a:spcPct val="115000"/>
              </a:lnSpc>
              <a:spcBef>
                <a:spcPts val="450"/>
              </a:spcBef>
              <a:spcAft>
                <a:spcPts val="0"/>
              </a:spcAft>
              <a:buClr>
                <a:schemeClr val="lt1"/>
              </a:buClr>
              <a:buSzPts val="1400"/>
              <a:buChar char="○"/>
              <a:defRPr i="0" sz="1400" u="none" cap="none" strike="noStrike">
                <a:solidFill>
                  <a:schemeClr val="lt1"/>
                </a:solidFill>
              </a:defRPr>
            </a:lvl5pPr>
            <a:lvl6pPr indent="-317500" lvl="5" marL="2743200" marR="0" algn="l">
              <a:lnSpc>
                <a:spcPct val="115000"/>
              </a:lnSpc>
              <a:spcBef>
                <a:spcPts val="300"/>
              </a:spcBef>
              <a:spcAft>
                <a:spcPts val="0"/>
              </a:spcAft>
              <a:buClr>
                <a:schemeClr val="lt1"/>
              </a:buClr>
              <a:buSzPts val="1400"/>
              <a:buChar char="■"/>
              <a:defRPr i="0" sz="1400" u="none" cap="none" strike="noStrike">
                <a:solidFill>
                  <a:schemeClr val="lt1"/>
                </a:solidFill>
              </a:defRPr>
            </a:lvl6pPr>
            <a:lvl7pPr indent="-317500" lvl="6" marL="3200400" marR="0" algn="l">
              <a:lnSpc>
                <a:spcPct val="115000"/>
              </a:lnSpc>
              <a:spcBef>
                <a:spcPts val="300"/>
              </a:spcBef>
              <a:spcAft>
                <a:spcPts val="0"/>
              </a:spcAft>
              <a:buClr>
                <a:schemeClr val="lt1"/>
              </a:buClr>
              <a:buSzPts val="1400"/>
              <a:buChar char="●"/>
              <a:defRPr i="0" sz="1400" u="none" cap="none" strike="noStrike">
                <a:solidFill>
                  <a:schemeClr val="lt1"/>
                </a:solidFill>
              </a:defRPr>
            </a:lvl7pPr>
            <a:lvl8pPr indent="-317500" lvl="7" marL="3657600" marR="0" algn="l">
              <a:lnSpc>
                <a:spcPct val="115000"/>
              </a:lnSpc>
              <a:spcBef>
                <a:spcPts val="300"/>
              </a:spcBef>
              <a:spcAft>
                <a:spcPts val="0"/>
              </a:spcAft>
              <a:buClr>
                <a:schemeClr val="lt1"/>
              </a:buClr>
              <a:buSzPts val="1400"/>
              <a:buChar char="○"/>
              <a:defRPr i="0" sz="1400" u="none" cap="none" strike="noStrike">
                <a:solidFill>
                  <a:schemeClr val="lt1"/>
                </a:solidFill>
              </a:defRPr>
            </a:lvl8pPr>
            <a:lvl9pPr indent="-317500" lvl="8" marL="4114800" marR="0" algn="l">
              <a:lnSpc>
                <a:spcPct val="115000"/>
              </a:lnSpc>
              <a:spcBef>
                <a:spcPts val="300"/>
              </a:spcBef>
              <a:spcAft>
                <a:spcPts val="0"/>
              </a:spcAft>
              <a:buClr>
                <a:schemeClr val="lt1"/>
              </a:buClr>
              <a:buSzPts val="1400"/>
              <a:buChar char="■"/>
              <a:defRPr i="0" sz="1400" u="none" cap="none" strike="noStrike">
                <a:solidFill>
                  <a:schemeClr val="lt1"/>
                </a:solidFill>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 Agenda">
  <p:cSld name="CUSTOM_7">
    <p:spTree>
      <p:nvGrpSpPr>
        <p:cNvPr id="345" name="Shape 345"/>
        <p:cNvGrpSpPr/>
        <p:nvPr/>
      </p:nvGrpSpPr>
      <p:grpSpPr>
        <a:xfrm>
          <a:off x="0" y="0"/>
          <a:ext cx="0" cy="0"/>
          <a:chOff x="0" y="0"/>
          <a:chExt cx="0" cy="0"/>
        </a:xfrm>
      </p:grpSpPr>
      <p:sp>
        <p:nvSpPr>
          <p:cNvPr id="346" name="Google Shape;346;p46"/>
          <p:cNvSpPr txBox="1"/>
          <p:nvPr>
            <p:ph idx="12" type="sldNum"/>
          </p:nvPr>
        </p:nvSpPr>
        <p:spPr>
          <a:xfrm>
            <a:off x="8374947" y="4568876"/>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47" name="Google Shape;347;p46"/>
          <p:cNvSpPr txBox="1"/>
          <p:nvPr>
            <p:ph type="title"/>
          </p:nvPr>
        </p:nvSpPr>
        <p:spPr>
          <a:xfrm>
            <a:off x="584075" y="861800"/>
            <a:ext cx="6323700" cy="471300"/>
          </a:xfrm>
          <a:prstGeom prst="rect">
            <a:avLst/>
          </a:prstGeom>
        </p:spPr>
        <p:txBody>
          <a:bodyPr anchorCtr="0" anchor="t" bIns="91425" lIns="91425" spcFirstLastPara="1" rIns="91425" wrap="square" tIns="91425">
            <a:noAutofit/>
          </a:bodyPr>
          <a:lstStyle>
            <a:lvl1pPr lvl="0">
              <a:spcBef>
                <a:spcPts val="0"/>
              </a:spcBef>
              <a:spcAft>
                <a:spcPts val="0"/>
              </a:spcAft>
              <a:buClr>
                <a:srgbClr val="40225F"/>
              </a:buClr>
              <a:buSzPts val="2800"/>
              <a:buNone/>
              <a:defRPr sz="2800">
                <a:solidFill>
                  <a:srgbClr val="40225F"/>
                </a:solidFill>
              </a:defRPr>
            </a:lvl1pPr>
            <a:lvl2pPr lvl="1">
              <a:spcBef>
                <a:spcPts val="0"/>
              </a:spcBef>
              <a:spcAft>
                <a:spcPts val="0"/>
              </a:spcAft>
              <a:buClr>
                <a:srgbClr val="40225F"/>
              </a:buClr>
              <a:buSzPts val="2800"/>
              <a:buNone/>
              <a:defRPr sz="2800">
                <a:solidFill>
                  <a:srgbClr val="40225F"/>
                </a:solidFill>
              </a:defRPr>
            </a:lvl2pPr>
            <a:lvl3pPr lvl="2">
              <a:spcBef>
                <a:spcPts val="0"/>
              </a:spcBef>
              <a:spcAft>
                <a:spcPts val="0"/>
              </a:spcAft>
              <a:buClr>
                <a:srgbClr val="40225F"/>
              </a:buClr>
              <a:buSzPts val="2800"/>
              <a:buNone/>
              <a:defRPr sz="2800">
                <a:solidFill>
                  <a:srgbClr val="40225F"/>
                </a:solidFill>
              </a:defRPr>
            </a:lvl3pPr>
            <a:lvl4pPr lvl="3">
              <a:spcBef>
                <a:spcPts val="0"/>
              </a:spcBef>
              <a:spcAft>
                <a:spcPts val="0"/>
              </a:spcAft>
              <a:buClr>
                <a:srgbClr val="40225F"/>
              </a:buClr>
              <a:buSzPts val="2800"/>
              <a:buNone/>
              <a:defRPr sz="2800">
                <a:solidFill>
                  <a:srgbClr val="40225F"/>
                </a:solidFill>
              </a:defRPr>
            </a:lvl4pPr>
            <a:lvl5pPr lvl="4">
              <a:spcBef>
                <a:spcPts val="0"/>
              </a:spcBef>
              <a:spcAft>
                <a:spcPts val="0"/>
              </a:spcAft>
              <a:buClr>
                <a:srgbClr val="40225F"/>
              </a:buClr>
              <a:buSzPts val="2800"/>
              <a:buNone/>
              <a:defRPr sz="2800">
                <a:solidFill>
                  <a:srgbClr val="40225F"/>
                </a:solidFill>
              </a:defRPr>
            </a:lvl5pPr>
            <a:lvl6pPr lvl="5">
              <a:spcBef>
                <a:spcPts val="0"/>
              </a:spcBef>
              <a:spcAft>
                <a:spcPts val="0"/>
              </a:spcAft>
              <a:buClr>
                <a:srgbClr val="40225F"/>
              </a:buClr>
              <a:buSzPts val="2800"/>
              <a:buNone/>
              <a:defRPr sz="2800">
                <a:solidFill>
                  <a:srgbClr val="40225F"/>
                </a:solidFill>
              </a:defRPr>
            </a:lvl6pPr>
            <a:lvl7pPr lvl="6">
              <a:spcBef>
                <a:spcPts val="0"/>
              </a:spcBef>
              <a:spcAft>
                <a:spcPts val="0"/>
              </a:spcAft>
              <a:buClr>
                <a:srgbClr val="40225F"/>
              </a:buClr>
              <a:buSzPts val="2800"/>
              <a:buNone/>
              <a:defRPr sz="2800">
                <a:solidFill>
                  <a:srgbClr val="40225F"/>
                </a:solidFill>
              </a:defRPr>
            </a:lvl7pPr>
            <a:lvl8pPr lvl="7">
              <a:spcBef>
                <a:spcPts val="0"/>
              </a:spcBef>
              <a:spcAft>
                <a:spcPts val="0"/>
              </a:spcAft>
              <a:buClr>
                <a:srgbClr val="40225F"/>
              </a:buClr>
              <a:buSzPts val="2800"/>
              <a:buNone/>
              <a:defRPr sz="2800">
                <a:solidFill>
                  <a:srgbClr val="40225F"/>
                </a:solidFill>
              </a:defRPr>
            </a:lvl8pPr>
            <a:lvl9pPr lvl="8">
              <a:spcBef>
                <a:spcPts val="0"/>
              </a:spcBef>
              <a:spcAft>
                <a:spcPts val="0"/>
              </a:spcAft>
              <a:buClr>
                <a:srgbClr val="40225F"/>
              </a:buClr>
              <a:buSzPts val="2800"/>
              <a:buNone/>
              <a:defRPr sz="2800">
                <a:solidFill>
                  <a:srgbClr val="40225F"/>
                </a:solidFill>
              </a:defRPr>
            </a:lvl9pPr>
          </a:lstStyle>
          <a:p/>
        </p:txBody>
      </p:sp>
      <p:sp>
        <p:nvSpPr>
          <p:cNvPr id="348" name="Google Shape;348;p46"/>
          <p:cNvSpPr txBox="1"/>
          <p:nvPr/>
        </p:nvSpPr>
        <p:spPr>
          <a:xfrm>
            <a:off x="1182275" y="4567088"/>
            <a:ext cx="53346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rgbClr val="8F8F8F"/>
                </a:solidFill>
                <a:latin typeface="Inter"/>
                <a:ea typeface="Inter"/>
                <a:cs typeface="Inter"/>
                <a:sym typeface="Inter"/>
              </a:rPr>
              <a:t>Copyright© Eclipse Foundation AISBL and contributors. Made available under CC-BY-SA 4.0 International.</a:t>
            </a:r>
            <a:endParaRPr sz="700">
              <a:solidFill>
                <a:srgbClr val="8F8F8F"/>
              </a:solidFill>
              <a:latin typeface="Inter"/>
              <a:ea typeface="Inter"/>
              <a:cs typeface="Inter"/>
              <a:sym typeface="Inter"/>
            </a:endParaRPr>
          </a:p>
        </p:txBody>
      </p:sp>
      <p:pic>
        <p:nvPicPr>
          <p:cNvPr id="349" name="Google Shape;349;p46" title="SDV_logo-color01 (1).png"/>
          <p:cNvPicPr preferRelativeResize="0"/>
          <p:nvPr/>
        </p:nvPicPr>
        <p:blipFill>
          <a:blip r:embed="rId2">
            <a:alphaModFix/>
          </a:blip>
          <a:stretch>
            <a:fillRect/>
          </a:stretch>
        </p:blipFill>
        <p:spPr>
          <a:xfrm>
            <a:off x="436450" y="4516115"/>
            <a:ext cx="684027" cy="255500"/>
          </a:xfrm>
          <a:prstGeom prst="rect">
            <a:avLst/>
          </a:prstGeom>
          <a:noFill/>
          <a:ln>
            <a:noFill/>
          </a:ln>
        </p:spPr>
      </p:pic>
      <p:sp>
        <p:nvSpPr>
          <p:cNvPr id="350" name="Google Shape;350;p46"/>
          <p:cNvSpPr txBox="1"/>
          <p:nvPr>
            <p:ph idx="1" type="body"/>
          </p:nvPr>
        </p:nvSpPr>
        <p:spPr>
          <a:xfrm>
            <a:off x="719550" y="1707663"/>
            <a:ext cx="5532000" cy="2621700"/>
          </a:xfrm>
          <a:prstGeom prst="rect">
            <a:avLst/>
          </a:prstGeom>
          <a:noFill/>
          <a:ln>
            <a:noFill/>
          </a:ln>
        </p:spPr>
        <p:txBody>
          <a:bodyPr anchorCtr="0" anchor="t" bIns="45700" lIns="91425" spcFirstLastPara="1" rIns="91425" wrap="square" tIns="45700">
            <a:noAutofit/>
          </a:bodyPr>
          <a:lstStyle>
            <a:lvl1pPr indent="-317500" lvl="0" marL="457200" marR="0" algn="l">
              <a:lnSpc>
                <a:spcPct val="150000"/>
              </a:lnSpc>
              <a:spcBef>
                <a:spcPts val="0"/>
              </a:spcBef>
              <a:spcAft>
                <a:spcPts val="0"/>
              </a:spcAft>
              <a:buClr>
                <a:schemeClr val="dk1"/>
              </a:buClr>
              <a:buSzPts val="1400"/>
              <a:buChar char="●"/>
              <a:defRPr i="0" sz="1400">
                <a:solidFill>
                  <a:schemeClr val="dk1"/>
                </a:solidFill>
              </a:defRPr>
            </a:lvl1pPr>
            <a:lvl2pPr indent="-317500" lvl="1" marL="914400" marR="0" algn="l">
              <a:lnSpc>
                <a:spcPct val="150000"/>
              </a:lnSpc>
              <a:spcBef>
                <a:spcPts val="0"/>
              </a:spcBef>
              <a:spcAft>
                <a:spcPts val="0"/>
              </a:spcAft>
              <a:buClr>
                <a:schemeClr val="dk1"/>
              </a:buClr>
              <a:buSzPts val="1400"/>
              <a:buChar char="○"/>
              <a:defRPr i="0" sz="1400" u="none" cap="none" strike="noStrike">
                <a:solidFill>
                  <a:schemeClr val="dk1"/>
                </a:solidFill>
              </a:defRPr>
            </a:lvl2pPr>
            <a:lvl3pPr indent="-317500" lvl="2" marL="1371600" marR="0" algn="l">
              <a:lnSpc>
                <a:spcPct val="115000"/>
              </a:lnSpc>
              <a:spcBef>
                <a:spcPts val="450"/>
              </a:spcBef>
              <a:spcAft>
                <a:spcPts val="0"/>
              </a:spcAft>
              <a:buClr>
                <a:schemeClr val="dk1"/>
              </a:buClr>
              <a:buSzPts val="1400"/>
              <a:buChar char="■"/>
              <a:defRPr i="0" sz="1400" u="none" cap="none" strike="noStrike">
                <a:solidFill>
                  <a:schemeClr val="dk1"/>
                </a:solidFill>
              </a:defRPr>
            </a:lvl3pPr>
            <a:lvl4pPr indent="-317500" lvl="3" marL="1828800" marR="0" algn="l">
              <a:lnSpc>
                <a:spcPct val="115000"/>
              </a:lnSpc>
              <a:spcBef>
                <a:spcPts val="450"/>
              </a:spcBef>
              <a:spcAft>
                <a:spcPts val="0"/>
              </a:spcAft>
              <a:buClr>
                <a:schemeClr val="dk1"/>
              </a:buClr>
              <a:buSzPts val="1400"/>
              <a:buChar char="●"/>
              <a:defRPr i="0" sz="1400" u="none" cap="none" strike="noStrike">
                <a:solidFill>
                  <a:schemeClr val="dk1"/>
                </a:solidFill>
              </a:defRPr>
            </a:lvl4pPr>
            <a:lvl5pPr indent="-317500" lvl="4" marL="2286000" marR="0" algn="l">
              <a:lnSpc>
                <a:spcPct val="115000"/>
              </a:lnSpc>
              <a:spcBef>
                <a:spcPts val="450"/>
              </a:spcBef>
              <a:spcAft>
                <a:spcPts val="0"/>
              </a:spcAft>
              <a:buClr>
                <a:schemeClr val="dk1"/>
              </a:buClr>
              <a:buSzPts val="1400"/>
              <a:buChar char="○"/>
              <a:defRPr i="0" sz="1400" u="none" cap="none" strike="noStrike">
                <a:solidFill>
                  <a:schemeClr val="dk1"/>
                </a:solidFill>
              </a:defRPr>
            </a:lvl5pPr>
            <a:lvl6pPr indent="-317500" lvl="5" marL="2743200" marR="0" algn="l">
              <a:lnSpc>
                <a:spcPct val="115000"/>
              </a:lnSpc>
              <a:spcBef>
                <a:spcPts val="300"/>
              </a:spcBef>
              <a:spcAft>
                <a:spcPts val="0"/>
              </a:spcAft>
              <a:buClr>
                <a:schemeClr val="dk1"/>
              </a:buClr>
              <a:buSzPts val="1400"/>
              <a:buChar char="■"/>
              <a:defRPr i="0" sz="1400" u="none" cap="none" strike="noStrike">
                <a:solidFill>
                  <a:schemeClr val="dk1"/>
                </a:solidFill>
              </a:defRPr>
            </a:lvl6pPr>
            <a:lvl7pPr indent="-317500" lvl="6" marL="3200400" marR="0" algn="l">
              <a:lnSpc>
                <a:spcPct val="115000"/>
              </a:lnSpc>
              <a:spcBef>
                <a:spcPts val="300"/>
              </a:spcBef>
              <a:spcAft>
                <a:spcPts val="0"/>
              </a:spcAft>
              <a:buClr>
                <a:schemeClr val="dk1"/>
              </a:buClr>
              <a:buSzPts val="1400"/>
              <a:buChar char="●"/>
              <a:defRPr i="0" sz="1400" u="none" cap="none" strike="noStrike">
                <a:solidFill>
                  <a:schemeClr val="dk1"/>
                </a:solidFill>
              </a:defRPr>
            </a:lvl7pPr>
            <a:lvl8pPr indent="-317500" lvl="7" marL="3657600" marR="0" algn="l">
              <a:lnSpc>
                <a:spcPct val="115000"/>
              </a:lnSpc>
              <a:spcBef>
                <a:spcPts val="300"/>
              </a:spcBef>
              <a:spcAft>
                <a:spcPts val="0"/>
              </a:spcAft>
              <a:buClr>
                <a:schemeClr val="dk1"/>
              </a:buClr>
              <a:buSzPts val="1400"/>
              <a:buChar char="○"/>
              <a:defRPr i="0" sz="1400" u="none" cap="none" strike="noStrike">
                <a:solidFill>
                  <a:schemeClr val="dk1"/>
                </a:solidFill>
              </a:defRPr>
            </a:lvl8pPr>
            <a:lvl9pPr indent="-317500" lvl="8" marL="4114800" marR="0" algn="l">
              <a:lnSpc>
                <a:spcPct val="115000"/>
              </a:lnSpc>
              <a:spcBef>
                <a:spcPts val="300"/>
              </a:spcBef>
              <a:spcAft>
                <a:spcPts val="0"/>
              </a:spcAft>
              <a:buClr>
                <a:schemeClr val="dk1"/>
              </a:buClr>
              <a:buSzPts val="1400"/>
              <a:buChar char="■"/>
              <a:defRPr i="0" sz="1400" u="none" cap="none" strike="noStrike">
                <a:solidFill>
                  <a:schemeClr val="dk1"/>
                </a:solidFill>
              </a:defRPr>
            </a:lvl9pPr>
          </a:lstStyle>
          <a:p/>
        </p:txBody>
      </p:sp>
      <p:pic>
        <p:nvPicPr>
          <p:cNvPr id="351" name="Google Shape;351;p46"/>
          <p:cNvPicPr preferRelativeResize="0"/>
          <p:nvPr/>
        </p:nvPicPr>
        <p:blipFill rotWithShape="1">
          <a:blip r:embed="rId3">
            <a:alphaModFix/>
          </a:blip>
          <a:srcRect b="-21340" l="-35820" r="35820" t="21340"/>
          <a:stretch/>
        </p:blipFill>
        <p:spPr>
          <a:xfrm>
            <a:off x="0" y="0"/>
            <a:ext cx="9144003" cy="5143501"/>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 Section slide">
  <p:cSld name="CUSTOM_4">
    <p:bg>
      <p:bgPr>
        <a:gradFill>
          <a:gsLst>
            <a:gs pos="0">
              <a:srgbClr val="2F034D"/>
            </a:gs>
            <a:gs pos="17000">
              <a:srgbClr val="40225F"/>
            </a:gs>
            <a:gs pos="70000">
              <a:srgbClr val="AB0861"/>
            </a:gs>
            <a:gs pos="100000">
              <a:srgbClr val="F06C02"/>
            </a:gs>
          </a:gsLst>
          <a:lin ang="2698631" scaled="0"/>
        </a:gradFill>
      </p:bgPr>
    </p:bg>
    <p:spTree>
      <p:nvGrpSpPr>
        <p:cNvPr id="352" name="Shape 352"/>
        <p:cNvGrpSpPr/>
        <p:nvPr/>
      </p:nvGrpSpPr>
      <p:grpSpPr>
        <a:xfrm>
          <a:off x="0" y="0"/>
          <a:ext cx="0" cy="0"/>
          <a:chOff x="0" y="0"/>
          <a:chExt cx="0" cy="0"/>
        </a:xfrm>
      </p:grpSpPr>
      <p:pic>
        <p:nvPicPr>
          <p:cNvPr id="353" name="Google Shape;353;p47" title="SDV Cheat sheet (1).png"/>
          <p:cNvPicPr preferRelativeResize="0"/>
          <p:nvPr/>
        </p:nvPicPr>
        <p:blipFill rotWithShape="1">
          <a:blip r:embed="rId2">
            <a:alphaModFix/>
          </a:blip>
          <a:srcRect b="3721" l="49042" r="0" t="5304"/>
          <a:stretch/>
        </p:blipFill>
        <p:spPr>
          <a:xfrm flipH="1">
            <a:off x="4022198" y="0"/>
            <a:ext cx="5121802" cy="5143500"/>
          </a:xfrm>
          <a:prstGeom prst="rect">
            <a:avLst/>
          </a:prstGeom>
          <a:noFill/>
          <a:ln>
            <a:noFill/>
          </a:ln>
        </p:spPr>
      </p:pic>
      <p:sp>
        <p:nvSpPr>
          <p:cNvPr id="354" name="Google Shape;354;p47"/>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solidFill>
                  <a:schemeClr val="lt2"/>
                </a:solidFill>
              </a:defRPr>
            </a:lvl1pPr>
            <a:lvl2pPr lvl="1">
              <a:buNone/>
              <a:defRPr>
                <a:solidFill>
                  <a:schemeClr val="lt2"/>
                </a:solidFill>
              </a:defRPr>
            </a:lvl2pPr>
            <a:lvl3pPr lvl="2">
              <a:buNone/>
              <a:defRPr>
                <a:solidFill>
                  <a:schemeClr val="lt2"/>
                </a:solidFill>
              </a:defRPr>
            </a:lvl3pPr>
            <a:lvl4pPr lvl="3">
              <a:buNone/>
              <a:defRPr>
                <a:solidFill>
                  <a:schemeClr val="lt2"/>
                </a:solidFill>
              </a:defRPr>
            </a:lvl4pPr>
            <a:lvl5pPr lvl="4">
              <a:buNone/>
              <a:defRPr>
                <a:solidFill>
                  <a:schemeClr val="lt2"/>
                </a:solidFill>
              </a:defRPr>
            </a:lvl5pPr>
            <a:lvl6pPr lvl="5">
              <a:buNone/>
              <a:defRPr>
                <a:solidFill>
                  <a:schemeClr val="lt2"/>
                </a:solidFill>
              </a:defRPr>
            </a:lvl6pPr>
            <a:lvl7pPr lvl="6">
              <a:buNone/>
              <a:defRPr>
                <a:solidFill>
                  <a:schemeClr val="lt2"/>
                </a:solidFill>
              </a:defRPr>
            </a:lvl7pPr>
            <a:lvl8pPr lvl="7">
              <a:buNone/>
              <a:defRPr>
                <a:solidFill>
                  <a:schemeClr val="lt2"/>
                </a:solidFill>
              </a:defRPr>
            </a:lvl8pPr>
            <a:lvl9pPr lvl="8">
              <a:buNone/>
              <a:defRPr>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
        <p:nvSpPr>
          <p:cNvPr id="355" name="Google Shape;355;p47"/>
          <p:cNvSpPr txBox="1"/>
          <p:nvPr/>
        </p:nvSpPr>
        <p:spPr>
          <a:xfrm>
            <a:off x="971300" y="4589625"/>
            <a:ext cx="53346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chemeClr val="lt1"/>
                </a:solidFill>
                <a:latin typeface="Inter"/>
                <a:ea typeface="Inter"/>
                <a:cs typeface="Inter"/>
                <a:sym typeface="Inter"/>
              </a:rPr>
              <a:t>Copyright© Eclipse Foundation AISBL and contributors. Made available under CC-BY-SA 4.0 International.</a:t>
            </a:r>
            <a:endParaRPr sz="700">
              <a:solidFill>
                <a:schemeClr val="lt1"/>
              </a:solidFill>
              <a:latin typeface="Inter"/>
              <a:ea typeface="Inter"/>
              <a:cs typeface="Inter"/>
              <a:sym typeface="Inter"/>
            </a:endParaRPr>
          </a:p>
        </p:txBody>
      </p:sp>
      <p:pic>
        <p:nvPicPr>
          <p:cNvPr id="356" name="Google Shape;356;p47" title="SDV_logo-01 (1).png"/>
          <p:cNvPicPr preferRelativeResize="0"/>
          <p:nvPr/>
        </p:nvPicPr>
        <p:blipFill>
          <a:blip r:embed="rId3">
            <a:alphaModFix/>
          </a:blip>
          <a:stretch>
            <a:fillRect/>
          </a:stretch>
        </p:blipFill>
        <p:spPr>
          <a:xfrm>
            <a:off x="287265" y="4539075"/>
            <a:ext cx="684032" cy="255500"/>
          </a:xfrm>
          <a:prstGeom prst="rect">
            <a:avLst/>
          </a:prstGeom>
          <a:noFill/>
          <a:ln>
            <a:noFill/>
          </a:ln>
        </p:spPr>
      </p:pic>
      <p:sp>
        <p:nvSpPr>
          <p:cNvPr id="357" name="Google Shape;357;p47"/>
          <p:cNvSpPr txBox="1"/>
          <p:nvPr>
            <p:ph type="ctrTitle"/>
          </p:nvPr>
        </p:nvSpPr>
        <p:spPr>
          <a:xfrm>
            <a:off x="971300" y="1429275"/>
            <a:ext cx="6717600" cy="7956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3200"/>
              <a:buNone/>
              <a:defRPr sz="3200">
                <a:solidFill>
                  <a:schemeClr val="lt1"/>
                </a:solidFill>
              </a:defRPr>
            </a:lvl1pPr>
            <a:lvl2pPr lvl="1">
              <a:spcBef>
                <a:spcPts val="0"/>
              </a:spcBef>
              <a:spcAft>
                <a:spcPts val="0"/>
              </a:spcAft>
              <a:buClr>
                <a:schemeClr val="lt1"/>
              </a:buClr>
              <a:buSzPts val="3200"/>
              <a:buNone/>
              <a:defRPr sz="3200">
                <a:solidFill>
                  <a:schemeClr val="lt1"/>
                </a:solidFill>
              </a:defRPr>
            </a:lvl2pPr>
            <a:lvl3pPr lvl="2">
              <a:spcBef>
                <a:spcPts val="0"/>
              </a:spcBef>
              <a:spcAft>
                <a:spcPts val="0"/>
              </a:spcAft>
              <a:buClr>
                <a:schemeClr val="lt1"/>
              </a:buClr>
              <a:buSzPts val="3200"/>
              <a:buNone/>
              <a:defRPr sz="3200">
                <a:solidFill>
                  <a:schemeClr val="lt1"/>
                </a:solidFill>
              </a:defRPr>
            </a:lvl3pPr>
            <a:lvl4pPr lvl="3">
              <a:spcBef>
                <a:spcPts val="0"/>
              </a:spcBef>
              <a:spcAft>
                <a:spcPts val="0"/>
              </a:spcAft>
              <a:buClr>
                <a:schemeClr val="lt1"/>
              </a:buClr>
              <a:buSzPts val="3200"/>
              <a:buNone/>
              <a:defRPr sz="3200">
                <a:solidFill>
                  <a:schemeClr val="lt1"/>
                </a:solidFill>
              </a:defRPr>
            </a:lvl4pPr>
            <a:lvl5pPr lvl="4">
              <a:spcBef>
                <a:spcPts val="0"/>
              </a:spcBef>
              <a:spcAft>
                <a:spcPts val="0"/>
              </a:spcAft>
              <a:buClr>
                <a:schemeClr val="lt1"/>
              </a:buClr>
              <a:buSzPts val="3200"/>
              <a:buNone/>
              <a:defRPr sz="3200">
                <a:solidFill>
                  <a:schemeClr val="lt1"/>
                </a:solidFill>
              </a:defRPr>
            </a:lvl5pPr>
            <a:lvl6pPr lvl="5">
              <a:spcBef>
                <a:spcPts val="0"/>
              </a:spcBef>
              <a:spcAft>
                <a:spcPts val="0"/>
              </a:spcAft>
              <a:buClr>
                <a:schemeClr val="lt1"/>
              </a:buClr>
              <a:buSzPts val="3200"/>
              <a:buNone/>
              <a:defRPr sz="3200">
                <a:solidFill>
                  <a:schemeClr val="lt1"/>
                </a:solidFill>
              </a:defRPr>
            </a:lvl6pPr>
            <a:lvl7pPr lvl="6">
              <a:spcBef>
                <a:spcPts val="0"/>
              </a:spcBef>
              <a:spcAft>
                <a:spcPts val="0"/>
              </a:spcAft>
              <a:buClr>
                <a:schemeClr val="lt1"/>
              </a:buClr>
              <a:buSzPts val="3200"/>
              <a:buNone/>
              <a:defRPr sz="3200">
                <a:solidFill>
                  <a:schemeClr val="lt1"/>
                </a:solidFill>
              </a:defRPr>
            </a:lvl7pPr>
            <a:lvl8pPr lvl="7">
              <a:spcBef>
                <a:spcPts val="0"/>
              </a:spcBef>
              <a:spcAft>
                <a:spcPts val="0"/>
              </a:spcAft>
              <a:buClr>
                <a:schemeClr val="lt1"/>
              </a:buClr>
              <a:buSzPts val="3200"/>
              <a:buNone/>
              <a:defRPr sz="3200">
                <a:solidFill>
                  <a:schemeClr val="lt1"/>
                </a:solidFill>
              </a:defRPr>
            </a:lvl8pPr>
            <a:lvl9pPr lvl="8">
              <a:spcBef>
                <a:spcPts val="0"/>
              </a:spcBef>
              <a:spcAft>
                <a:spcPts val="0"/>
              </a:spcAft>
              <a:buClr>
                <a:schemeClr val="lt1"/>
              </a:buClr>
              <a:buSzPts val="3200"/>
              <a:buNone/>
              <a:defRPr sz="3200">
                <a:solidFill>
                  <a:schemeClr val="lt1"/>
                </a:solidFill>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2 Section slide">
  <p:cSld name="CUSTOM_5">
    <p:spTree>
      <p:nvGrpSpPr>
        <p:cNvPr id="358" name="Shape 358"/>
        <p:cNvGrpSpPr/>
        <p:nvPr/>
      </p:nvGrpSpPr>
      <p:grpSpPr>
        <a:xfrm>
          <a:off x="0" y="0"/>
          <a:ext cx="0" cy="0"/>
          <a:chOff x="0" y="0"/>
          <a:chExt cx="0" cy="0"/>
        </a:xfrm>
      </p:grpSpPr>
      <p:pic>
        <p:nvPicPr>
          <p:cNvPr id="359" name="Google Shape;359;p48" title="Make or Buy your automotive SW 自動車用ソフトウェアは自作しますか、それとも購入しますか There’s a better option integrate and collaborate より良い選択肢がある：統合と連携 Eclipse SDV Ansgar (10).png"/>
          <p:cNvPicPr preferRelativeResize="0"/>
          <p:nvPr/>
        </p:nvPicPr>
        <p:blipFill rotWithShape="1">
          <a:blip r:embed="rId2">
            <a:alphaModFix/>
          </a:blip>
          <a:srcRect b="18567" l="0" r="18567" t="0"/>
          <a:stretch/>
        </p:blipFill>
        <p:spPr>
          <a:xfrm>
            <a:off x="0" y="0"/>
            <a:ext cx="9144000" cy="5143500"/>
          </a:xfrm>
          <a:prstGeom prst="rect">
            <a:avLst/>
          </a:prstGeom>
          <a:noFill/>
          <a:ln>
            <a:noFill/>
          </a:ln>
        </p:spPr>
      </p:pic>
      <p:sp>
        <p:nvSpPr>
          <p:cNvPr id="360" name="Google Shape;360;p48"/>
          <p:cNvSpPr/>
          <p:nvPr/>
        </p:nvSpPr>
        <p:spPr>
          <a:xfrm>
            <a:off x="-5250" y="0"/>
            <a:ext cx="9154500" cy="5143500"/>
          </a:xfrm>
          <a:prstGeom prst="rect">
            <a:avLst/>
          </a:prstGeom>
          <a:solidFill>
            <a:srgbClr val="2F034D">
              <a:alpha val="529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361" name="Google Shape;361;p48"/>
          <p:cNvSpPr txBox="1"/>
          <p:nvPr>
            <p:ph idx="12" type="sldNum"/>
          </p:nvPr>
        </p:nvSpPr>
        <p:spPr>
          <a:xfrm>
            <a:off x="8348983" y="4539067"/>
            <a:ext cx="548700" cy="393600"/>
          </a:xfrm>
          <a:prstGeom prst="rect">
            <a:avLst/>
          </a:prstGeom>
        </p:spPr>
        <p:txBody>
          <a:bodyPr anchorCtr="0" anchor="t" bIns="91425" lIns="91425" spcFirstLastPara="1" rIns="91425" wrap="square" tIns="91425">
            <a:noAutofit/>
          </a:bodyPr>
          <a:lstStyle>
            <a:lvl1pPr lvl="0">
              <a:buNone/>
              <a:defRPr>
                <a:solidFill>
                  <a:schemeClr val="lt2"/>
                </a:solidFill>
              </a:defRPr>
            </a:lvl1pPr>
            <a:lvl2pPr lvl="1">
              <a:buNone/>
              <a:defRPr>
                <a:solidFill>
                  <a:schemeClr val="lt2"/>
                </a:solidFill>
              </a:defRPr>
            </a:lvl2pPr>
            <a:lvl3pPr lvl="2">
              <a:buNone/>
              <a:defRPr>
                <a:solidFill>
                  <a:schemeClr val="lt2"/>
                </a:solidFill>
              </a:defRPr>
            </a:lvl3pPr>
            <a:lvl4pPr lvl="3">
              <a:buNone/>
              <a:defRPr>
                <a:solidFill>
                  <a:schemeClr val="lt2"/>
                </a:solidFill>
              </a:defRPr>
            </a:lvl4pPr>
            <a:lvl5pPr lvl="4">
              <a:buNone/>
              <a:defRPr>
                <a:solidFill>
                  <a:schemeClr val="lt2"/>
                </a:solidFill>
              </a:defRPr>
            </a:lvl5pPr>
            <a:lvl6pPr lvl="5">
              <a:buNone/>
              <a:defRPr>
                <a:solidFill>
                  <a:schemeClr val="lt2"/>
                </a:solidFill>
              </a:defRPr>
            </a:lvl6pPr>
            <a:lvl7pPr lvl="6">
              <a:buNone/>
              <a:defRPr>
                <a:solidFill>
                  <a:schemeClr val="lt2"/>
                </a:solidFill>
              </a:defRPr>
            </a:lvl7pPr>
            <a:lvl8pPr lvl="7">
              <a:buNone/>
              <a:defRPr>
                <a:solidFill>
                  <a:schemeClr val="lt2"/>
                </a:solidFill>
              </a:defRPr>
            </a:lvl8pPr>
            <a:lvl9pPr lvl="8">
              <a:buNone/>
              <a:defRPr>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
        <p:nvSpPr>
          <p:cNvPr id="362" name="Google Shape;362;p48"/>
          <p:cNvSpPr txBox="1"/>
          <p:nvPr/>
        </p:nvSpPr>
        <p:spPr>
          <a:xfrm>
            <a:off x="971300" y="4589625"/>
            <a:ext cx="53346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chemeClr val="lt1"/>
                </a:solidFill>
                <a:latin typeface="Inter"/>
                <a:ea typeface="Inter"/>
                <a:cs typeface="Inter"/>
                <a:sym typeface="Inter"/>
              </a:rPr>
              <a:t>Copyright© Eclipse Foundation AISBL and contributors. Made available under CC-BY-SA 4.0 International.</a:t>
            </a:r>
            <a:endParaRPr sz="700">
              <a:solidFill>
                <a:schemeClr val="lt1"/>
              </a:solidFill>
              <a:latin typeface="Inter"/>
              <a:ea typeface="Inter"/>
              <a:cs typeface="Inter"/>
              <a:sym typeface="Inter"/>
            </a:endParaRPr>
          </a:p>
        </p:txBody>
      </p:sp>
      <p:pic>
        <p:nvPicPr>
          <p:cNvPr id="363" name="Google Shape;363;p48" title="SDV_logo-01 (1).png"/>
          <p:cNvPicPr preferRelativeResize="0"/>
          <p:nvPr/>
        </p:nvPicPr>
        <p:blipFill>
          <a:blip r:embed="rId3">
            <a:alphaModFix/>
          </a:blip>
          <a:stretch>
            <a:fillRect/>
          </a:stretch>
        </p:blipFill>
        <p:spPr>
          <a:xfrm>
            <a:off x="287265" y="4539075"/>
            <a:ext cx="684032" cy="255500"/>
          </a:xfrm>
          <a:prstGeom prst="rect">
            <a:avLst/>
          </a:prstGeom>
          <a:noFill/>
          <a:ln>
            <a:noFill/>
          </a:ln>
        </p:spPr>
      </p:pic>
      <p:sp>
        <p:nvSpPr>
          <p:cNvPr id="364" name="Google Shape;364;p48"/>
          <p:cNvSpPr txBox="1"/>
          <p:nvPr>
            <p:ph type="ctrTitle"/>
          </p:nvPr>
        </p:nvSpPr>
        <p:spPr>
          <a:xfrm>
            <a:off x="1168500" y="1494575"/>
            <a:ext cx="6659400" cy="7956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3200"/>
              <a:buNone/>
              <a:defRPr sz="3200">
                <a:solidFill>
                  <a:schemeClr val="lt1"/>
                </a:solidFill>
              </a:defRPr>
            </a:lvl1pPr>
            <a:lvl2pPr lvl="1">
              <a:spcBef>
                <a:spcPts val="0"/>
              </a:spcBef>
              <a:spcAft>
                <a:spcPts val="0"/>
              </a:spcAft>
              <a:buClr>
                <a:schemeClr val="lt1"/>
              </a:buClr>
              <a:buSzPts val="3200"/>
              <a:buNone/>
              <a:defRPr sz="3200">
                <a:solidFill>
                  <a:schemeClr val="lt1"/>
                </a:solidFill>
              </a:defRPr>
            </a:lvl2pPr>
            <a:lvl3pPr lvl="2">
              <a:spcBef>
                <a:spcPts val="0"/>
              </a:spcBef>
              <a:spcAft>
                <a:spcPts val="0"/>
              </a:spcAft>
              <a:buClr>
                <a:schemeClr val="lt1"/>
              </a:buClr>
              <a:buSzPts val="3200"/>
              <a:buNone/>
              <a:defRPr sz="3200">
                <a:solidFill>
                  <a:schemeClr val="lt1"/>
                </a:solidFill>
              </a:defRPr>
            </a:lvl3pPr>
            <a:lvl4pPr lvl="3">
              <a:spcBef>
                <a:spcPts val="0"/>
              </a:spcBef>
              <a:spcAft>
                <a:spcPts val="0"/>
              </a:spcAft>
              <a:buClr>
                <a:schemeClr val="lt1"/>
              </a:buClr>
              <a:buSzPts val="3200"/>
              <a:buNone/>
              <a:defRPr sz="3200">
                <a:solidFill>
                  <a:schemeClr val="lt1"/>
                </a:solidFill>
              </a:defRPr>
            </a:lvl4pPr>
            <a:lvl5pPr lvl="4">
              <a:spcBef>
                <a:spcPts val="0"/>
              </a:spcBef>
              <a:spcAft>
                <a:spcPts val="0"/>
              </a:spcAft>
              <a:buClr>
                <a:schemeClr val="lt1"/>
              </a:buClr>
              <a:buSzPts val="3200"/>
              <a:buNone/>
              <a:defRPr sz="3200">
                <a:solidFill>
                  <a:schemeClr val="lt1"/>
                </a:solidFill>
              </a:defRPr>
            </a:lvl5pPr>
            <a:lvl6pPr lvl="5">
              <a:spcBef>
                <a:spcPts val="0"/>
              </a:spcBef>
              <a:spcAft>
                <a:spcPts val="0"/>
              </a:spcAft>
              <a:buClr>
                <a:schemeClr val="lt1"/>
              </a:buClr>
              <a:buSzPts val="3200"/>
              <a:buNone/>
              <a:defRPr sz="3200">
                <a:solidFill>
                  <a:schemeClr val="lt1"/>
                </a:solidFill>
              </a:defRPr>
            </a:lvl6pPr>
            <a:lvl7pPr lvl="6">
              <a:spcBef>
                <a:spcPts val="0"/>
              </a:spcBef>
              <a:spcAft>
                <a:spcPts val="0"/>
              </a:spcAft>
              <a:buClr>
                <a:schemeClr val="lt1"/>
              </a:buClr>
              <a:buSzPts val="3200"/>
              <a:buNone/>
              <a:defRPr sz="3200">
                <a:solidFill>
                  <a:schemeClr val="lt1"/>
                </a:solidFill>
              </a:defRPr>
            </a:lvl7pPr>
            <a:lvl8pPr lvl="7">
              <a:spcBef>
                <a:spcPts val="0"/>
              </a:spcBef>
              <a:spcAft>
                <a:spcPts val="0"/>
              </a:spcAft>
              <a:buClr>
                <a:schemeClr val="lt1"/>
              </a:buClr>
              <a:buSzPts val="3200"/>
              <a:buNone/>
              <a:defRPr sz="3200">
                <a:solidFill>
                  <a:schemeClr val="lt1"/>
                </a:solidFill>
              </a:defRPr>
            </a:lvl8pPr>
            <a:lvl9pPr lvl="8">
              <a:spcBef>
                <a:spcPts val="0"/>
              </a:spcBef>
              <a:spcAft>
                <a:spcPts val="0"/>
              </a:spcAft>
              <a:buClr>
                <a:schemeClr val="lt1"/>
              </a:buClr>
              <a:buSzPts val="3200"/>
              <a:buNone/>
              <a:defRPr sz="3200">
                <a:solidFill>
                  <a:schemeClr val="lt1"/>
                </a:solidFill>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1 Content slide">
  <p:cSld name="CUSTOM_8">
    <p:spTree>
      <p:nvGrpSpPr>
        <p:cNvPr id="365" name="Shape 365"/>
        <p:cNvGrpSpPr/>
        <p:nvPr/>
      </p:nvGrpSpPr>
      <p:grpSpPr>
        <a:xfrm>
          <a:off x="0" y="0"/>
          <a:ext cx="0" cy="0"/>
          <a:chOff x="0" y="0"/>
          <a:chExt cx="0" cy="0"/>
        </a:xfrm>
      </p:grpSpPr>
      <p:sp>
        <p:nvSpPr>
          <p:cNvPr id="366" name="Google Shape;366;p4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Clr>
                <a:srgbClr val="40225F"/>
              </a:buClr>
              <a:buSzPts val="2400"/>
              <a:buNone/>
              <a:defRPr>
                <a:solidFill>
                  <a:srgbClr val="40225F"/>
                </a:solidFill>
              </a:defRPr>
            </a:lvl1pPr>
            <a:lvl2pPr lvl="1">
              <a:spcBef>
                <a:spcPts val="0"/>
              </a:spcBef>
              <a:spcAft>
                <a:spcPts val="0"/>
              </a:spcAft>
              <a:buClr>
                <a:srgbClr val="40225F"/>
              </a:buClr>
              <a:buSzPts val="2400"/>
              <a:buNone/>
              <a:defRPr>
                <a:solidFill>
                  <a:srgbClr val="40225F"/>
                </a:solidFill>
              </a:defRPr>
            </a:lvl2pPr>
            <a:lvl3pPr lvl="2">
              <a:spcBef>
                <a:spcPts val="0"/>
              </a:spcBef>
              <a:spcAft>
                <a:spcPts val="0"/>
              </a:spcAft>
              <a:buClr>
                <a:srgbClr val="40225F"/>
              </a:buClr>
              <a:buSzPts val="2400"/>
              <a:buNone/>
              <a:defRPr>
                <a:solidFill>
                  <a:srgbClr val="40225F"/>
                </a:solidFill>
              </a:defRPr>
            </a:lvl3pPr>
            <a:lvl4pPr lvl="3">
              <a:spcBef>
                <a:spcPts val="0"/>
              </a:spcBef>
              <a:spcAft>
                <a:spcPts val="0"/>
              </a:spcAft>
              <a:buClr>
                <a:srgbClr val="40225F"/>
              </a:buClr>
              <a:buSzPts val="2400"/>
              <a:buNone/>
              <a:defRPr>
                <a:solidFill>
                  <a:srgbClr val="40225F"/>
                </a:solidFill>
              </a:defRPr>
            </a:lvl4pPr>
            <a:lvl5pPr lvl="4">
              <a:spcBef>
                <a:spcPts val="0"/>
              </a:spcBef>
              <a:spcAft>
                <a:spcPts val="0"/>
              </a:spcAft>
              <a:buClr>
                <a:srgbClr val="40225F"/>
              </a:buClr>
              <a:buSzPts val="2400"/>
              <a:buNone/>
              <a:defRPr>
                <a:solidFill>
                  <a:srgbClr val="40225F"/>
                </a:solidFill>
              </a:defRPr>
            </a:lvl5pPr>
            <a:lvl6pPr lvl="5">
              <a:spcBef>
                <a:spcPts val="0"/>
              </a:spcBef>
              <a:spcAft>
                <a:spcPts val="0"/>
              </a:spcAft>
              <a:buClr>
                <a:srgbClr val="40225F"/>
              </a:buClr>
              <a:buSzPts val="2400"/>
              <a:buNone/>
              <a:defRPr>
                <a:solidFill>
                  <a:srgbClr val="40225F"/>
                </a:solidFill>
              </a:defRPr>
            </a:lvl6pPr>
            <a:lvl7pPr lvl="6">
              <a:spcBef>
                <a:spcPts val="0"/>
              </a:spcBef>
              <a:spcAft>
                <a:spcPts val="0"/>
              </a:spcAft>
              <a:buClr>
                <a:srgbClr val="40225F"/>
              </a:buClr>
              <a:buSzPts val="2400"/>
              <a:buNone/>
              <a:defRPr>
                <a:solidFill>
                  <a:srgbClr val="40225F"/>
                </a:solidFill>
              </a:defRPr>
            </a:lvl7pPr>
            <a:lvl8pPr lvl="7">
              <a:spcBef>
                <a:spcPts val="0"/>
              </a:spcBef>
              <a:spcAft>
                <a:spcPts val="0"/>
              </a:spcAft>
              <a:buClr>
                <a:srgbClr val="40225F"/>
              </a:buClr>
              <a:buSzPts val="2400"/>
              <a:buNone/>
              <a:defRPr>
                <a:solidFill>
                  <a:srgbClr val="40225F"/>
                </a:solidFill>
              </a:defRPr>
            </a:lvl8pPr>
            <a:lvl9pPr lvl="8">
              <a:spcBef>
                <a:spcPts val="0"/>
              </a:spcBef>
              <a:spcAft>
                <a:spcPts val="0"/>
              </a:spcAft>
              <a:buClr>
                <a:srgbClr val="40225F"/>
              </a:buClr>
              <a:buSzPts val="2400"/>
              <a:buNone/>
              <a:defRPr>
                <a:solidFill>
                  <a:srgbClr val="40225F"/>
                </a:solidFill>
              </a:defRPr>
            </a:lvl9pPr>
          </a:lstStyle>
          <a:p/>
        </p:txBody>
      </p:sp>
      <p:sp>
        <p:nvSpPr>
          <p:cNvPr id="367" name="Google Shape;367;p49"/>
          <p:cNvSpPr txBox="1"/>
          <p:nvPr>
            <p:ph idx="12" type="sldNum"/>
          </p:nvPr>
        </p:nvSpPr>
        <p:spPr>
          <a:xfrm>
            <a:off x="8382208" y="4516542"/>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68" name="Google Shape;368;p49"/>
          <p:cNvSpPr txBox="1"/>
          <p:nvPr/>
        </p:nvSpPr>
        <p:spPr>
          <a:xfrm>
            <a:off x="1182275" y="4567088"/>
            <a:ext cx="53346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rgbClr val="8F8F8F"/>
                </a:solidFill>
                <a:latin typeface="Inter"/>
                <a:ea typeface="Inter"/>
                <a:cs typeface="Inter"/>
                <a:sym typeface="Inter"/>
              </a:rPr>
              <a:t>Copyright© Eclipse Foundation AISBL and contributors. Made available under CC-BY-SA 4.0 International.</a:t>
            </a:r>
            <a:endParaRPr sz="700">
              <a:solidFill>
                <a:srgbClr val="8F8F8F"/>
              </a:solidFill>
              <a:latin typeface="Inter"/>
              <a:ea typeface="Inter"/>
              <a:cs typeface="Inter"/>
              <a:sym typeface="Inter"/>
            </a:endParaRPr>
          </a:p>
        </p:txBody>
      </p:sp>
      <p:pic>
        <p:nvPicPr>
          <p:cNvPr id="369" name="Google Shape;369;p49" title="SDV_logo-color01 (1).png"/>
          <p:cNvPicPr preferRelativeResize="0"/>
          <p:nvPr/>
        </p:nvPicPr>
        <p:blipFill>
          <a:blip r:embed="rId2">
            <a:alphaModFix/>
          </a:blip>
          <a:stretch>
            <a:fillRect/>
          </a:stretch>
        </p:blipFill>
        <p:spPr>
          <a:xfrm>
            <a:off x="436450" y="4516115"/>
            <a:ext cx="684027" cy="255500"/>
          </a:xfrm>
          <a:prstGeom prst="rect">
            <a:avLst/>
          </a:prstGeom>
          <a:noFill/>
          <a:ln>
            <a:noFill/>
          </a:ln>
        </p:spPr>
      </p:pic>
      <p:sp>
        <p:nvSpPr>
          <p:cNvPr id="370" name="Google Shape;370;p49"/>
          <p:cNvSpPr txBox="1"/>
          <p:nvPr>
            <p:ph idx="1" type="body"/>
          </p:nvPr>
        </p:nvSpPr>
        <p:spPr>
          <a:xfrm>
            <a:off x="311700" y="1162525"/>
            <a:ext cx="6557100" cy="32088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 Content">
  <p:cSld name="Custom Layout 2">
    <p:spTree>
      <p:nvGrpSpPr>
        <p:cNvPr id="371" name="Shape 371"/>
        <p:cNvGrpSpPr/>
        <p:nvPr/>
      </p:nvGrpSpPr>
      <p:grpSpPr>
        <a:xfrm>
          <a:off x="0" y="0"/>
          <a:ext cx="0" cy="0"/>
          <a:chOff x="0" y="0"/>
          <a:chExt cx="0" cy="0"/>
        </a:xfrm>
      </p:grpSpPr>
      <p:sp>
        <p:nvSpPr>
          <p:cNvPr id="372" name="Google Shape;372;p50"/>
          <p:cNvSpPr txBox="1"/>
          <p:nvPr>
            <p:ph type="title"/>
          </p:nvPr>
        </p:nvSpPr>
        <p:spPr>
          <a:xfrm>
            <a:off x="43645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Clr>
                <a:srgbClr val="40225F"/>
              </a:buClr>
              <a:buSzPts val="2400"/>
              <a:buNone/>
              <a:defRPr>
                <a:solidFill>
                  <a:srgbClr val="40225F"/>
                </a:solidFill>
              </a:defRPr>
            </a:lvl1pPr>
            <a:lvl2pPr lvl="1">
              <a:spcBef>
                <a:spcPts val="0"/>
              </a:spcBef>
              <a:spcAft>
                <a:spcPts val="0"/>
              </a:spcAft>
              <a:buClr>
                <a:srgbClr val="40225F"/>
              </a:buClr>
              <a:buSzPts val="2400"/>
              <a:buNone/>
              <a:defRPr>
                <a:solidFill>
                  <a:srgbClr val="40225F"/>
                </a:solidFill>
              </a:defRPr>
            </a:lvl2pPr>
            <a:lvl3pPr lvl="2">
              <a:spcBef>
                <a:spcPts val="0"/>
              </a:spcBef>
              <a:spcAft>
                <a:spcPts val="0"/>
              </a:spcAft>
              <a:buClr>
                <a:srgbClr val="40225F"/>
              </a:buClr>
              <a:buSzPts val="2400"/>
              <a:buNone/>
              <a:defRPr>
                <a:solidFill>
                  <a:srgbClr val="40225F"/>
                </a:solidFill>
              </a:defRPr>
            </a:lvl3pPr>
            <a:lvl4pPr lvl="3">
              <a:spcBef>
                <a:spcPts val="0"/>
              </a:spcBef>
              <a:spcAft>
                <a:spcPts val="0"/>
              </a:spcAft>
              <a:buClr>
                <a:srgbClr val="40225F"/>
              </a:buClr>
              <a:buSzPts val="2400"/>
              <a:buNone/>
              <a:defRPr>
                <a:solidFill>
                  <a:srgbClr val="40225F"/>
                </a:solidFill>
              </a:defRPr>
            </a:lvl4pPr>
            <a:lvl5pPr lvl="4">
              <a:spcBef>
                <a:spcPts val="0"/>
              </a:spcBef>
              <a:spcAft>
                <a:spcPts val="0"/>
              </a:spcAft>
              <a:buClr>
                <a:srgbClr val="40225F"/>
              </a:buClr>
              <a:buSzPts val="2400"/>
              <a:buNone/>
              <a:defRPr>
                <a:solidFill>
                  <a:srgbClr val="40225F"/>
                </a:solidFill>
              </a:defRPr>
            </a:lvl5pPr>
            <a:lvl6pPr lvl="5">
              <a:spcBef>
                <a:spcPts val="0"/>
              </a:spcBef>
              <a:spcAft>
                <a:spcPts val="0"/>
              </a:spcAft>
              <a:buClr>
                <a:srgbClr val="40225F"/>
              </a:buClr>
              <a:buSzPts val="2400"/>
              <a:buNone/>
              <a:defRPr>
                <a:solidFill>
                  <a:srgbClr val="40225F"/>
                </a:solidFill>
              </a:defRPr>
            </a:lvl6pPr>
            <a:lvl7pPr lvl="6">
              <a:spcBef>
                <a:spcPts val="0"/>
              </a:spcBef>
              <a:spcAft>
                <a:spcPts val="0"/>
              </a:spcAft>
              <a:buClr>
                <a:srgbClr val="40225F"/>
              </a:buClr>
              <a:buSzPts val="2400"/>
              <a:buNone/>
              <a:defRPr>
                <a:solidFill>
                  <a:srgbClr val="40225F"/>
                </a:solidFill>
              </a:defRPr>
            </a:lvl7pPr>
            <a:lvl8pPr lvl="7">
              <a:spcBef>
                <a:spcPts val="0"/>
              </a:spcBef>
              <a:spcAft>
                <a:spcPts val="0"/>
              </a:spcAft>
              <a:buClr>
                <a:srgbClr val="40225F"/>
              </a:buClr>
              <a:buSzPts val="2400"/>
              <a:buNone/>
              <a:defRPr>
                <a:solidFill>
                  <a:srgbClr val="40225F"/>
                </a:solidFill>
              </a:defRPr>
            </a:lvl8pPr>
            <a:lvl9pPr lvl="8">
              <a:spcBef>
                <a:spcPts val="0"/>
              </a:spcBef>
              <a:spcAft>
                <a:spcPts val="0"/>
              </a:spcAft>
              <a:buClr>
                <a:srgbClr val="40225F"/>
              </a:buClr>
              <a:buSzPts val="2400"/>
              <a:buNone/>
              <a:defRPr>
                <a:solidFill>
                  <a:srgbClr val="40225F"/>
                </a:solidFill>
              </a:defRPr>
            </a:lvl9pPr>
          </a:lstStyle>
          <a:p/>
        </p:txBody>
      </p:sp>
      <p:sp>
        <p:nvSpPr>
          <p:cNvPr id="373" name="Google Shape;373;p50"/>
          <p:cNvSpPr txBox="1"/>
          <p:nvPr>
            <p:ph idx="12" type="sldNum"/>
          </p:nvPr>
        </p:nvSpPr>
        <p:spPr>
          <a:xfrm>
            <a:off x="8374947" y="4568876"/>
            <a:ext cx="548700" cy="393600"/>
          </a:xfrm>
          <a:prstGeom prst="rect">
            <a:avLst/>
          </a:prstGeom>
        </p:spPr>
        <p:txBody>
          <a:bodyPr anchorCtr="0" anchor="t" bIns="91425" lIns="91425" spcFirstLastPara="1" rIns="91425" wrap="square" tIns="91425">
            <a:noAutofit/>
          </a:bodyPr>
          <a:lstStyle>
            <a:lvl1pPr lvl="0">
              <a:buNone/>
              <a:defRPr>
                <a:solidFill>
                  <a:srgbClr val="3D3C3B"/>
                </a:solidFill>
                <a:latin typeface="Roboto"/>
                <a:ea typeface="Roboto"/>
                <a:cs typeface="Roboto"/>
                <a:sym typeface="Roboto"/>
              </a:defRPr>
            </a:lvl1pPr>
            <a:lvl2pPr lvl="1">
              <a:buNone/>
              <a:defRPr>
                <a:solidFill>
                  <a:srgbClr val="3D3C3B"/>
                </a:solidFill>
                <a:latin typeface="Roboto"/>
                <a:ea typeface="Roboto"/>
                <a:cs typeface="Roboto"/>
                <a:sym typeface="Roboto"/>
              </a:defRPr>
            </a:lvl2pPr>
            <a:lvl3pPr lvl="2">
              <a:buNone/>
              <a:defRPr>
                <a:solidFill>
                  <a:srgbClr val="3D3C3B"/>
                </a:solidFill>
                <a:latin typeface="Roboto"/>
                <a:ea typeface="Roboto"/>
                <a:cs typeface="Roboto"/>
                <a:sym typeface="Roboto"/>
              </a:defRPr>
            </a:lvl3pPr>
            <a:lvl4pPr lvl="3">
              <a:buNone/>
              <a:defRPr>
                <a:solidFill>
                  <a:srgbClr val="3D3C3B"/>
                </a:solidFill>
                <a:latin typeface="Roboto"/>
                <a:ea typeface="Roboto"/>
                <a:cs typeface="Roboto"/>
                <a:sym typeface="Roboto"/>
              </a:defRPr>
            </a:lvl4pPr>
            <a:lvl5pPr lvl="4">
              <a:buNone/>
              <a:defRPr>
                <a:solidFill>
                  <a:srgbClr val="3D3C3B"/>
                </a:solidFill>
                <a:latin typeface="Roboto"/>
                <a:ea typeface="Roboto"/>
                <a:cs typeface="Roboto"/>
                <a:sym typeface="Roboto"/>
              </a:defRPr>
            </a:lvl5pPr>
            <a:lvl6pPr lvl="5">
              <a:buNone/>
              <a:defRPr>
                <a:solidFill>
                  <a:srgbClr val="3D3C3B"/>
                </a:solidFill>
                <a:latin typeface="Roboto"/>
                <a:ea typeface="Roboto"/>
                <a:cs typeface="Roboto"/>
                <a:sym typeface="Roboto"/>
              </a:defRPr>
            </a:lvl6pPr>
            <a:lvl7pPr lvl="6">
              <a:buNone/>
              <a:defRPr>
                <a:solidFill>
                  <a:srgbClr val="3D3C3B"/>
                </a:solidFill>
                <a:latin typeface="Roboto"/>
                <a:ea typeface="Roboto"/>
                <a:cs typeface="Roboto"/>
                <a:sym typeface="Roboto"/>
              </a:defRPr>
            </a:lvl7pPr>
            <a:lvl8pPr lvl="7">
              <a:buNone/>
              <a:defRPr>
                <a:solidFill>
                  <a:srgbClr val="3D3C3B"/>
                </a:solidFill>
                <a:latin typeface="Roboto"/>
                <a:ea typeface="Roboto"/>
                <a:cs typeface="Roboto"/>
                <a:sym typeface="Roboto"/>
              </a:defRPr>
            </a:lvl8pPr>
            <a:lvl9pPr lvl="8">
              <a:buNone/>
              <a:defRPr>
                <a:solidFill>
                  <a:srgbClr val="3D3C3B"/>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
        <p:nvSpPr>
          <p:cNvPr id="374" name="Google Shape;374;p50"/>
          <p:cNvSpPr txBox="1"/>
          <p:nvPr/>
        </p:nvSpPr>
        <p:spPr>
          <a:xfrm>
            <a:off x="1182275" y="4567088"/>
            <a:ext cx="53346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rgbClr val="8F8F8F"/>
                </a:solidFill>
                <a:latin typeface="Inter"/>
                <a:ea typeface="Inter"/>
                <a:cs typeface="Inter"/>
                <a:sym typeface="Inter"/>
              </a:rPr>
              <a:t>Copyright© Eclipse Foundation AISBL and contributors. Made available under CC-BY-SA 4.0 International.</a:t>
            </a:r>
            <a:endParaRPr sz="700">
              <a:solidFill>
                <a:srgbClr val="8F8F8F"/>
              </a:solidFill>
              <a:latin typeface="Inter"/>
              <a:ea typeface="Inter"/>
              <a:cs typeface="Inter"/>
              <a:sym typeface="Inter"/>
            </a:endParaRPr>
          </a:p>
        </p:txBody>
      </p:sp>
      <p:pic>
        <p:nvPicPr>
          <p:cNvPr id="375" name="Google Shape;375;p50" title="SDV_logo-color01 (1).png"/>
          <p:cNvPicPr preferRelativeResize="0"/>
          <p:nvPr/>
        </p:nvPicPr>
        <p:blipFill>
          <a:blip r:embed="rId2">
            <a:alphaModFix/>
          </a:blip>
          <a:stretch>
            <a:fillRect/>
          </a:stretch>
        </p:blipFill>
        <p:spPr>
          <a:xfrm>
            <a:off x="436450" y="4516115"/>
            <a:ext cx="684027" cy="255500"/>
          </a:xfrm>
          <a:prstGeom prst="rect">
            <a:avLst/>
          </a:prstGeom>
          <a:noFill/>
          <a:ln>
            <a:noFill/>
          </a:ln>
        </p:spPr>
      </p:pic>
      <p:sp>
        <p:nvSpPr>
          <p:cNvPr id="376" name="Google Shape;376;p50"/>
          <p:cNvSpPr txBox="1"/>
          <p:nvPr>
            <p:ph idx="1" type="body"/>
          </p:nvPr>
        </p:nvSpPr>
        <p:spPr>
          <a:xfrm>
            <a:off x="436450" y="1190134"/>
            <a:ext cx="3837600" cy="30639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377" name="Google Shape;377;p50"/>
          <p:cNvSpPr txBox="1"/>
          <p:nvPr>
            <p:ph idx="2" type="body"/>
          </p:nvPr>
        </p:nvSpPr>
        <p:spPr>
          <a:xfrm>
            <a:off x="4627575" y="1216496"/>
            <a:ext cx="3837600" cy="32088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 Content" showMasterSp="0">
  <p:cSld name="2_Title and Content">
    <p:spTree>
      <p:nvGrpSpPr>
        <p:cNvPr id="378" name="Shape 378"/>
        <p:cNvGrpSpPr/>
        <p:nvPr/>
      </p:nvGrpSpPr>
      <p:grpSpPr>
        <a:xfrm>
          <a:off x="0" y="0"/>
          <a:ext cx="0" cy="0"/>
          <a:chOff x="0" y="0"/>
          <a:chExt cx="0" cy="0"/>
        </a:xfrm>
      </p:grpSpPr>
      <p:pic>
        <p:nvPicPr>
          <p:cNvPr id="379" name="Google Shape;379;p51"/>
          <p:cNvPicPr preferRelativeResize="0"/>
          <p:nvPr/>
        </p:nvPicPr>
        <p:blipFill>
          <a:blip r:embed="rId2">
            <a:alphaModFix/>
          </a:blip>
          <a:stretch>
            <a:fillRect/>
          </a:stretch>
        </p:blipFill>
        <p:spPr>
          <a:xfrm>
            <a:off x="3056375" y="0"/>
            <a:ext cx="6087476" cy="5143500"/>
          </a:xfrm>
          <a:prstGeom prst="rect">
            <a:avLst/>
          </a:prstGeom>
          <a:noFill/>
          <a:ln>
            <a:noFill/>
          </a:ln>
        </p:spPr>
      </p:pic>
      <p:sp>
        <p:nvSpPr>
          <p:cNvPr id="380" name="Google Shape;380;p51"/>
          <p:cNvSpPr txBox="1"/>
          <p:nvPr>
            <p:ph type="title"/>
          </p:nvPr>
        </p:nvSpPr>
        <p:spPr>
          <a:xfrm>
            <a:off x="436448" y="613750"/>
            <a:ext cx="3153000" cy="1373400"/>
          </a:xfrm>
          <a:prstGeom prst="rect">
            <a:avLst/>
          </a:prstGeom>
          <a:noFill/>
          <a:ln>
            <a:noFill/>
          </a:ln>
        </p:spPr>
        <p:txBody>
          <a:bodyPr anchorCtr="0" anchor="ctr" bIns="34275" lIns="34275" spcFirstLastPara="1" rIns="34275" wrap="square" tIns="34275">
            <a:normAutofit/>
          </a:bodyPr>
          <a:lstStyle>
            <a:lvl1pPr lvl="0">
              <a:lnSpc>
                <a:spcPct val="100000"/>
              </a:lnSpc>
              <a:spcBef>
                <a:spcPts val="0"/>
              </a:spcBef>
              <a:spcAft>
                <a:spcPts val="0"/>
              </a:spcAft>
              <a:buClr>
                <a:srgbClr val="40225F"/>
              </a:buClr>
              <a:buSzPts val="2400"/>
              <a:buFont typeface="Poppins"/>
              <a:buNone/>
              <a:defRPr>
                <a:solidFill>
                  <a:srgbClr val="40225F"/>
                </a:solidFill>
              </a:defRPr>
            </a:lvl1pPr>
            <a:lvl2pPr lvl="1">
              <a:lnSpc>
                <a:spcPct val="90000"/>
              </a:lnSpc>
              <a:spcBef>
                <a:spcPts val="0"/>
              </a:spcBef>
              <a:spcAft>
                <a:spcPts val="0"/>
              </a:spcAft>
              <a:buClr>
                <a:srgbClr val="40225F"/>
              </a:buClr>
              <a:buSzPts val="2400"/>
              <a:buNone/>
              <a:defRPr>
                <a:solidFill>
                  <a:srgbClr val="40225F"/>
                </a:solidFill>
              </a:defRPr>
            </a:lvl2pPr>
            <a:lvl3pPr lvl="2">
              <a:lnSpc>
                <a:spcPct val="90000"/>
              </a:lnSpc>
              <a:spcBef>
                <a:spcPts val="0"/>
              </a:spcBef>
              <a:spcAft>
                <a:spcPts val="0"/>
              </a:spcAft>
              <a:buClr>
                <a:srgbClr val="40225F"/>
              </a:buClr>
              <a:buSzPts val="2400"/>
              <a:buNone/>
              <a:defRPr>
                <a:solidFill>
                  <a:srgbClr val="40225F"/>
                </a:solidFill>
              </a:defRPr>
            </a:lvl3pPr>
            <a:lvl4pPr lvl="3">
              <a:lnSpc>
                <a:spcPct val="90000"/>
              </a:lnSpc>
              <a:spcBef>
                <a:spcPts val="0"/>
              </a:spcBef>
              <a:spcAft>
                <a:spcPts val="0"/>
              </a:spcAft>
              <a:buClr>
                <a:srgbClr val="40225F"/>
              </a:buClr>
              <a:buSzPts val="2400"/>
              <a:buNone/>
              <a:defRPr>
                <a:solidFill>
                  <a:srgbClr val="40225F"/>
                </a:solidFill>
              </a:defRPr>
            </a:lvl4pPr>
            <a:lvl5pPr lvl="4">
              <a:lnSpc>
                <a:spcPct val="90000"/>
              </a:lnSpc>
              <a:spcBef>
                <a:spcPts val="0"/>
              </a:spcBef>
              <a:spcAft>
                <a:spcPts val="0"/>
              </a:spcAft>
              <a:buClr>
                <a:srgbClr val="40225F"/>
              </a:buClr>
              <a:buSzPts val="2400"/>
              <a:buNone/>
              <a:defRPr>
                <a:solidFill>
                  <a:srgbClr val="40225F"/>
                </a:solidFill>
              </a:defRPr>
            </a:lvl5pPr>
            <a:lvl6pPr lvl="5">
              <a:lnSpc>
                <a:spcPct val="90000"/>
              </a:lnSpc>
              <a:spcBef>
                <a:spcPts val="0"/>
              </a:spcBef>
              <a:spcAft>
                <a:spcPts val="0"/>
              </a:spcAft>
              <a:buClr>
                <a:srgbClr val="40225F"/>
              </a:buClr>
              <a:buSzPts val="2400"/>
              <a:buNone/>
              <a:defRPr>
                <a:solidFill>
                  <a:srgbClr val="40225F"/>
                </a:solidFill>
              </a:defRPr>
            </a:lvl6pPr>
            <a:lvl7pPr lvl="6">
              <a:lnSpc>
                <a:spcPct val="90000"/>
              </a:lnSpc>
              <a:spcBef>
                <a:spcPts val="0"/>
              </a:spcBef>
              <a:spcAft>
                <a:spcPts val="0"/>
              </a:spcAft>
              <a:buClr>
                <a:srgbClr val="40225F"/>
              </a:buClr>
              <a:buSzPts val="2400"/>
              <a:buNone/>
              <a:defRPr>
                <a:solidFill>
                  <a:srgbClr val="40225F"/>
                </a:solidFill>
              </a:defRPr>
            </a:lvl7pPr>
            <a:lvl8pPr lvl="7">
              <a:lnSpc>
                <a:spcPct val="90000"/>
              </a:lnSpc>
              <a:spcBef>
                <a:spcPts val="0"/>
              </a:spcBef>
              <a:spcAft>
                <a:spcPts val="0"/>
              </a:spcAft>
              <a:buClr>
                <a:srgbClr val="40225F"/>
              </a:buClr>
              <a:buSzPts val="2400"/>
              <a:buNone/>
              <a:defRPr>
                <a:solidFill>
                  <a:srgbClr val="40225F"/>
                </a:solidFill>
              </a:defRPr>
            </a:lvl8pPr>
            <a:lvl9pPr lvl="8">
              <a:lnSpc>
                <a:spcPct val="90000"/>
              </a:lnSpc>
              <a:spcBef>
                <a:spcPts val="0"/>
              </a:spcBef>
              <a:spcAft>
                <a:spcPts val="0"/>
              </a:spcAft>
              <a:buClr>
                <a:srgbClr val="40225F"/>
              </a:buClr>
              <a:buSzPts val="2400"/>
              <a:buNone/>
              <a:defRPr>
                <a:solidFill>
                  <a:srgbClr val="40225F"/>
                </a:solidFill>
              </a:defRPr>
            </a:lvl9pPr>
          </a:lstStyle>
          <a:p/>
        </p:txBody>
      </p:sp>
      <p:sp>
        <p:nvSpPr>
          <p:cNvPr id="381" name="Google Shape;381;p51"/>
          <p:cNvSpPr txBox="1"/>
          <p:nvPr>
            <p:ph idx="12" type="sldNum"/>
          </p:nvPr>
        </p:nvSpPr>
        <p:spPr>
          <a:xfrm>
            <a:off x="8374947" y="4568876"/>
            <a:ext cx="548700" cy="393600"/>
          </a:xfrm>
          <a:prstGeom prst="rect">
            <a:avLst/>
          </a:prstGeom>
        </p:spPr>
        <p:txBody>
          <a:bodyPr anchorCtr="0" anchor="t" bIns="91425" lIns="91425" spcFirstLastPara="1" rIns="91425" wrap="square" tIns="91425">
            <a:noAutofit/>
          </a:bodyPr>
          <a:lstStyle>
            <a:lvl1pPr lvl="0">
              <a:buNone/>
              <a:defRPr>
                <a:solidFill>
                  <a:srgbClr val="F3F3F3"/>
                </a:solidFill>
                <a:latin typeface="Roboto"/>
                <a:ea typeface="Roboto"/>
                <a:cs typeface="Roboto"/>
                <a:sym typeface="Roboto"/>
              </a:defRPr>
            </a:lvl1pPr>
            <a:lvl2pPr lvl="1">
              <a:buNone/>
              <a:defRPr>
                <a:solidFill>
                  <a:srgbClr val="F3F3F3"/>
                </a:solidFill>
                <a:latin typeface="Roboto"/>
                <a:ea typeface="Roboto"/>
                <a:cs typeface="Roboto"/>
                <a:sym typeface="Roboto"/>
              </a:defRPr>
            </a:lvl2pPr>
            <a:lvl3pPr lvl="2">
              <a:buNone/>
              <a:defRPr>
                <a:solidFill>
                  <a:srgbClr val="F3F3F3"/>
                </a:solidFill>
                <a:latin typeface="Roboto"/>
                <a:ea typeface="Roboto"/>
                <a:cs typeface="Roboto"/>
                <a:sym typeface="Roboto"/>
              </a:defRPr>
            </a:lvl3pPr>
            <a:lvl4pPr lvl="3">
              <a:buNone/>
              <a:defRPr>
                <a:solidFill>
                  <a:srgbClr val="F3F3F3"/>
                </a:solidFill>
                <a:latin typeface="Roboto"/>
                <a:ea typeface="Roboto"/>
                <a:cs typeface="Roboto"/>
                <a:sym typeface="Roboto"/>
              </a:defRPr>
            </a:lvl4pPr>
            <a:lvl5pPr lvl="4">
              <a:buNone/>
              <a:defRPr>
                <a:solidFill>
                  <a:srgbClr val="F3F3F3"/>
                </a:solidFill>
                <a:latin typeface="Roboto"/>
                <a:ea typeface="Roboto"/>
                <a:cs typeface="Roboto"/>
                <a:sym typeface="Roboto"/>
              </a:defRPr>
            </a:lvl5pPr>
            <a:lvl6pPr lvl="5">
              <a:buNone/>
              <a:defRPr>
                <a:solidFill>
                  <a:srgbClr val="F3F3F3"/>
                </a:solidFill>
                <a:latin typeface="Roboto"/>
                <a:ea typeface="Roboto"/>
                <a:cs typeface="Roboto"/>
                <a:sym typeface="Roboto"/>
              </a:defRPr>
            </a:lvl6pPr>
            <a:lvl7pPr lvl="6">
              <a:buNone/>
              <a:defRPr>
                <a:solidFill>
                  <a:srgbClr val="F3F3F3"/>
                </a:solidFill>
                <a:latin typeface="Roboto"/>
                <a:ea typeface="Roboto"/>
                <a:cs typeface="Roboto"/>
                <a:sym typeface="Roboto"/>
              </a:defRPr>
            </a:lvl7pPr>
            <a:lvl8pPr lvl="7">
              <a:buNone/>
              <a:defRPr>
                <a:solidFill>
                  <a:srgbClr val="F3F3F3"/>
                </a:solidFill>
                <a:latin typeface="Roboto"/>
                <a:ea typeface="Roboto"/>
                <a:cs typeface="Roboto"/>
                <a:sym typeface="Roboto"/>
              </a:defRPr>
            </a:lvl8pPr>
            <a:lvl9pPr lvl="8">
              <a:buNone/>
              <a:defRPr>
                <a:solidFill>
                  <a:srgbClr val="F3F3F3"/>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
        <p:nvSpPr>
          <p:cNvPr id="382" name="Google Shape;382;p51"/>
          <p:cNvSpPr txBox="1"/>
          <p:nvPr/>
        </p:nvSpPr>
        <p:spPr>
          <a:xfrm>
            <a:off x="1182275" y="4567088"/>
            <a:ext cx="53346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rgbClr val="8F8F8F"/>
                </a:solidFill>
                <a:latin typeface="Inter"/>
                <a:ea typeface="Inter"/>
                <a:cs typeface="Inter"/>
                <a:sym typeface="Inter"/>
              </a:rPr>
              <a:t>Copyright© Eclipse Foundation AISBL and contributors. Made available under CC-BY-SA 4.0 International.</a:t>
            </a:r>
            <a:endParaRPr sz="700">
              <a:solidFill>
                <a:srgbClr val="8F8F8F"/>
              </a:solidFill>
              <a:latin typeface="Inter"/>
              <a:ea typeface="Inter"/>
              <a:cs typeface="Inter"/>
              <a:sym typeface="Inter"/>
            </a:endParaRPr>
          </a:p>
        </p:txBody>
      </p:sp>
      <p:pic>
        <p:nvPicPr>
          <p:cNvPr id="383" name="Google Shape;383;p51" title="SDV_logo-color01 (1).png"/>
          <p:cNvPicPr preferRelativeResize="0"/>
          <p:nvPr/>
        </p:nvPicPr>
        <p:blipFill>
          <a:blip r:embed="rId3">
            <a:alphaModFix/>
          </a:blip>
          <a:stretch>
            <a:fillRect/>
          </a:stretch>
        </p:blipFill>
        <p:spPr>
          <a:xfrm>
            <a:off x="436450" y="4516115"/>
            <a:ext cx="684027" cy="255500"/>
          </a:xfrm>
          <a:prstGeom prst="rect">
            <a:avLst/>
          </a:prstGeom>
          <a:noFill/>
          <a:ln>
            <a:noFill/>
          </a:ln>
        </p:spPr>
      </p:pic>
      <p:sp>
        <p:nvSpPr>
          <p:cNvPr id="384" name="Google Shape;384;p51"/>
          <p:cNvSpPr txBox="1"/>
          <p:nvPr>
            <p:ph idx="1" type="body"/>
          </p:nvPr>
        </p:nvSpPr>
        <p:spPr>
          <a:xfrm>
            <a:off x="4346850" y="967346"/>
            <a:ext cx="3837600" cy="32088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Clr>
                <a:srgbClr val="F06C02"/>
              </a:buClr>
              <a:buSzPts val="1400"/>
              <a:buChar char="●"/>
              <a:defRPr sz="1400">
                <a:solidFill>
                  <a:schemeClr val="lt1"/>
                </a:solidFill>
              </a:defRPr>
            </a:lvl1pPr>
            <a:lvl2pPr indent="-317500" lvl="1" marL="914400">
              <a:spcBef>
                <a:spcPts val="0"/>
              </a:spcBef>
              <a:spcAft>
                <a:spcPts val="0"/>
              </a:spcAft>
              <a:buClr>
                <a:schemeClr val="lt1"/>
              </a:buClr>
              <a:buSzPts val="1400"/>
              <a:buChar char="○"/>
              <a:defRPr sz="1400">
                <a:solidFill>
                  <a:schemeClr val="lt1"/>
                </a:solidFill>
              </a:defRPr>
            </a:lvl2pPr>
            <a:lvl3pPr indent="-317500" lvl="2" marL="1371600">
              <a:spcBef>
                <a:spcPts val="0"/>
              </a:spcBef>
              <a:spcAft>
                <a:spcPts val="0"/>
              </a:spcAft>
              <a:buClr>
                <a:schemeClr val="lt1"/>
              </a:buClr>
              <a:buSzPts val="1400"/>
              <a:buChar char="■"/>
              <a:defRPr sz="1400">
                <a:solidFill>
                  <a:schemeClr val="lt1"/>
                </a:solidFill>
              </a:defRPr>
            </a:lvl3pPr>
            <a:lvl4pPr indent="-317500" lvl="3" marL="1828800">
              <a:spcBef>
                <a:spcPts val="0"/>
              </a:spcBef>
              <a:spcAft>
                <a:spcPts val="0"/>
              </a:spcAft>
              <a:buClr>
                <a:schemeClr val="lt1"/>
              </a:buClr>
              <a:buSzPts val="1400"/>
              <a:buChar char="●"/>
              <a:defRPr sz="1400">
                <a:solidFill>
                  <a:schemeClr val="lt1"/>
                </a:solidFill>
              </a:defRPr>
            </a:lvl4pPr>
            <a:lvl5pPr indent="-317500" lvl="4" marL="2286000">
              <a:spcBef>
                <a:spcPts val="0"/>
              </a:spcBef>
              <a:spcAft>
                <a:spcPts val="0"/>
              </a:spcAft>
              <a:buClr>
                <a:schemeClr val="lt1"/>
              </a:buClr>
              <a:buSzPts val="1400"/>
              <a:buChar char="○"/>
              <a:defRPr sz="1400">
                <a:solidFill>
                  <a:schemeClr val="lt1"/>
                </a:solidFill>
              </a:defRPr>
            </a:lvl5pPr>
            <a:lvl6pPr indent="-317500" lvl="5" marL="2743200">
              <a:spcBef>
                <a:spcPts val="0"/>
              </a:spcBef>
              <a:spcAft>
                <a:spcPts val="0"/>
              </a:spcAft>
              <a:buClr>
                <a:schemeClr val="lt1"/>
              </a:buClr>
              <a:buSzPts val="1400"/>
              <a:buChar char="■"/>
              <a:defRPr sz="1400">
                <a:solidFill>
                  <a:schemeClr val="lt1"/>
                </a:solidFill>
              </a:defRPr>
            </a:lvl6pPr>
            <a:lvl7pPr indent="-317500" lvl="6" marL="3200400">
              <a:spcBef>
                <a:spcPts val="0"/>
              </a:spcBef>
              <a:spcAft>
                <a:spcPts val="0"/>
              </a:spcAft>
              <a:buClr>
                <a:schemeClr val="lt1"/>
              </a:buClr>
              <a:buSzPts val="1400"/>
              <a:buChar char="●"/>
              <a:defRPr sz="1400">
                <a:solidFill>
                  <a:schemeClr val="lt1"/>
                </a:solidFill>
              </a:defRPr>
            </a:lvl7pPr>
            <a:lvl8pPr indent="-317500" lvl="7" marL="3657600">
              <a:spcBef>
                <a:spcPts val="0"/>
              </a:spcBef>
              <a:spcAft>
                <a:spcPts val="0"/>
              </a:spcAft>
              <a:buClr>
                <a:schemeClr val="lt1"/>
              </a:buClr>
              <a:buSzPts val="1400"/>
              <a:buChar char="○"/>
              <a:defRPr sz="1400">
                <a:solidFill>
                  <a:schemeClr val="lt1"/>
                </a:solidFill>
              </a:defRPr>
            </a:lvl8pPr>
            <a:lvl9pPr indent="-317500" lvl="8" marL="4114800">
              <a:spcBef>
                <a:spcPts val="0"/>
              </a:spcBef>
              <a:spcAft>
                <a:spcPts val="0"/>
              </a:spcAft>
              <a:buClr>
                <a:schemeClr val="lt1"/>
              </a:buClr>
              <a:buSzPts val="1400"/>
              <a:buChar char="■"/>
              <a:defRPr sz="1400">
                <a:solidFill>
                  <a:schemeClr val="lt1"/>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 name="Shape 46"/>
        <p:cNvGrpSpPr/>
        <p:nvPr/>
      </p:nvGrpSpPr>
      <p:grpSpPr>
        <a:xfrm>
          <a:off x="0" y="0"/>
          <a:ext cx="0" cy="0"/>
          <a:chOff x="0" y="0"/>
          <a:chExt cx="0" cy="0"/>
        </a:xfrm>
      </p:grpSpPr>
      <p:sp>
        <p:nvSpPr>
          <p:cNvPr id="47" name="Google Shape;47;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8" name="Google Shape;4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9" name="Google Shape;49;p6"/>
          <p:cNvSpPr txBox="1"/>
          <p:nvPr/>
        </p:nvSpPr>
        <p:spPr>
          <a:xfrm>
            <a:off x="0" y="4760400"/>
            <a:ext cx="9144000" cy="383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600">
                <a:solidFill>
                  <a:srgbClr val="AEABAB"/>
                </a:solidFill>
                <a:latin typeface="Roboto"/>
                <a:ea typeface="Roboto"/>
                <a:cs typeface="Roboto"/>
                <a:sym typeface="Roboto"/>
              </a:rPr>
              <a:t>COPYRIGHT (C) 2023, ECLIPSE FOUNDATION. | THIS WORK IS LICENSED UNDER A CREATIVE COMMONS ATTRIBUTION 4.0 INTERNATIONAL LICENSE (CC BY 4.0)</a:t>
            </a:r>
            <a:endParaRPr sz="600">
              <a:solidFill>
                <a:srgbClr val="AEABAB"/>
              </a:solidFill>
              <a:latin typeface="Roboto"/>
              <a:ea typeface="Roboto"/>
              <a:cs typeface="Roboto"/>
              <a:sym typeface="Roboto"/>
            </a:endParaRPr>
          </a:p>
          <a:p>
            <a:pPr indent="0" lvl="0" marL="0" rtl="0" algn="ctr">
              <a:lnSpc>
                <a:spcPct val="115000"/>
              </a:lnSpc>
              <a:spcBef>
                <a:spcPts val="0"/>
              </a:spcBef>
              <a:spcAft>
                <a:spcPts val="0"/>
              </a:spcAft>
              <a:buNone/>
            </a:pPr>
            <a:r>
              <a:t/>
            </a:r>
            <a:endParaRPr sz="600">
              <a:solidFill>
                <a:srgbClr val="AEABAB"/>
              </a:solidFill>
              <a:latin typeface="Roboto"/>
              <a:ea typeface="Roboto"/>
              <a:cs typeface="Roboto"/>
              <a:sym typeface="Roboto"/>
            </a:endParaRPr>
          </a:p>
        </p:txBody>
      </p:sp>
      <p:pic>
        <p:nvPicPr>
          <p:cNvPr id="50" name="Google Shape;50;p6"/>
          <p:cNvPicPr preferRelativeResize="0"/>
          <p:nvPr/>
        </p:nvPicPr>
        <p:blipFill>
          <a:blip r:embed="rId2">
            <a:alphaModFix/>
          </a:blip>
          <a:stretch>
            <a:fillRect/>
          </a:stretch>
        </p:blipFill>
        <p:spPr>
          <a:xfrm>
            <a:off x="7843147" y="4663225"/>
            <a:ext cx="1010976" cy="307800"/>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 light - Content in box " showMasterSp="0">
  <p:cSld name="Title Only">
    <p:spTree>
      <p:nvGrpSpPr>
        <p:cNvPr id="385" name="Shape 385"/>
        <p:cNvGrpSpPr/>
        <p:nvPr/>
      </p:nvGrpSpPr>
      <p:grpSpPr>
        <a:xfrm>
          <a:off x="0" y="0"/>
          <a:ext cx="0" cy="0"/>
          <a:chOff x="0" y="0"/>
          <a:chExt cx="0" cy="0"/>
        </a:xfrm>
      </p:grpSpPr>
      <p:pic>
        <p:nvPicPr>
          <p:cNvPr id="386" name="Google Shape;386;p52"/>
          <p:cNvPicPr preferRelativeResize="0"/>
          <p:nvPr/>
        </p:nvPicPr>
        <p:blipFill rotWithShape="1">
          <a:blip r:embed="rId2">
            <a:alphaModFix/>
          </a:blip>
          <a:srcRect b="-2240" l="-40050" r="40050" t="2240"/>
          <a:stretch/>
        </p:blipFill>
        <p:spPr>
          <a:xfrm>
            <a:off x="0" y="0"/>
            <a:ext cx="9144003" cy="5143501"/>
          </a:xfrm>
          <a:prstGeom prst="rect">
            <a:avLst/>
          </a:prstGeom>
          <a:noFill/>
          <a:ln>
            <a:noFill/>
          </a:ln>
        </p:spPr>
      </p:pic>
      <p:sp>
        <p:nvSpPr>
          <p:cNvPr id="387" name="Google Shape;387;p52"/>
          <p:cNvSpPr txBox="1"/>
          <p:nvPr>
            <p:ph idx="12" type="sldNum"/>
          </p:nvPr>
        </p:nvSpPr>
        <p:spPr>
          <a:xfrm>
            <a:off x="8382208" y="4516542"/>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88" name="Google Shape;388;p52"/>
          <p:cNvSpPr txBox="1"/>
          <p:nvPr/>
        </p:nvSpPr>
        <p:spPr>
          <a:xfrm>
            <a:off x="1182275" y="4567088"/>
            <a:ext cx="53346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rgbClr val="8F8F8F"/>
                </a:solidFill>
                <a:latin typeface="Inter"/>
                <a:ea typeface="Inter"/>
                <a:cs typeface="Inter"/>
                <a:sym typeface="Inter"/>
              </a:rPr>
              <a:t>Copyright© Eclipse Foundation AISBL and contributors. Made available under CC-BY-SA 4.0 International.</a:t>
            </a:r>
            <a:endParaRPr sz="700">
              <a:solidFill>
                <a:srgbClr val="8F8F8F"/>
              </a:solidFill>
              <a:latin typeface="Inter"/>
              <a:ea typeface="Inter"/>
              <a:cs typeface="Inter"/>
              <a:sym typeface="Inter"/>
            </a:endParaRPr>
          </a:p>
        </p:txBody>
      </p:sp>
      <p:pic>
        <p:nvPicPr>
          <p:cNvPr id="389" name="Google Shape;389;p52" title="SDV_logo-color01 (1).png"/>
          <p:cNvPicPr preferRelativeResize="0"/>
          <p:nvPr/>
        </p:nvPicPr>
        <p:blipFill>
          <a:blip r:embed="rId3">
            <a:alphaModFix/>
          </a:blip>
          <a:stretch>
            <a:fillRect/>
          </a:stretch>
        </p:blipFill>
        <p:spPr>
          <a:xfrm>
            <a:off x="436450" y="4516115"/>
            <a:ext cx="684027" cy="255500"/>
          </a:xfrm>
          <a:prstGeom prst="rect">
            <a:avLst/>
          </a:prstGeom>
          <a:noFill/>
          <a:ln>
            <a:noFill/>
          </a:ln>
        </p:spPr>
      </p:pic>
      <p:sp>
        <p:nvSpPr>
          <p:cNvPr id="390" name="Google Shape;390;p52"/>
          <p:cNvSpPr txBox="1"/>
          <p:nvPr>
            <p:ph type="title"/>
          </p:nvPr>
        </p:nvSpPr>
        <p:spPr>
          <a:xfrm>
            <a:off x="43645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Clr>
                <a:srgbClr val="40225F"/>
              </a:buClr>
              <a:buSzPts val="2400"/>
              <a:buNone/>
              <a:defRPr>
                <a:solidFill>
                  <a:srgbClr val="40225F"/>
                </a:solidFill>
              </a:defRPr>
            </a:lvl1pPr>
            <a:lvl2pPr lvl="1">
              <a:spcBef>
                <a:spcPts val="0"/>
              </a:spcBef>
              <a:spcAft>
                <a:spcPts val="0"/>
              </a:spcAft>
              <a:buClr>
                <a:srgbClr val="40225F"/>
              </a:buClr>
              <a:buSzPts val="2400"/>
              <a:buNone/>
              <a:defRPr>
                <a:solidFill>
                  <a:srgbClr val="40225F"/>
                </a:solidFill>
              </a:defRPr>
            </a:lvl2pPr>
            <a:lvl3pPr lvl="2">
              <a:spcBef>
                <a:spcPts val="0"/>
              </a:spcBef>
              <a:spcAft>
                <a:spcPts val="0"/>
              </a:spcAft>
              <a:buClr>
                <a:srgbClr val="40225F"/>
              </a:buClr>
              <a:buSzPts val="2400"/>
              <a:buNone/>
              <a:defRPr>
                <a:solidFill>
                  <a:srgbClr val="40225F"/>
                </a:solidFill>
              </a:defRPr>
            </a:lvl3pPr>
            <a:lvl4pPr lvl="3">
              <a:spcBef>
                <a:spcPts val="0"/>
              </a:spcBef>
              <a:spcAft>
                <a:spcPts val="0"/>
              </a:spcAft>
              <a:buClr>
                <a:srgbClr val="40225F"/>
              </a:buClr>
              <a:buSzPts val="2400"/>
              <a:buNone/>
              <a:defRPr>
                <a:solidFill>
                  <a:srgbClr val="40225F"/>
                </a:solidFill>
              </a:defRPr>
            </a:lvl4pPr>
            <a:lvl5pPr lvl="4">
              <a:spcBef>
                <a:spcPts val="0"/>
              </a:spcBef>
              <a:spcAft>
                <a:spcPts val="0"/>
              </a:spcAft>
              <a:buClr>
                <a:srgbClr val="40225F"/>
              </a:buClr>
              <a:buSzPts val="2400"/>
              <a:buNone/>
              <a:defRPr>
                <a:solidFill>
                  <a:srgbClr val="40225F"/>
                </a:solidFill>
              </a:defRPr>
            </a:lvl5pPr>
            <a:lvl6pPr lvl="5">
              <a:spcBef>
                <a:spcPts val="0"/>
              </a:spcBef>
              <a:spcAft>
                <a:spcPts val="0"/>
              </a:spcAft>
              <a:buClr>
                <a:srgbClr val="40225F"/>
              </a:buClr>
              <a:buSzPts val="2400"/>
              <a:buNone/>
              <a:defRPr>
                <a:solidFill>
                  <a:srgbClr val="40225F"/>
                </a:solidFill>
              </a:defRPr>
            </a:lvl6pPr>
            <a:lvl7pPr lvl="6">
              <a:spcBef>
                <a:spcPts val="0"/>
              </a:spcBef>
              <a:spcAft>
                <a:spcPts val="0"/>
              </a:spcAft>
              <a:buClr>
                <a:srgbClr val="40225F"/>
              </a:buClr>
              <a:buSzPts val="2400"/>
              <a:buNone/>
              <a:defRPr>
                <a:solidFill>
                  <a:srgbClr val="40225F"/>
                </a:solidFill>
              </a:defRPr>
            </a:lvl7pPr>
            <a:lvl8pPr lvl="7">
              <a:spcBef>
                <a:spcPts val="0"/>
              </a:spcBef>
              <a:spcAft>
                <a:spcPts val="0"/>
              </a:spcAft>
              <a:buClr>
                <a:srgbClr val="40225F"/>
              </a:buClr>
              <a:buSzPts val="2400"/>
              <a:buNone/>
              <a:defRPr>
                <a:solidFill>
                  <a:srgbClr val="40225F"/>
                </a:solidFill>
              </a:defRPr>
            </a:lvl8pPr>
            <a:lvl9pPr lvl="8">
              <a:spcBef>
                <a:spcPts val="0"/>
              </a:spcBef>
              <a:spcAft>
                <a:spcPts val="0"/>
              </a:spcAft>
              <a:buClr>
                <a:srgbClr val="40225F"/>
              </a:buClr>
              <a:buSzPts val="2400"/>
              <a:buNone/>
              <a:defRPr>
                <a:solidFill>
                  <a:srgbClr val="40225F"/>
                </a:solidFill>
              </a:defRPr>
            </a:lvl9pPr>
          </a:lstStyle>
          <a:p/>
        </p:txBody>
      </p:sp>
      <p:sp>
        <p:nvSpPr>
          <p:cNvPr id="391" name="Google Shape;391;p52"/>
          <p:cNvSpPr txBox="1"/>
          <p:nvPr>
            <p:ph idx="1" type="body"/>
          </p:nvPr>
        </p:nvSpPr>
        <p:spPr>
          <a:xfrm>
            <a:off x="436450" y="1043875"/>
            <a:ext cx="6557100" cy="5727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392" name="Google Shape;392;p52"/>
          <p:cNvSpPr txBox="1"/>
          <p:nvPr>
            <p:ph idx="2" type="body"/>
          </p:nvPr>
        </p:nvSpPr>
        <p:spPr>
          <a:xfrm>
            <a:off x="704025" y="1863575"/>
            <a:ext cx="2098200" cy="2376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393" name="Google Shape;393;p52"/>
          <p:cNvSpPr txBox="1"/>
          <p:nvPr>
            <p:ph idx="3" type="body"/>
          </p:nvPr>
        </p:nvSpPr>
        <p:spPr>
          <a:xfrm>
            <a:off x="3474600" y="1841925"/>
            <a:ext cx="2098200" cy="2376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394" name="Google Shape;394;p52"/>
          <p:cNvSpPr txBox="1"/>
          <p:nvPr>
            <p:ph idx="4" type="body"/>
          </p:nvPr>
        </p:nvSpPr>
        <p:spPr>
          <a:xfrm>
            <a:off x="6245175" y="1841925"/>
            <a:ext cx="2098200" cy="2376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 Dark -Content in box ">
  <p:cSld name="CUSTOM_2">
    <p:bg>
      <p:bgPr>
        <a:gradFill>
          <a:gsLst>
            <a:gs pos="0">
              <a:srgbClr val="2F034D"/>
            </a:gs>
            <a:gs pos="81000">
              <a:srgbClr val="AB0861"/>
            </a:gs>
            <a:gs pos="100000">
              <a:srgbClr val="F06C02"/>
            </a:gs>
          </a:gsLst>
          <a:lin ang="2698631" scaled="0"/>
        </a:gradFill>
      </p:bgPr>
    </p:bg>
    <p:spTree>
      <p:nvGrpSpPr>
        <p:cNvPr id="395" name="Shape 395"/>
        <p:cNvGrpSpPr/>
        <p:nvPr/>
      </p:nvGrpSpPr>
      <p:grpSpPr>
        <a:xfrm>
          <a:off x="0" y="0"/>
          <a:ext cx="0" cy="0"/>
          <a:chOff x="0" y="0"/>
          <a:chExt cx="0" cy="0"/>
        </a:xfrm>
      </p:grpSpPr>
      <p:sp>
        <p:nvSpPr>
          <p:cNvPr id="396" name="Google Shape;396;p5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400"/>
              <a:buNone/>
              <a:defRPr>
                <a:solidFill>
                  <a:schemeClr val="lt1"/>
                </a:solidFill>
              </a:defRPr>
            </a:lvl2pPr>
            <a:lvl3pPr lvl="2">
              <a:spcBef>
                <a:spcPts val="0"/>
              </a:spcBef>
              <a:spcAft>
                <a:spcPts val="0"/>
              </a:spcAft>
              <a:buClr>
                <a:schemeClr val="lt1"/>
              </a:buClr>
              <a:buSzPts val="2400"/>
              <a:buNone/>
              <a:defRPr>
                <a:solidFill>
                  <a:schemeClr val="lt1"/>
                </a:solidFill>
              </a:defRPr>
            </a:lvl3pPr>
            <a:lvl4pPr lvl="3">
              <a:spcBef>
                <a:spcPts val="0"/>
              </a:spcBef>
              <a:spcAft>
                <a:spcPts val="0"/>
              </a:spcAft>
              <a:buClr>
                <a:schemeClr val="lt1"/>
              </a:buClr>
              <a:buSzPts val="2400"/>
              <a:buNone/>
              <a:defRPr>
                <a:solidFill>
                  <a:schemeClr val="lt1"/>
                </a:solidFill>
              </a:defRPr>
            </a:lvl4pPr>
            <a:lvl5pPr lvl="4">
              <a:spcBef>
                <a:spcPts val="0"/>
              </a:spcBef>
              <a:spcAft>
                <a:spcPts val="0"/>
              </a:spcAft>
              <a:buClr>
                <a:schemeClr val="lt1"/>
              </a:buClr>
              <a:buSzPts val="2400"/>
              <a:buNone/>
              <a:defRPr>
                <a:solidFill>
                  <a:schemeClr val="lt1"/>
                </a:solidFill>
              </a:defRPr>
            </a:lvl5pPr>
            <a:lvl6pPr lvl="5">
              <a:spcBef>
                <a:spcPts val="0"/>
              </a:spcBef>
              <a:spcAft>
                <a:spcPts val="0"/>
              </a:spcAft>
              <a:buClr>
                <a:schemeClr val="lt1"/>
              </a:buClr>
              <a:buSzPts val="2400"/>
              <a:buNone/>
              <a:defRPr>
                <a:solidFill>
                  <a:schemeClr val="lt1"/>
                </a:solidFill>
              </a:defRPr>
            </a:lvl6pPr>
            <a:lvl7pPr lvl="6">
              <a:spcBef>
                <a:spcPts val="0"/>
              </a:spcBef>
              <a:spcAft>
                <a:spcPts val="0"/>
              </a:spcAft>
              <a:buClr>
                <a:schemeClr val="lt1"/>
              </a:buClr>
              <a:buSzPts val="2400"/>
              <a:buNone/>
              <a:defRPr>
                <a:solidFill>
                  <a:schemeClr val="lt1"/>
                </a:solidFill>
              </a:defRPr>
            </a:lvl7pPr>
            <a:lvl8pPr lvl="7">
              <a:spcBef>
                <a:spcPts val="0"/>
              </a:spcBef>
              <a:spcAft>
                <a:spcPts val="0"/>
              </a:spcAft>
              <a:buClr>
                <a:schemeClr val="lt1"/>
              </a:buClr>
              <a:buSzPts val="2400"/>
              <a:buNone/>
              <a:defRPr>
                <a:solidFill>
                  <a:schemeClr val="lt1"/>
                </a:solidFill>
              </a:defRPr>
            </a:lvl8pPr>
            <a:lvl9pPr lvl="8">
              <a:spcBef>
                <a:spcPts val="0"/>
              </a:spcBef>
              <a:spcAft>
                <a:spcPts val="0"/>
              </a:spcAft>
              <a:buClr>
                <a:schemeClr val="lt1"/>
              </a:buClr>
              <a:buSzPts val="2400"/>
              <a:buNone/>
              <a:defRPr>
                <a:solidFill>
                  <a:schemeClr val="lt1"/>
                </a:solidFill>
              </a:defRPr>
            </a:lvl9pPr>
          </a:lstStyle>
          <a:p/>
        </p:txBody>
      </p:sp>
      <p:sp>
        <p:nvSpPr>
          <p:cNvPr id="397" name="Google Shape;397;p53"/>
          <p:cNvSpPr txBox="1"/>
          <p:nvPr>
            <p:ph idx="12" type="sldNum"/>
          </p:nvPr>
        </p:nvSpPr>
        <p:spPr>
          <a:xfrm>
            <a:off x="8374947" y="4568876"/>
            <a:ext cx="548700" cy="393600"/>
          </a:xfrm>
          <a:prstGeom prst="rect">
            <a:avLst/>
          </a:prstGeom>
        </p:spPr>
        <p:txBody>
          <a:bodyPr anchorCtr="0" anchor="t" bIns="91425" lIns="91425" spcFirstLastPara="1" rIns="91425" wrap="square" tIns="91425">
            <a:noAutofit/>
          </a:bodyPr>
          <a:lstStyle>
            <a:lvl1pPr lvl="0">
              <a:buNone/>
              <a:defRPr>
                <a:solidFill>
                  <a:schemeClr val="lt2"/>
                </a:solidFill>
              </a:defRPr>
            </a:lvl1pPr>
            <a:lvl2pPr lvl="1">
              <a:buNone/>
              <a:defRPr>
                <a:solidFill>
                  <a:schemeClr val="lt2"/>
                </a:solidFill>
              </a:defRPr>
            </a:lvl2pPr>
            <a:lvl3pPr lvl="2">
              <a:buNone/>
              <a:defRPr>
                <a:solidFill>
                  <a:schemeClr val="lt2"/>
                </a:solidFill>
              </a:defRPr>
            </a:lvl3pPr>
            <a:lvl4pPr lvl="3">
              <a:buNone/>
              <a:defRPr>
                <a:solidFill>
                  <a:schemeClr val="lt2"/>
                </a:solidFill>
              </a:defRPr>
            </a:lvl4pPr>
            <a:lvl5pPr lvl="4">
              <a:buNone/>
              <a:defRPr>
                <a:solidFill>
                  <a:schemeClr val="lt2"/>
                </a:solidFill>
              </a:defRPr>
            </a:lvl5pPr>
            <a:lvl6pPr lvl="5">
              <a:buNone/>
              <a:defRPr>
                <a:solidFill>
                  <a:schemeClr val="lt2"/>
                </a:solidFill>
              </a:defRPr>
            </a:lvl6pPr>
            <a:lvl7pPr lvl="6">
              <a:buNone/>
              <a:defRPr>
                <a:solidFill>
                  <a:schemeClr val="lt2"/>
                </a:solidFill>
              </a:defRPr>
            </a:lvl7pPr>
            <a:lvl8pPr lvl="7">
              <a:buNone/>
              <a:defRPr>
                <a:solidFill>
                  <a:schemeClr val="lt2"/>
                </a:solidFill>
              </a:defRPr>
            </a:lvl8pPr>
            <a:lvl9pPr lvl="8">
              <a:buNone/>
              <a:defRPr>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
        <p:nvSpPr>
          <p:cNvPr id="398" name="Google Shape;398;p53"/>
          <p:cNvSpPr txBox="1"/>
          <p:nvPr>
            <p:ph idx="1" type="body"/>
          </p:nvPr>
        </p:nvSpPr>
        <p:spPr>
          <a:xfrm>
            <a:off x="436450" y="1043875"/>
            <a:ext cx="6557100" cy="5727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lt1"/>
              </a:buClr>
              <a:buSzPts val="1200"/>
              <a:buChar char="●"/>
              <a:defRPr>
                <a:solidFill>
                  <a:schemeClr val="lt1"/>
                </a:solidFill>
              </a:defRPr>
            </a:lvl1pPr>
            <a:lvl2pPr indent="-304800" lvl="1" marL="914400">
              <a:spcBef>
                <a:spcPts val="0"/>
              </a:spcBef>
              <a:spcAft>
                <a:spcPts val="0"/>
              </a:spcAft>
              <a:buClr>
                <a:schemeClr val="lt1"/>
              </a:buClr>
              <a:buSzPts val="1200"/>
              <a:buChar char="○"/>
              <a:defRPr>
                <a:solidFill>
                  <a:schemeClr val="lt1"/>
                </a:solidFill>
              </a:defRPr>
            </a:lvl2pPr>
            <a:lvl3pPr indent="-304800" lvl="2" marL="1371600">
              <a:spcBef>
                <a:spcPts val="0"/>
              </a:spcBef>
              <a:spcAft>
                <a:spcPts val="0"/>
              </a:spcAft>
              <a:buClr>
                <a:schemeClr val="lt1"/>
              </a:buClr>
              <a:buSzPts val="1200"/>
              <a:buChar char="■"/>
              <a:defRPr>
                <a:solidFill>
                  <a:schemeClr val="lt1"/>
                </a:solidFill>
              </a:defRPr>
            </a:lvl3pPr>
            <a:lvl4pPr indent="-304800" lvl="3" marL="1828800">
              <a:spcBef>
                <a:spcPts val="0"/>
              </a:spcBef>
              <a:spcAft>
                <a:spcPts val="0"/>
              </a:spcAft>
              <a:buClr>
                <a:schemeClr val="lt1"/>
              </a:buClr>
              <a:buSzPts val="1200"/>
              <a:buChar char="●"/>
              <a:defRPr>
                <a:solidFill>
                  <a:schemeClr val="lt1"/>
                </a:solidFill>
              </a:defRPr>
            </a:lvl4pPr>
            <a:lvl5pPr indent="-304800" lvl="4" marL="2286000">
              <a:spcBef>
                <a:spcPts val="0"/>
              </a:spcBef>
              <a:spcAft>
                <a:spcPts val="0"/>
              </a:spcAft>
              <a:buClr>
                <a:schemeClr val="lt1"/>
              </a:buClr>
              <a:buSzPts val="1200"/>
              <a:buChar char="○"/>
              <a:defRPr>
                <a:solidFill>
                  <a:schemeClr val="lt1"/>
                </a:solidFill>
              </a:defRPr>
            </a:lvl5pPr>
            <a:lvl6pPr indent="-304800" lvl="5" marL="2743200">
              <a:spcBef>
                <a:spcPts val="0"/>
              </a:spcBef>
              <a:spcAft>
                <a:spcPts val="0"/>
              </a:spcAft>
              <a:buClr>
                <a:schemeClr val="lt1"/>
              </a:buClr>
              <a:buSzPts val="1200"/>
              <a:buChar char="■"/>
              <a:defRPr>
                <a:solidFill>
                  <a:schemeClr val="lt1"/>
                </a:solidFill>
              </a:defRPr>
            </a:lvl6pPr>
            <a:lvl7pPr indent="-304800" lvl="6" marL="3200400">
              <a:spcBef>
                <a:spcPts val="0"/>
              </a:spcBef>
              <a:spcAft>
                <a:spcPts val="0"/>
              </a:spcAft>
              <a:buClr>
                <a:schemeClr val="lt1"/>
              </a:buClr>
              <a:buSzPts val="1200"/>
              <a:buChar char="●"/>
              <a:defRPr>
                <a:solidFill>
                  <a:schemeClr val="lt1"/>
                </a:solidFill>
              </a:defRPr>
            </a:lvl7pPr>
            <a:lvl8pPr indent="-304800" lvl="7" marL="3657600">
              <a:spcBef>
                <a:spcPts val="0"/>
              </a:spcBef>
              <a:spcAft>
                <a:spcPts val="0"/>
              </a:spcAft>
              <a:buClr>
                <a:schemeClr val="lt1"/>
              </a:buClr>
              <a:buSzPts val="1200"/>
              <a:buChar char="○"/>
              <a:defRPr>
                <a:solidFill>
                  <a:schemeClr val="lt1"/>
                </a:solidFill>
              </a:defRPr>
            </a:lvl8pPr>
            <a:lvl9pPr indent="-304800" lvl="8" marL="4114800">
              <a:spcBef>
                <a:spcPts val="0"/>
              </a:spcBef>
              <a:spcAft>
                <a:spcPts val="0"/>
              </a:spcAft>
              <a:buClr>
                <a:schemeClr val="lt1"/>
              </a:buClr>
              <a:buSzPts val="1200"/>
              <a:buChar char="■"/>
              <a:defRPr>
                <a:solidFill>
                  <a:schemeClr val="lt1"/>
                </a:solidFill>
              </a:defRPr>
            </a:lvl9pPr>
          </a:lstStyle>
          <a:p/>
        </p:txBody>
      </p:sp>
      <p:sp>
        <p:nvSpPr>
          <p:cNvPr id="399" name="Google Shape;399;p53"/>
          <p:cNvSpPr txBox="1"/>
          <p:nvPr>
            <p:ph idx="2" type="body"/>
          </p:nvPr>
        </p:nvSpPr>
        <p:spPr>
          <a:xfrm>
            <a:off x="704025" y="1863575"/>
            <a:ext cx="2098200" cy="2376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400" name="Google Shape;400;p53"/>
          <p:cNvSpPr txBox="1"/>
          <p:nvPr>
            <p:ph idx="3" type="body"/>
          </p:nvPr>
        </p:nvSpPr>
        <p:spPr>
          <a:xfrm>
            <a:off x="3474600" y="1841925"/>
            <a:ext cx="2098200" cy="2376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401" name="Google Shape;401;p53"/>
          <p:cNvSpPr txBox="1"/>
          <p:nvPr>
            <p:ph idx="4" type="body"/>
          </p:nvPr>
        </p:nvSpPr>
        <p:spPr>
          <a:xfrm>
            <a:off x="6245175" y="1841925"/>
            <a:ext cx="2098200" cy="2376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402" name="Google Shape;402;p53"/>
          <p:cNvSpPr txBox="1"/>
          <p:nvPr/>
        </p:nvSpPr>
        <p:spPr>
          <a:xfrm>
            <a:off x="1182275" y="4567088"/>
            <a:ext cx="53346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rgbClr val="8F8F8F"/>
                </a:solidFill>
                <a:latin typeface="Inter"/>
                <a:ea typeface="Inter"/>
                <a:cs typeface="Inter"/>
                <a:sym typeface="Inter"/>
              </a:rPr>
              <a:t>Copyright© Eclipse Foundation AISBL and contributors. Made available under CC-BY-SA 4.0 International.</a:t>
            </a:r>
            <a:endParaRPr sz="700">
              <a:solidFill>
                <a:srgbClr val="8F8F8F"/>
              </a:solidFill>
              <a:latin typeface="Inter"/>
              <a:ea typeface="Inter"/>
              <a:cs typeface="Inter"/>
              <a:sym typeface="Inter"/>
            </a:endParaRPr>
          </a:p>
        </p:txBody>
      </p:sp>
      <p:pic>
        <p:nvPicPr>
          <p:cNvPr id="403" name="Google Shape;403;p53" title="SDV_logo-01 (1).png"/>
          <p:cNvPicPr preferRelativeResize="0"/>
          <p:nvPr/>
        </p:nvPicPr>
        <p:blipFill>
          <a:blip r:embed="rId2">
            <a:alphaModFix/>
          </a:blip>
          <a:stretch>
            <a:fillRect/>
          </a:stretch>
        </p:blipFill>
        <p:spPr>
          <a:xfrm>
            <a:off x="476740" y="4528875"/>
            <a:ext cx="684032" cy="25550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 Content with timeline">
  <p:cSld name="CUSTOM_12">
    <p:bg>
      <p:bgPr>
        <a:gradFill>
          <a:gsLst>
            <a:gs pos="0">
              <a:srgbClr val="40225F"/>
            </a:gs>
            <a:gs pos="15000">
              <a:srgbClr val="40225F"/>
            </a:gs>
            <a:gs pos="100000">
              <a:srgbClr val="8A227F"/>
            </a:gs>
          </a:gsLst>
          <a:lin ang="2698631" scaled="0"/>
        </a:gradFill>
      </p:bgPr>
    </p:bg>
    <p:spTree>
      <p:nvGrpSpPr>
        <p:cNvPr id="404" name="Shape 404"/>
        <p:cNvGrpSpPr/>
        <p:nvPr/>
      </p:nvGrpSpPr>
      <p:grpSpPr>
        <a:xfrm>
          <a:off x="0" y="0"/>
          <a:ext cx="0" cy="0"/>
          <a:chOff x="0" y="0"/>
          <a:chExt cx="0" cy="0"/>
        </a:xfrm>
      </p:grpSpPr>
      <p:sp>
        <p:nvSpPr>
          <p:cNvPr id="405" name="Google Shape;405;p5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406" name="Google Shape;406;p54"/>
          <p:cNvSpPr txBox="1"/>
          <p:nvPr>
            <p:ph idx="12" type="sldNum"/>
          </p:nvPr>
        </p:nvSpPr>
        <p:spPr>
          <a:xfrm>
            <a:off x="8374947" y="4568876"/>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07" name="Google Shape;407;p54"/>
          <p:cNvSpPr txBox="1"/>
          <p:nvPr>
            <p:ph idx="2" type="sldNum"/>
          </p:nvPr>
        </p:nvSpPr>
        <p:spPr>
          <a:xfrm>
            <a:off x="8348983" y="4539067"/>
            <a:ext cx="548700" cy="393600"/>
          </a:xfrm>
          <a:prstGeom prst="rect">
            <a:avLst/>
          </a:prstGeom>
        </p:spPr>
        <p:txBody>
          <a:bodyPr anchorCtr="0" anchor="t" bIns="91425" lIns="91425" spcFirstLastPara="1" rIns="91425" wrap="square" tIns="91425">
            <a:noAutofit/>
          </a:bodyPr>
          <a:lstStyle>
            <a:lvl1pPr lvl="0">
              <a:buNone/>
              <a:defRPr>
                <a:solidFill>
                  <a:schemeClr val="lt2"/>
                </a:solidFill>
              </a:defRPr>
            </a:lvl1pPr>
            <a:lvl2pPr lvl="1">
              <a:buNone/>
              <a:defRPr>
                <a:solidFill>
                  <a:schemeClr val="lt2"/>
                </a:solidFill>
              </a:defRPr>
            </a:lvl2pPr>
            <a:lvl3pPr lvl="2">
              <a:buNone/>
              <a:defRPr>
                <a:solidFill>
                  <a:schemeClr val="lt2"/>
                </a:solidFill>
              </a:defRPr>
            </a:lvl3pPr>
            <a:lvl4pPr lvl="3">
              <a:buNone/>
              <a:defRPr>
                <a:solidFill>
                  <a:schemeClr val="lt2"/>
                </a:solidFill>
              </a:defRPr>
            </a:lvl4pPr>
            <a:lvl5pPr lvl="4">
              <a:buNone/>
              <a:defRPr>
                <a:solidFill>
                  <a:schemeClr val="lt2"/>
                </a:solidFill>
              </a:defRPr>
            </a:lvl5pPr>
            <a:lvl6pPr lvl="5">
              <a:buNone/>
              <a:defRPr>
                <a:solidFill>
                  <a:schemeClr val="lt2"/>
                </a:solidFill>
              </a:defRPr>
            </a:lvl6pPr>
            <a:lvl7pPr lvl="6">
              <a:buNone/>
              <a:defRPr>
                <a:solidFill>
                  <a:schemeClr val="lt2"/>
                </a:solidFill>
              </a:defRPr>
            </a:lvl7pPr>
            <a:lvl8pPr lvl="7">
              <a:buNone/>
              <a:defRPr>
                <a:solidFill>
                  <a:schemeClr val="lt2"/>
                </a:solidFill>
              </a:defRPr>
            </a:lvl8pPr>
            <a:lvl9pPr lvl="8">
              <a:buNone/>
              <a:defRPr>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
        <p:nvSpPr>
          <p:cNvPr id="408" name="Google Shape;408;p54"/>
          <p:cNvSpPr txBox="1"/>
          <p:nvPr/>
        </p:nvSpPr>
        <p:spPr>
          <a:xfrm>
            <a:off x="971300" y="4589625"/>
            <a:ext cx="53346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chemeClr val="lt1"/>
                </a:solidFill>
                <a:latin typeface="Inter"/>
                <a:ea typeface="Inter"/>
                <a:cs typeface="Inter"/>
                <a:sym typeface="Inter"/>
              </a:rPr>
              <a:t>Copyright© Eclipse Foundation AISBL and contributors. Made available under CC-BY-SA 4.0 International.</a:t>
            </a:r>
            <a:endParaRPr sz="700">
              <a:solidFill>
                <a:schemeClr val="lt1"/>
              </a:solidFill>
              <a:latin typeface="Inter"/>
              <a:ea typeface="Inter"/>
              <a:cs typeface="Inter"/>
              <a:sym typeface="Inter"/>
            </a:endParaRPr>
          </a:p>
        </p:txBody>
      </p:sp>
      <p:pic>
        <p:nvPicPr>
          <p:cNvPr id="409" name="Google Shape;409;p54" title="SDV_logo-01 (1).png"/>
          <p:cNvPicPr preferRelativeResize="0"/>
          <p:nvPr/>
        </p:nvPicPr>
        <p:blipFill>
          <a:blip r:embed="rId2">
            <a:alphaModFix/>
          </a:blip>
          <a:stretch>
            <a:fillRect/>
          </a:stretch>
        </p:blipFill>
        <p:spPr>
          <a:xfrm>
            <a:off x="287265" y="4539075"/>
            <a:ext cx="684032" cy="25550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1 Content + Image" showMasterSp="0">
  <p:cSld name="6_Picture with Caption">
    <p:spTree>
      <p:nvGrpSpPr>
        <p:cNvPr id="410" name="Shape 410"/>
        <p:cNvGrpSpPr/>
        <p:nvPr/>
      </p:nvGrpSpPr>
      <p:grpSpPr>
        <a:xfrm>
          <a:off x="0" y="0"/>
          <a:ext cx="0" cy="0"/>
          <a:chOff x="0" y="0"/>
          <a:chExt cx="0" cy="0"/>
        </a:xfrm>
      </p:grpSpPr>
      <p:sp>
        <p:nvSpPr>
          <p:cNvPr id="411" name="Google Shape;411;p55"/>
          <p:cNvSpPr txBox="1"/>
          <p:nvPr>
            <p:ph idx="12" type="sldNum"/>
          </p:nvPr>
        </p:nvSpPr>
        <p:spPr>
          <a:xfrm>
            <a:off x="8298149" y="4222745"/>
            <a:ext cx="665700" cy="284700"/>
          </a:xfrm>
          <a:prstGeom prst="rect">
            <a:avLst/>
          </a:prstGeom>
          <a:noFill/>
          <a:ln>
            <a:noFill/>
          </a:ln>
        </p:spPr>
        <p:txBody>
          <a:bodyPr anchorCtr="0" anchor="ctr" bIns="34275" lIns="34275" spcFirstLastPara="1" rIns="34275" wrap="square" tIns="34275">
            <a:spAutoFit/>
          </a:bodyPr>
          <a:lstStyle>
            <a:lvl1pPr indent="0" lvl="0" marL="0" marR="0" algn="r">
              <a:lnSpc>
                <a:spcPct val="100000"/>
              </a:lnSpc>
              <a:spcBef>
                <a:spcPts val="0"/>
              </a:spcBef>
              <a:spcAft>
                <a:spcPts val="0"/>
              </a:spcAft>
              <a:buClr>
                <a:srgbClr val="FFFFFF"/>
              </a:buClr>
              <a:buSzPts val="4500"/>
              <a:buFont typeface="Poppins"/>
              <a:buNone/>
              <a:defRPr b="0" i="0" sz="1400" u="none" cap="none" strike="noStrike">
                <a:solidFill>
                  <a:srgbClr val="FFFFFF"/>
                </a:solidFill>
                <a:latin typeface="Arial"/>
                <a:ea typeface="Arial"/>
                <a:cs typeface="Arial"/>
                <a:sym typeface="Arial"/>
              </a:defRPr>
            </a:lvl1pPr>
            <a:lvl2pPr indent="0" lvl="1" marL="0" marR="0" algn="r">
              <a:lnSpc>
                <a:spcPct val="100000"/>
              </a:lnSpc>
              <a:spcBef>
                <a:spcPts val="0"/>
              </a:spcBef>
              <a:spcAft>
                <a:spcPts val="0"/>
              </a:spcAft>
              <a:buClr>
                <a:srgbClr val="FFFFFF"/>
              </a:buClr>
              <a:buSzPts val="4500"/>
              <a:buFont typeface="Poppins"/>
              <a:buNone/>
              <a:defRPr b="0" i="0" sz="1400" u="none" cap="none" strike="noStrike">
                <a:solidFill>
                  <a:srgbClr val="FFFFFF"/>
                </a:solidFill>
                <a:latin typeface="Arial"/>
                <a:ea typeface="Arial"/>
                <a:cs typeface="Arial"/>
                <a:sym typeface="Arial"/>
              </a:defRPr>
            </a:lvl2pPr>
            <a:lvl3pPr indent="0" lvl="2" marL="0" marR="0" algn="r">
              <a:lnSpc>
                <a:spcPct val="100000"/>
              </a:lnSpc>
              <a:spcBef>
                <a:spcPts val="0"/>
              </a:spcBef>
              <a:spcAft>
                <a:spcPts val="0"/>
              </a:spcAft>
              <a:buClr>
                <a:srgbClr val="FFFFFF"/>
              </a:buClr>
              <a:buSzPts val="4500"/>
              <a:buFont typeface="Poppins"/>
              <a:buNone/>
              <a:defRPr b="0" i="0" sz="1400" u="none" cap="none" strike="noStrike">
                <a:solidFill>
                  <a:srgbClr val="FFFFFF"/>
                </a:solidFill>
                <a:latin typeface="Arial"/>
                <a:ea typeface="Arial"/>
                <a:cs typeface="Arial"/>
                <a:sym typeface="Arial"/>
              </a:defRPr>
            </a:lvl3pPr>
            <a:lvl4pPr indent="0" lvl="3" marL="0" marR="0" algn="r">
              <a:lnSpc>
                <a:spcPct val="100000"/>
              </a:lnSpc>
              <a:spcBef>
                <a:spcPts val="0"/>
              </a:spcBef>
              <a:spcAft>
                <a:spcPts val="0"/>
              </a:spcAft>
              <a:buClr>
                <a:srgbClr val="FFFFFF"/>
              </a:buClr>
              <a:buSzPts val="4500"/>
              <a:buFont typeface="Poppins"/>
              <a:buNone/>
              <a:defRPr b="0" i="0" sz="1400" u="none" cap="none" strike="noStrike">
                <a:solidFill>
                  <a:srgbClr val="FFFFFF"/>
                </a:solidFill>
                <a:latin typeface="Arial"/>
                <a:ea typeface="Arial"/>
                <a:cs typeface="Arial"/>
                <a:sym typeface="Arial"/>
              </a:defRPr>
            </a:lvl4pPr>
            <a:lvl5pPr indent="0" lvl="4" marL="0" marR="0" algn="r">
              <a:lnSpc>
                <a:spcPct val="100000"/>
              </a:lnSpc>
              <a:spcBef>
                <a:spcPts val="0"/>
              </a:spcBef>
              <a:spcAft>
                <a:spcPts val="0"/>
              </a:spcAft>
              <a:buClr>
                <a:srgbClr val="FFFFFF"/>
              </a:buClr>
              <a:buSzPts val="4500"/>
              <a:buFont typeface="Poppins"/>
              <a:buNone/>
              <a:defRPr b="0" i="0" sz="1400" u="none" cap="none" strike="noStrike">
                <a:solidFill>
                  <a:srgbClr val="FFFFFF"/>
                </a:solidFill>
                <a:latin typeface="Arial"/>
                <a:ea typeface="Arial"/>
                <a:cs typeface="Arial"/>
                <a:sym typeface="Arial"/>
              </a:defRPr>
            </a:lvl5pPr>
            <a:lvl6pPr indent="0" lvl="5" marL="0" marR="0" algn="r">
              <a:lnSpc>
                <a:spcPct val="100000"/>
              </a:lnSpc>
              <a:spcBef>
                <a:spcPts val="0"/>
              </a:spcBef>
              <a:spcAft>
                <a:spcPts val="0"/>
              </a:spcAft>
              <a:buClr>
                <a:srgbClr val="FFFFFF"/>
              </a:buClr>
              <a:buSzPts val="4500"/>
              <a:buFont typeface="Poppins"/>
              <a:buNone/>
              <a:defRPr b="0" i="0" sz="1400" u="none" cap="none" strike="noStrike">
                <a:solidFill>
                  <a:srgbClr val="FFFFFF"/>
                </a:solidFill>
                <a:latin typeface="Arial"/>
                <a:ea typeface="Arial"/>
                <a:cs typeface="Arial"/>
                <a:sym typeface="Arial"/>
              </a:defRPr>
            </a:lvl6pPr>
            <a:lvl7pPr indent="0" lvl="6" marL="0" marR="0" algn="r">
              <a:lnSpc>
                <a:spcPct val="100000"/>
              </a:lnSpc>
              <a:spcBef>
                <a:spcPts val="0"/>
              </a:spcBef>
              <a:spcAft>
                <a:spcPts val="0"/>
              </a:spcAft>
              <a:buClr>
                <a:srgbClr val="FFFFFF"/>
              </a:buClr>
              <a:buSzPts val="4500"/>
              <a:buFont typeface="Poppins"/>
              <a:buNone/>
              <a:defRPr b="0" i="0" sz="1400" u="none" cap="none" strike="noStrike">
                <a:solidFill>
                  <a:srgbClr val="FFFFFF"/>
                </a:solidFill>
                <a:latin typeface="Arial"/>
                <a:ea typeface="Arial"/>
                <a:cs typeface="Arial"/>
                <a:sym typeface="Arial"/>
              </a:defRPr>
            </a:lvl7pPr>
            <a:lvl8pPr indent="0" lvl="7" marL="0" marR="0" algn="r">
              <a:lnSpc>
                <a:spcPct val="100000"/>
              </a:lnSpc>
              <a:spcBef>
                <a:spcPts val="0"/>
              </a:spcBef>
              <a:spcAft>
                <a:spcPts val="0"/>
              </a:spcAft>
              <a:buClr>
                <a:srgbClr val="FFFFFF"/>
              </a:buClr>
              <a:buSzPts val="4500"/>
              <a:buFont typeface="Poppins"/>
              <a:buNone/>
              <a:defRPr b="0" i="0" sz="1400" u="none" cap="none" strike="noStrike">
                <a:solidFill>
                  <a:srgbClr val="FFFFFF"/>
                </a:solidFill>
                <a:latin typeface="Arial"/>
                <a:ea typeface="Arial"/>
                <a:cs typeface="Arial"/>
                <a:sym typeface="Arial"/>
              </a:defRPr>
            </a:lvl8pPr>
            <a:lvl9pPr indent="0" lvl="8" marL="0" marR="0" algn="r">
              <a:lnSpc>
                <a:spcPct val="100000"/>
              </a:lnSpc>
              <a:spcBef>
                <a:spcPts val="0"/>
              </a:spcBef>
              <a:spcAft>
                <a:spcPts val="0"/>
              </a:spcAft>
              <a:buClr>
                <a:srgbClr val="FFFFFF"/>
              </a:buClr>
              <a:buSzPts val="4500"/>
              <a:buFont typeface="Poppins"/>
              <a:buNone/>
              <a:defRPr b="0" i="0" sz="1400" u="none" cap="none" strike="noStrike">
                <a:solidFill>
                  <a:srgbClr val="FFFFF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chemeClr val="dk2"/>
              </a:solidFill>
            </a:endParaRPr>
          </a:p>
        </p:txBody>
      </p:sp>
      <p:sp>
        <p:nvSpPr>
          <p:cNvPr id="412" name="Google Shape;412;p55"/>
          <p:cNvSpPr txBox="1"/>
          <p:nvPr>
            <p:ph type="title"/>
          </p:nvPr>
        </p:nvSpPr>
        <p:spPr>
          <a:xfrm>
            <a:off x="43645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Clr>
                <a:srgbClr val="40225F"/>
              </a:buClr>
              <a:buSzPts val="2400"/>
              <a:buNone/>
              <a:defRPr>
                <a:solidFill>
                  <a:srgbClr val="40225F"/>
                </a:solidFill>
              </a:defRPr>
            </a:lvl1pPr>
            <a:lvl2pPr lvl="1">
              <a:spcBef>
                <a:spcPts val="0"/>
              </a:spcBef>
              <a:spcAft>
                <a:spcPts val="0"/>
              </a:spcAft>
              <a:buClr>
                <a:srgbClr val="40225F"/>
              </a:buClr>
              <a:buSzPts val="2400"/>
              <a:buNone/>
              <a:defRPr>
                <a:solidFill>
                  <a:srgbClr val="40225F"/>
                </a:solidFill>
              </a:defRPr>
            </a:lvl2pPr>
            <a:lvl3pPr lvl="2">
              <a:spcBef>
                <a:spcPts val="0"/>
              </a:spcBef>
              <a:spcAft>
                <a:spcPts val="0"/>
              </a:spcAft>
              <a:buClr>
                <a:srgbClr val="40225F"/>
              </a:buClr>
              <a:buSzPts val="2400"/>
              <a:buNone/>
              <a:defRPr>
                <a:solidFill>
                  <a:srgbClr val="40225F"/>
                </a:solidFill>
              </a:defRPr>
            </a:lvl3pPr>
            <a:lvl4pPr lvl="3">
              <a:spcBef>
                <a:spcPts val="0"/>
              </a:spcBef>
              <a:spcAft>
                <a:spcPts val="0"/>
              </a:spcAft>
              <a:buClr>
                <a:srgbClr val="40225F"/>
              </a:buClr>
              <a:buSzPts val="2400"/>
              <a:buNone/>
              <a:defRPr>
                <a:solidFill>
                  <a:srgbClr val="40225F"/>
                </a:solidFill>
              </a:defRPr>
            </a:lvl4pPr>
            <a:lvl5pPr lvl="4">
              <a:spcBef>
                <a:spcPts val="0"/>
              </a:spcBef>
              <a:spcAft>
                <a:spcPts val="0"/>
              </a:spcAft>
              <a:buClr>
                <a:srgbClr val="40225F"/>
              </a:buClr>
              <a:buSzPts val="2400"/>
              <a:buNone/>
              <a:defRPr>
                <a:solidFill>
                  <a:srgbClr val="40225F"/>
                </a:solidFill>
              </a:defRPr>
            </a:lvl5pPr>
            <a:lvl6pPr lvl="5">
              <a:spcBef>
                <a:spcPts val="0"/>
              </a:spcBef>
              <a:spcAft>
                <a:spcPts val="0"/>
              </a:spcAft>
              <a:buClr>
                <a:srgbClr val="40225F"/>
              </a:buClr>
              <a:buSzPts val="2400"/>
              <a:buNone/>
              <a:defRPr>
                <a:solidFill>
                  <a:srgbClr val="40225F"/>
                </a:solidFill>
              </a:defRPr>
            </a:lvl6pPr>
            <a:lvl7pPr lvl="6">
              <a:spcBef>
                <a:spcPts val="0"/>
              </a:spcBef>
              <a:spcAft>
                <a:spcPts val="0"/>
              </a:spcAft>
              <a:buClr>
                <a:srgbClr val="40225F"/>
              </a:buClr>
              <a:buSzPts val="2400"/>
              <a:buNone/>
              <a:defRPr>
                <a:solidFill>
                  <a:srgbClr val="40225F"/>
                </a:solidFill>
              </a:defRPr>
            </a:lvl7pPr>
            <a:lvl8pPr lvl="7">
              <a:spcBef>
                <a:spcPts val="0"/>
              </a:spcBef>
              <a:spcAft>
                <a:spcPts val="0"/>
              </a:spcAft>
              <a:buClr>
                <a:srgbClr val="40225F"/>
              </a:buClr>
              <a:buSzPts val="2400"/>
              <a:buNone/>
              <a:defRPr>
                <a:solidFill>
                  <a:srgbClr val="40225F"/>
                </a:solidFill>
              </a:defRPr>
            </a:lvl8pPr>
            <a:lvl9pPr lvl="8">
              <a:spcBef>
                <a:spcPts val="0"/>
              </a:spcBef>
              <a:spcAft>
                <a:spcPts val="0"/>
              </a:spcAft>
              <a:buClr>
                <a:srgbClr val="40225F"/>
              </a:buClr>
              <a:buSzPts val="2400"/>
              <a:buNone/>
              <a:defRPr>
                <a:solidFill>
                  <a:srgbClr val="40225F"/>
                </a:solidFill>
              </a:defRPr>
            </a:lvl9pPr>
          </a:lstStyle>
          <a:p/>
        </p:txBody>
      </p:sp>
      <p:sp>
        <p:nvSpPr>
          <p:cNvPr id="413" name="Google Shape;413;p55"/>
          <p:cNvSpPr txBox="1"/>
          <p:nvPr>
            <p:ph idx="2" type="sldNum"/>
          </p:nvPr>
        </p:nvSpPr>
        <p:spPr>
          <a:xfrm>
            <a:off x="8374947" y="4568876"/>
            <a:ext cx="548700" cy="393600"/>
          </a:xfrm>
          <a:prstGeom prst="rect">
            <a:avLst/>
          </a:prstGeom>
        </p:spPr>
        <p:txBody>
          <a:bodyPr anchorCtr="0" anchor="t" bIns="91425" lIns="91425" spcFirstLastPara="1" rIns="91425" wrap="square" tIns="91425">
            <a:noAutofit/>
          </a:bodyPr>
          <a:lstStyle>
            <a:lvl1pPr lvl="0">
              <a:buNone/>
              <a:defRPr>
                <a:solidFill>
                  <a:srgbClr val="3D3C3B"/>
                </a:solidFill>
                <a:latin typeface="Roboto"/>
                <a:ea typeface="Roboto"/>
                <a:cs typeface="Roboto"/>
                <a:sym typeface="Roboto"/>
              </a:defRPr>
            </a:lvl1pPr>
            <a:lvl2pPr lvl="1">
              <a:buNone/>
              <a:defRPr>
                <a:solidFill>
                  <a:srgbClr val="3D3C3B"/>
                </a:solidFill>
                <a:latin typeface="Roboto"/>
                <a:ea typeface="Roboto"/>
                <a:cs typeface="Roboto"/>
                <a:sym typeface="Roboto"/>
              </a:defRPr>
            </a:lvl2pPr>
            <a:lvl3pPr lvl="2">
              <a:buNone/>
              <a:defRPr>
                <a:solidFill>
                  <a:srgbClr val="3D3C3B"/>
                </a:solidFill>
                <a:latin typeface="Roboto"/>
                <a:ea typeface="Roboto"/>
                <a:cs typeface="Roboto"/>
                <a:sym typeface="Roboto"/>
              </a:defRPr>
            </a:lvl3pPr>
            <a:lvl4pPr lvl="3">
              <a:buNone/>
              <a:defRPr>
                <a:solidFill>
                  <a:srgbClr val="3D3C3B"/>
                </a:solidFill>
                <a:latin typeface="Roboto"/>
                <a:ea typeface="Roboto"/>
                <a:cs typeface="Roboto"/>
                <a:sym typeface="Roboto"/>
              </a:defRPr>
            </a:lvl4pPr>
            <a:lvl5pPr lvl="4">
              <a:buNone/>
              <a:defRPr>
                <a:solidFill>
                  <a:srgbClr val="3D3C3B"/>
                </a:solidFill>
                <a:latin typeface="Roboto"/>
                <a:ea typeface="Roboto"/>
                <a:cs typeface="Roboto"/>
                <a:sym typeface="Roboto"/>
              </a:defRPr>
            </a:lvl5pPr>
            <a:lvl6pPr lvl="5">
              <a:buNone/>
              <a:defRPr>
                <a:solidFill>
                  <a:srgbClr val="3D3C3B"/>
                </a:solidFill>
                <a:latin typeface="Roboto"/>
                <a:ea typeface="Roboto"/>
                <a:cs typeface="Roboto"/>
                <a:sym typeface="Roboto"/>
              </a:defRPr>
            </a:lvl6pPr>
            <a:lvl7pPr lvl="6">
              <a:buNone/>
              <a:defRPr>
                <a:solidFill>
                  <a:srgbClr val="3D3C3B"/>
                </a:solidFill>
                <a:latin typeface="Roboto"/>
                <a:ea typeface="Roboto"/>
                <a:cs typeface="Roboto"/>
                <a:sym typeface="Roboto"/>
              </a:defRPr>
            </a:lvl7pPr>
            <a:lvl8pPr lvl="7">
              <a:buNone/>
              <a:defRPr>
                <a:solidFill>
                  <a:srgbClr val="3D3C3B"/>
                </a:solidFill>
                <a:latin typeface="Roboto"/>
                <a:ea typeface="Roboto"/>
                <a:cs typeface="Roboto"/>
                <a:sym typeface="Roboto"/>
              </a:defRPr>
            </a:lvl8pPr>
            <a:lvl9pPr lvl="8">
              <a:buNone/>
              <a:defRPr>
                <a:solidFill>
                  <a:srgbClr val="3D3C3B"/>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
        <p:nvSpPr>
          <p:cNvPr id="414" name="Google Shape;414;p55"/>
          <p:cNvSpPr txBox="1"/>
          <p:nvPr/>
        </p:nvSpPr>
        <p:spPr>
          <a:xfrm>
            <a:off x="1182275" y="4567088"/>
            <a:ext cx="53346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rgbClr val="8F8F8F"/>
                </a:solidFill>
                <a:latin typeface="Inter"/>
                <a:ea typeface="Inter"/>
                <a:cs typeface="Inter"/>
                <a:sym typeface="Inter"/>
              </a:rPr>
              <a:t>Copyright© Eclipse Foundation AISBL and contributors. Made available under CC-BY-SA 4.0 International.</a:t>
            </a:r>
            <a:endParaRPr sz="700">
              <a:solidFill>
                <a:srgbClr val="8F8F8F"/>
              </a:solidFill>
              <a:latin typeface="Inter"/>
              <a:ea typeface="Inter"/>
              <a:cs typeface="Inter"/>
              <a:sym typeface="Inter"/>
            </a:endParaRPr>
          </a:p>
        </p:txBody>
      </p:sp>
      <p:pic>
        <p:nvPicPr>
          <p:cNvPr id="415" name="Google Shape;415;p55" title="SDV_logo-color01 (1).png"/>
          <p:cNvPicPr preferRelativeResize="0"/>
          <p:nvPr/>
        </p:nvPicPr>
        <p:blipFill>
          <a:blip r:embed="rId2">
            <a:alphaModFix/>
          </a:blip>
          <a:stretch>
            <a:fillRect/>
          </a:stretch>
        </p:blipFill>
        <p:spPr>
          <a:xfrm>
            <a:off x="436450" y="4516115"/>
            <a:ext cx="684027" cy="255500"/>
          </a:xfrm>
          <a:prstGeom prst="rect">
            <a:avLst/>
          </a:prstGeom>
          <a:noFill/>
          <a:ln>
            <a:noFill/>
          </a:ln>
        </p:spPr>
      </p:pic>
      <p:sp>
        <p:nvSpPr>
          <p:cNvPr id="416" name="Google Shape;416;p55"/>
          <p:cNvSpPr txBox="1"/>
          <p:nvPr>
            <p:ph idx="1" type="body"/>
          </p:nvPr>
        </p:nvSpPr>
        <p:spPr>
          <a:xfrm>
            <a:off x="436450" y="1190134"/>
            <a:ext cx="3837600" cy="30639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417" name="Google Shape;417;p55"/>
          <p:cNvSpPr/>
          <p:nvPr>
            <p:ph idx="3" type="pic"/>
          </p:nvPr>
        </p:nvSpPr>
        <p:spPr>
          <a:xfrm>
            <a:off x="4814450" y="1070125"/>
            <a:ext cx="3483600" cy="3303900"/>
          </a:xfrm>
          <a:prstGeom prst="roundRect">
            <a:avLst>
              <a:gd fmla="val 3546" name="adj"/>
            </a:avLst>
          </a:prstGeom>
          <a:noFill/>
          <a:ln>
            <a:noFill/>
          </a:ln>
        </p:spPr>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2 Content + Image">
  <p:cSld name="Custom Layout 2_1">
    <p:spTree>
      <p:nvGrpSpPr>
        <p:cNvPr id="418" name="Shape 418"/>
        <p:cNvGrpSpPr/>
        <p:nvPr/>
      </p:nvGrpSpPr>
      <p:grpSpPr>
        <a:xfrm>
          <a:off x="0" y="0"/>
          <a:ext cx="0" cy="0"/>
          <a:chOff x="0" y="0"/>
          <a:chExt cx="0" cy="0"/>
        </a:xfrm>
      </p:grpSpPr>
      <p:sp>
        <p:nvSpPr>
          <p:cNvPr id="419" name="Google Shape;419;p56"/>
          <p:cNvSpPr/>
          <p:nvPr/>
        </p:nvSpPr>
        <p:spPr>
          <a:xfrm flipH="1">
            <a:off x="7483850" y="0"/>
            <a:ext cx="1669200" cy="5143500"/>
          </a:xfrm>
          <a:prstGeom prst="rtTriangle">
            <a:avLst/>
          </a:prstGeom>
          <a:gradFill>
            <a:gsLst>
              <a:gs pos="0">
                <a:srgbClr val="372B44"/>
              </a:gs>
              <a:gs pos="100000">
                <a:srgbClr val="AB0761"/>
              </a:gs>
            </a:gsLst>
            <a:lin ang="1350003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420" name="Google Shape;420;p56"/>
          <p:cNvSpPr/>
          <p:nvPr>
            <p:ph idx="2" type="pic"/>
          </p:nvPr>
        </p:nvSpPr>
        <p:spPr>
          <a:xfrm>
            <a:off x="4786550" y="-25"/>
            <a:ext cx="4366500" cy="5143500"/>
          </a:xfrm>
          <a:prstGeom prst="parallelogram">
            <a:avLst>
              <a:gd fmla="val 33249" name="adj"/>
            </a:avLst>
          </a:prstGeom>
          <a:noFill/>
          <a:ln>
            <a:noFill/>
          </a:ln>
        </p:spPr>
      </p:sp>
      <p:sp>
        <p:nvSpPr>
          <p:cNvPr id="421" name="Google Shape;421;p56"/>
          <p:cNvSpPr txBox="1"/>
          <p:nvPr/>
        </p:nvSpPr>
        <p:spPr>
          <a:xfrm>
            <a:off x="0" y="4867500"/>
            <a:ext cx="308700" cy="276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0" i="0" lang="en" sz="800" u="none" cap="none" strike="noStrike">
                <a:solidFill>
                  <a:srgbClr val="3D3C3B"/>
                </a:solidFill>
                <a:latin typeface="Helvetica Neue Light"/>
                <a:ea typeface="Helvetica Neue Light"/>
                <a:cs typeface="Helvetica Neue Light"/>
                <a:sym typeface="Helvetica Neue Light"/>
              </a:rPr>
              <a:t>‹#›</a:t>
            </a:fld>
            <a:endParaRPr b="0" i="0" sz="800" u="none" cap="none" strike="noStrike">
              <a:solidFill>
                <a:srgbClr val="3D3C3B"/>
              </a:solidFill>
              <a:latin typeface="Helvetica Neue Light"/>
              <a:ea typeface="Helvetica Neue Light"/>
              <a:cs typeface="Helvetica Neue Light"/>
              <a:sym typeface="Helvetica Neue Light"/>
            </a:endParaRPr>
          </a:p>
        </p:txBody>
      </p:sp>
      <p:sp>
        <p:nvSpPr>
          <p:cNvPr id="422" name="Google Shape;422;p56"/>
          <p:cNvSpPr txBox="1"/>
          <p:nvPr>
            <p:ph idx="12" type="sldNum"/>
          </p:nvPr>
        </p:nvSpPr>
        <p:spPr>
          <a:xfrm>
            <a:off x="8374947" y="4568876"/>
            <a:ext cx="548700" cy="393600"/>
          </a:xfrm>
          <a:prstGeom prst="rect">
            <a:avLst/>
          </a:prstGeom>
        </p:spPr>
        <p:txBody>
          <a:bodyPr anchorCtr="0" anchor="t" bIns="91425" lIns="91425" spcFirstLastPara="1" rIns="91425" wrap="square" tIns="91425">
            <a:noAutofit/>
          </a:bodyPr>
          <a:lstStyle>
            <a:lvl1pPr lvl="0">
              <a:buNone/>
              <a:defRPr>
                <a:solidFill>
                  <a:schemeClr val="lt2"/>
                </a:solidFill>
              </a:defRPr>
            </a:lvl1pPr>
            <a:lvl2pPr lvl="1">
              <a:buNone/>
              <a:defRPr>
                <a:solidFill>
                  <a:schemeClr val="lt2"/>
                </a:solidFill>
              </a:defRPr>
            </a:lvl2pPr>
            <a:lvl3pPr lvl="2">
              <a:buNone/>
              <a:defRPr>
                <a:solidFill>
                  <a:schemeClr val="lt2"/>
                </a:solidFill>
              </a:defRPr>
            </a:lvl3pPr>
            <a:lvl4pPr lvl="3">
              <a:buNone/>
              <a:defRPr>
                <a:solidFill>
                  <a:schemeClr val="lt2"/>
                </a:solidFill>
              </a:defRPr>
            </a:lvl4pPr>
            <a:lvl5pPr lvl="4">
              <a:buNone/>
              <a:defRPr>
                <a:solidFill>
                  <a:schemeClr val="lt2"/>
                </a:solidFill>
              </a:defRPr>
            </a:lvl5pPr>
            <a:lvl6pPr lvl="5">
              <a:buNone/>
              <a:defRPr>
                <a:solidFill>
                  <a:schemeClr val="lt2"/>
                </a:solidFill>
              </a:defRPr>
            </a:lvl6pPr>
            <a:lvl7pPr lvl="6">
              <a:buNone/>
              <a:defRPr>
                <a:solidFill>
                  <a:schemeClr val="lt2"/>
                </a:solidFill>
              </a:defRPr>
            </a:lvl7pPr>
            <a:lvl8pPr lvl="7">
              <a:buNone/>
              <a:defRPr>
                <a:solidFill>
                  <a:schemeClr val="lt2"/>
                </a:solidFill>
              </a:defRPr>
            </a:lvl8pPr>
            <a:lvl9pPr lvl="8">
              <a:buNone/>
              <a:defRPr>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
        <p:nvSpPr>
          <p:cNvPr id="423" name="Google Shape;423;p56"/>
          <p:cNvSpPr txBox="1"/>
          <p:nvPr/>
        </p:nvSpPr>
        <p:spPr>
          <a:xfrm>
            <a:off x="1182275" y="4567088"/>
            <a:ext cx="53346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rgbClr val="8F8F8F"/>
                </a:solidFill>
                <a:latin typeface="Inter"/>
                <a:ea typeface="Inter"/>
                <a:cs typeface="Inter"/>
                <a:sym typeface="Inter"/>
              </a:rPr>
              <a:t>Copyright© Eclipse Foundation AISBL and contributors. Made available under CC-BY-SA 4.0 International.</a:t>
            </a:r>
            <a:endParaRPr sz="700">
              <a:solidFill>
                <a:srgbClr val="8F8F8F"/>
              </a:solidFill>
              <a:latin typeface="Inter"/>
              <a:ea typeface="Inter"/>
              <a:cs typeface="Inter"/>
              <a:sym typeface="Inter"/>
            </a:endParaRPr>
          </a:p>
        </p:txBody>
      </p:sp>
      <p:pic>
        <p:nvPicPr>
          <p:cNvPr id="424" name="Google Shape;424;p56" title="SDV_logo-color01 (1).png"/>
          <p:cNvPicPr preferRelativeResize="0"/>
          <p:nvPr/>
        </p:nvPicPr>
        <p:blipFill>
          <a:blip r:embed="rId2">
            <a:alphaModFix/>
          </a:blip>
          <a:stretch>
            <a:fillRect/>
          </a:stretch>
        </p:blipFill>
        <p:spPr>
          <a:xfrm>
            <a:off x="436450" y="4516115"/>
            <a:ext cx="684027" cy="255500"/>
          </a:xfrm>
          <a:prstGeom prst="rect">
            <a:avLst/>
          </a:prstGeom>
          <a:noFill/>
          <a:ln>
            <a:noFill/>
          </a:ln>
        </p:spPr>
      </p:pic>
      <p:sp>
        <p:nvSpPr>
          <p:cNvPr id="425" name="Google Shape;425;p56"/>
          <p:cNvSpPr txBox="1"/>
          <p:nvPr>
            <p:ph type="title"/>
          </p:nvPr>
        </p:nvSpPr>
        <p:spPr>
          <a:xfrm>
            <a:off x="43645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Clr>
                <a:srgbClr val="40225F"/>
              </a:buClr>
              <a:buSzPts val="2400"/>
              <a:buNone/>
              <a:defRPr>
                <a:solidFill>
                  <a:srgbClr val="40225F"/>
                </a:solidFill>
              </a:defRPr>
            </a:lvl1pPr>
            <a:lvl2pPr lvl="1">
              <a:spcBef>
                <a:spcPts val="0"/>
              </a:spcBef>
              <a:spcAft>
                <a:spcPts val="0"/>
              </a:spcAft>
              <a:buClr>
                <a:srgbClr val="40225F"/>
              </a:buClr>
              <a:buSzPts val="2400"/>
              <a:buNone/>
              <a:defRPr>
                <a:solidFill>
                  <a:srgbClr val="40225F"/>
                </a:solidFill>
              </a:defRPr>
            </a:lvl2pPr>
            <a:lvl3pPr lvl="2">
              <a:spcBef>
                <a:spcPts val="0"/>
              </a:spcBef>
              <a:spcAft>
                <a:spcPts val="0"/>
              </a:spcAft>
              <a:buClr>
                <a:srgbClr val="40225F"/>
              </a:buClr>
              <a:buSzPts val="2400"/>
              <a:buNone/>
              <a:defRPr>
                <a:solidFill>
                  <a:srgbClr val="40225F"/>
                </a:solidFill>
              </a:defRPr>
            </a:lvl3pPr>
            <a:lvl4pPr lvl="3">
              <a:spcBef>
                <a:spcPts val="0"/>
              </a:spcBef>
              <a:spcAft>
                <a:spcPts val="0"/>
              </a:spcAft>
              <a:buClr>
                <a:srgbClr val="40225F"/>
              </a:buClr>
              <a:buSzPts val="2400"/>
              <a:buNone/>
              <a:defRPr>
                <a:solidFill>
                  <a:srgbClr val="40225F"/>
                </a:solidFill>
              </a:defRPr>
            </a:lvl4pPr>
            <a:lvl5pPr lvl="4">
              <a:spcBef>
                <a:spcPts val="0"/>
              </a:spcBef>
              <a:spcAft>
                <a:spcPts val="0"/>
              </a:spcAft>
              <a:buClr>
                <a:srgbClr val="40225F"/>
              </a:buClr>
              <a:buSzPts val="2400"/>
              <a:buNone/>
              <a:defRPr>
                <a:solidFill>
                  <a:srgbClr val="40225F"/>
                </a:solidFill>
              </a:defRPr>
            </a:lvl5pPr>
            <a:lvl6pPr lvl="5">
              <a:spcBef>
                <a:spcPts val="0"/>
              </a:spcBef>
              <a:spcAft>
                <a:spcPts val="0"/>
              </a:spcAft>
              <a:buClr>
                <a:srgbClr val="40225F"/>
              </a:buClr>
              <a:buSzPts val="2400"/>
              <a:buNone/>
              <a:defRPr>
                <a:solidFill>
                  <a:srgbClr val="40225F"/>
                </a:solidFill>
              </a:defRPr>
            </a:lvl6pPr>
            <a:lvl7pPr lvl="6">
              <a:spcBef>
                <a:spcPts val="0"/>
              </a:spcBef>
              <a:spcAft>
                <a:spcPts val="0"/>
              </a:spcAft>
              <a:buClr>
                <a:srgbClr val="40225F"/>
              </a:buClr>
              <a:buSzPts val="2400"/>
              <a:buNone/>
              <a:defRPr>
                <a:solidFill>
                  <a:srgbClr val="40225F"/>
                </a:solidFill>
              </a:defRPr>
            </a:lvl7pPr>
            <a:lvl8pPr lvl="7">
              <a:spcBef>
                <a:spcPts val="0"/>
              </a:spcBef>
              <a:spcAft>
                <a:spcPts val="0"/>
              </a:spcAft>
              <a:buClr>
                <a:srgbClr val="40225F"/>
              </a:buClr>
              <a:buSzPts val="2400"/>
              <a:buNone/>
              <a:defRPr>
                <a:solidFill>
                  <a:srgbClr val="40225F"/>
                </a:solidFill>
              </a:defRPr>
            </a:lvl8pPr>
            <a:lvl9pPr lvl="8">
              <a:spcBef>
                <a:spcPts val="0"/>
              </a:spcBef>
              <a:spcAft>
                <a:spcPts val="0"/>
              </a:spcAft>
              <a:buClr>
                <a:srgbClr val="40225F"/>
              </a:buClr>
              <a:buSzPts val="2400"/>
              <a:buNone/>
              <a:defRPr>
                <a:solidFill>
                  <a:srgbClr val="40225F"/>
                </a:solidFill>
              </a:defRPr>
            </a:lvl9pPr>
          </a:lstStyle>
          <a:p/>
        </p:txBody>
      </p:sp>
      <p:sp>
        <p:nvSpPr>
          <p:cNvPr id="426" name="Google Shape;426;p56"/>
          <p:cNvSpPr txBox="1"/>
          <p:nvPr>
            <p:ph idx="1" type="body"/>
          </p:nvPr>
        </p:nvSpPr>
        <p:spPr>
          <a:xfrm>
            <a:off x="436450" y="1043875"/>
            <a:ext cx="4494900" cy="5727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3 Content + Images" type="twoObj">
  <p:cSld name="TWO_OBJECTS">
    <p:spTree>
      <p:nvGrpSpPr>
        <p:cNvPr id="427" name="Shape 427"/>
        <p:cNvGrpSpPr/>
        <p:nvPr/>
      </p:nvGrpSpPr>
      <p:grpSpPr>
        <a:xfrm>
          <a:off x="0" y="0"/>
          <a:ext cx="0" cy="0"/>
          <a:chOff x="0" y="0"/>
          <a:chExt cx="0" cy="0"/>
        </a:xfrm>
      </p:grpSpPr>
      <p:sp>
        <p:nvSpPr>
          <p:cNvPr id="428" name="Google Shape;428;p57"/>
          <p:cNvSpPr/>
          <p:nvPr/>
        </p:nvSpPr>
        <p:spPr>
          <a:xfrm>
            <a:off x="3980600" y="0"/>
            <a:ext cx="3640800" cy="5143500"/>
          </a:xfrm>
          <a:prstGeom prst="parallelogram">
            <a:avLst>
              <a:gd fmla="val 39994" name="adj"/>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429" name="Google Shape;429;p57"/>
          <p:cNvSpPr/>
          <p:nvPr/>
        </p:nvSpPr>
        <p:spPr>
          <a:xfrm>
            <a:off x="5444900" y="0"/>
            <a:ext cx="1677600" cy="5143500"/>
          </a:xfrm>
          <a:prstGeom prst="parallelogram">
            <a:avLst>
              <a:gd fmla="val 90816" name="adj"/>
            </a:avLst>
          </a:prstGeom>
          <a:solidFill>
            <a:srgbClr val="701C7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701C7F"/>
              </a:solidFill>
              <a:latin typeface="Inter"/>
              <a:ea typeface="Inter"/>
              <a:cs typeface="Inter"/>
              <a:sym typeface="Inter"/>
            </a:endParaRPr>
          </a:p>
        </p:txBody>
      </p:sp>
      <p:pic>
        <p:nvPicPr>
          <p:cNvPr id="430" name="Google Shape;430;p57"/>
          <p:cNvPicPr preferRelativeResize="0"/>
          <p:nvPr/>
        </p:nvPicPr>
        <p:blipFill>
          <a:blip r:embed="rId2">
            <a:alphaModFix/>
          </a:blip>
          <a:stretch>
            <a:fillRect/>
          </a:stretch>
        </p:blipFill>
        <p:spPr>
          <a:xfrm>
            <a:off x="5587760" y="0"/>
            <a:ext cx="3556242" cy="5143501"/>
          </a:xfrm>
          <a:prstGeom prst="rect">
            <a:avLst/>
          </a:prstGeom>
          <a:noFill/>
          <a:ln>
            <a:noFill/>
          </a:ln>
        </p:spPr>
      </p:pic>
      <p:sp>
        <p:nvSpPr>
          <p:cNvPr id="431" name="Google Shape;431;p57"/>
          <p:cNvSpPr txBox="1"/>
          <p:nvPr>
            <p:ph idx="12" type="sldNum"/>
          </p:nvPr>
        </p:nvSpPr>
        <p:spPr>
          <a:xfrm>
            <a:off x="222314" y="4691750"/>
            <a:ext cx="240300" cy="342000"/>
          </a:xfrm>
          <a:prstGeom prst="rect">
            <a:avLst/>
          </a:prstGeom>
          <a:noFill/>
          <a:ln>
            <a:noFill/>
          </a:ln>
        </p:spPr>
        <p:txBody>
          <a:bodyPr anchorCtr="0" anchor="t" bIns="0" lIns="0" spcFirstLastPara="1" rIns="0" wrap="square" tIns="0">
            <a:norm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rgbClr val="999FA6"/>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rgbClr val="999FA6"/>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rgbClr val="999FA6"/>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rgbClr val="999FA6"/>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rgbClr val="999FA6"/>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rgbClr val="999FA6"/>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rgbClr val="999FA6"/>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rgbClr val="999FA6"/>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rgbClr val="999FA6"/>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
        <p:nvSpPr>
          <p:cNvPr id="432" name="Google Shape;432;p57"/>
          <p:cNvSpPr/>
          <p:nvPr>
            <p:ph idx="2" type="pic"/>
          </p:nvPr>
        </p:nvSpPr>
        <p:spPr>
          <a:xfrm>
            <a:off x="4420200" y="1797358"/>
            <a:ext cx="2085300" cy="1681500"/>
          </a:xfrm>
          <a:prstGeom prst="parallelogram">
            <a:avLst>
              <a:gd fmla="val 29128" name="adj"/>
            </a:avLst>
          </a:prstGeom>
          <a:noFill/>
          <a:ln>
            <a:noFill/>
          </a:ln>
        </p:spPr>
      </p:sp>
      <p:sp>
        <p:nvSpPr>
          <p:cNvPr id="433" name="Google Shape;433;p57"/>
          <p:cNvSpPr/>
          <p:nvPr>
            <p:ph idx="3" type="pic"/>
          </p:nvPr>
        </p:nvSpPr>
        <p:spPr>
          <a:xfrm>
            <a:off x="6359128" y="749601"/>
            <a:ext cx="2085300" cy="1681500"/>
          </a:xfrm>
          <a:prstGeom prst="parallelogram">
            <a:avLst>
              <a:gd fmla="val 29128" name="adj"/>
            </a:avLst>
          </a:prstGeom>
          <a:noFill/>
          <a:ln>
            <a:noFill/>
          </a:ln>
        </p:spPr>
      </p:sp>
      <p:sp>
        <p:nvSpPr>
          <p:cNvPr id="434" name="Google Shape;434;p57"/>
          <p:cNvSpPr/>
          <p:nvPr>
            <p:ph idx="4" type="pic"/>
          </p:nvPr>
        </p:nvSpPr>
        <p:spPr>
          <a:xfrm>
            <a:off x="5782030" y="2712406"/>
            <a:ext cx="2085300" cy="1681500"/>
          </a:xfrm>
          <a:prstGeom prst="parallelogram">
            <a:avLst>
              <a:gd fmla="val 29128" name="adj"/>
            </a:avLst>
          </a:prstGeom>
          <a:noFill/>
          <a:ln>
            <a:noFill/>
          </a:ln>
        </p:spPr>
      </p:sp>
      <p:sp>
        <p:nvSpPr>
          <p:cNvPr id="435" name="Google Shape;435;p57"/>
          <p:cNvSpPr txBox="1"/>
          <p:nvPr>
            <p:ph idx="5" type="sldNum"/>
          </p:nvPr>
        </p:nvSpPr>
        <p:spPr>
          <a:xfrm>
            <a:off x="8374947" y="4568876"/>
            <a:ext cx="548700" cy="393600"/>
          </a:xfrm>
          <a:prstGeom prst="rect">
            <a:avLst/>
          </a:prstGeom>
        </p:spPr>
        <p:txBody>
          <a:bodyPr anchorCtr="0" anchor="t" bIns="91425" lIns="91425" spcFirstLastPara="1" rIns="91425" wrap="square" tIns="91425">
            <a:noAutofit/>
          </a:bodyPr>
          <a:lstStyle>
            <a:lvl1pPr lvl="0">
              <a:buNone/>
              <a:defRPr>
                <a:solidFill>
                  <a:srgbClr val="F3F3F3"/>
                </a:solidFill>
              </a:defRPr>
            </a:lvl1pPr>
            <a:lvl2pPr lvl="1">
              <a:buNone/>
              <a:defRPr>
                <a:solidFill>
                  <a:srgbClr val="F3F3F3"/>
                </a:solidFill>
              </a:defRPr>
            </a:lvl2pPr>
            <a:lvl3pPr lvl="2">
              <a:buNone/>
              <a:defRPr>
                <a:solidFill>
                  <a:srgbClr val="F3F3F3"/>
                </a:solidFill>
              </a:defRPr>
            </a:lvl3pPr>
            <a:lvl4pPr lvl="3">
              <a:buNone/>
              <a:defRPr>
                <a:solidFill>
                  <a:srgbClr val="F3F3F3"/>
                </a:solidFill>
              </a:defRPr>
            </a:lvl4pPr>
            <a:lvl5pPr lvl="4">
              <a:buNone/>
              <a:defRPr>
                <a:solidFill>
                  <a:srgbClr val="F3F3F3"/>
                </a:solidFill>
              </a:defRPr>
            </a:lvl5pPr>
            <a:lvl6pPr lvl="5">
              <a:buNone/>
              <a:defRPr>
                <a:solidFill>
                  <a:srgbClr val="F3F3F3"/>
                </a:solidFill>
              </a:defRPr>
            </a:lvl6pPr>
            <a:lvl7pPr lvl="6">
              <a:buNone/>
              <a:defRPr>
                <a:solidFill>
                  <a:srgbClr val="F3F3F3"/>
                </a:solidFill>
              </a:defRPr>
            </a:lvl7pPr>
            <a:lvl8pPr lvl="7">
              <a:buNone/>
              <a:defRPr>
                <a:solidFill>
                  <a:srgbClr val="F3F3F3"/>
                </a:solidFill>
              </a:defRPr>
            </a:lvl8pPr>
            <a:lvl9pPr lvl="8">
              <a:buNone/>
              <a:defRPr>
                <a:solidFill>
                  <a:srgbClr val="F3F3F3"/>
                </a:solidFill>
              </a:defRPr>
            </a:lvl9pPr>
          </a:lstStyle>
          <a:p>
            <a:pPr indent="0" lvl="0" marL="0" rtl="0" algn="r">
              <a:spcBef>
                <a:spcPts val="0"/>
              </a:spcBef>
              <a:spcAft>
                <a:spcPts val="0"/>
              </a:spcAft>
              <a:buNone/>
            </a:pPr>
            <a:fld id="{00000000-1234-1234-1234-123412341234}" type="slidenum">
              <a:rPr lang="en"/>
              <a:t>‹#›</a:t>
            </a:fld>
            <a:endParaRPr/>
          </a:p>
        </p:txBody>
      </p:sp>
      <p:sp>
        <p:nvSpPr>
          <p:cNvPr id="436" name="Google Shape;436;p57"/>
          <p:cNvSpPr txBox="1"/>
          <p:nvPr/>
        </p:nvSpPr>
        <p:spPr>
          <a:xfrm>
            <a:off x="1182275" y="4567088"/>
            <a:ext cx="53346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rgbClr val="8F8F8F"/>
                </a:solidFill>
                <a:latin typeface="Inter"/>
                <a:ea typeface="Inter"/>
                <a:cs typeface="Inter"/>
                <a:sym typeface="Inter"/>
              </a:rPr>
              <a:t>Copyright© Eclipse Foundation AISBL and contributors. Made available under CC-BY-SA 4.0 International.</a:t>
            </a:r>
            <a:endParaRPr sz="700">
              <a:solidFill>
                <a:srgbClr val="8F8F8F"/>
              </a:solidFill>
              <a:latin typeface="Inter"/>
              <a:ea typeface="Inter"/>
              <a:cs typeface="Inter"/>
              <a:sym typeface="Inter"/>
            </a:endParaRPr>
          </a:p>
        </p:txBody>
      </p:sp>
      <p:pic>
        <p:nvPicPr>
          <p:cNvPr id="437" name="Google Shape;437;p57" title="SDV_logo-color01 (1).png"/>
          <p:cNvPicPr preferRelativeResize="0"/>
          <p:nvPr/>
        </p:nvPicPr>
        <p:blipFill>
          <a:blip r:embed="rId3">
            <a:alphaModFix/>
          </a:blip>
          <a:stretch>
            <a:fillRect/>
          </a:stretch>
        </p:blipFill>
        <p:spPr>
          <a:xfrm>
            <a:off x="436450" y="4516115"/>
            <a:ext cx="684027" cy="255500"/>
          </a:xfrm>
          <a:prstGeom prst="rect">
            <a:avLst/>
          </a:prstGeom>
          <a:noFill/>
          <a:ln>
            <a:noFill/>
          </a:ln>
        </p:spPr>
      </p:pic>
      <p:sp>
        <p:nvSpPr>
          <p:cNvPr id="438" name="Google Shape;438;p57"/>
          <p:cNvSpPr txBox="1"/>
          <p:nvPr>
            <p:ph type="title"/>
          </p:nvPr>
        </p:nvSpPr>
        <p:spPr>
          <a:xfrm>
            <a:off x="43645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Clr>
                <a:srgbClr val="40225F"/>
              </a:buClr>
              <a:buSzPts val="2400"/>
              <a:buNone/>
              <a:defRPr>
                <a:solidFill>
                  <a:srgbClr val="40225F"/>
                </a:solidFill>
              </a:defRPr>
            </a:lvl1pPr>
            <a:lvl2pPr lvl="1">
              <a:spcBef>
                <a:spcPts val="0"/>
              </a:spcBef>
              <a:spcAft>
                <a:spcPts val="0"/>
              </a:spcAft>
              <a:buClr>
                <a:srgbClr val="40225F"/>
              </a:buClr>
              <a:buSzPts val="2400"/>
              <a:buNone/>
              <a:defRPr>
                <a:solidFill>
                  <a:srgbClr val="40225F"/>
                </a:solidFill>
              </a:defRPr>
            </a:lvl2pPr>
            <a:lvl3pPr lvl="2">
              <a:spcBef>
                <a:spcPts val="0"/>
              </a:spcBef>
              <a:spcAft>
                <a:spcPts val="0"/>
              </a:spcAft>
              <a:buClr>
                <a:srgbClr val="40225F"/>
              </a:buClr>
              <a:buSzPts val="2400"/>
              <a:buNone/>
              <a:defRPr>
                <a:solidFill>
                  <a:srgbClr val="40225F"/>
                </a:solidFill>
              </a:defRPr>
            </a:lvl3pPr>
            <a:lvl4pPr lvl="3">
              <a:spcBef>
                <a:spcPts val="0"/>
              </a:spcBef>
              <a:spcAft>
                <a:spcPts val="0"/>
              </a:spcAft>
              <a:buClr>
                <a:srgbClr val="40225F"/>
              </a:buClr>
              <a:buSzPts val="2400"/>
              <a:buNone/>
              <a:defRPr>
                <a:solidFill>
                  <a:srgbClr val="40225F"/>
                </a:solidFill>
              </a:defRPr>
            </a:lvl4pPr>
            <a:lvl5pPr lvl="4">
              <a:spcBef>
                <a:spcPts val="0"/>
              </a:spcBef>
              <a:spcAft>
                <a:spcPts val="0"/>
              </a:spcAft>
              <a:buClr>
                <a:srgbClr val="40225F"/>
              </a:buClr>
              <a:buSzPts val="2400"/>
              <a:buNone/>
              <a:defRPr>
                <a:solidFill>
                  <a:srgbClr val="40225F"/>
                </a:solidFill>
              </a:defRPr>
            </a:lvl5pPr>
            <a:lvl6pPr lvl="5">
              <a:spcBef>
                <a:spcPts val="0"/>
              </a:spcBef>
              <a:spcAft>
                <a:spcPts val="0"/>
              </a:spcAft>
              <a:buClr>
                <a:srgbClr val="40225F"/>
              </a:buClr>
              <a:buSzPts val="2400"/>
              <a:buNone/>
              <a:defRPr>
                <a:solidFill>
                  <a:srgbClr val="40225F"/>
                </a:solidFill>
              </a:defRPr>
            </a:lvl6pPr>
            <a:lvl7pPr lvl="6">
              <a:spcBef>
                <a:spcPts val="0"/>
              </a:spcBef>
              <a:spcAft>
                <a:spcPts val="0"/>
              </a:spcAft>
              <a:buClr>
                <a:srgbClr val="40225F"/>
              </a:buClr>
              <a:buSzPts val="2400"/>
              <a:buNone/>
              <a:defRPr>
                <a:solidFill>
                  <a:srgbClr val="40225F"/>
                </a:solidFill>
              </a:defRPr>
            </a:lvl7pPr>
            <a:lvl8pPr lvl="7">
              <a:spcBef>
                <a:spcPts val="0"/>
              </a:spcBef>
              <a:spcAft>
                <a:spcPts val="0"/>
              </a:spcAft>
              <a:buClr>
                <a:srgbClr val="40225F"/>
              </a:buClr>
              <a:buSzPts val="2400"/>
              <a:buNone/>
              <a:defRPr>
                <a:solidFill>
                  <a:srgbClr val="40225F"/>
                </a:solidFill>
              </a:defRPr>
            </a:lvl8pPr>
            <a:lvl9pPr lvl="8">
              <a:spcBef>
                <a:spcPts val="0"/>
              </a:spcBef>
              <a:spcAft>
                <a:spcPts val="0"/>
              </a:spcAft>
              <a:buClr>
                <a:srgbClr val="40225F"/>
              </a:buClr>
              <a:buSzPts val="2400"/>
              <a:buNone/>
              <a:defRPr>
                <a:solidFill>
                  <a:srgbClr val="40225F"/>
                </a:solidFill>
              </a:defRPr>
            </a:lvl9pPr>
          </a:lstStyle>
          <a:p/>
        </p:txBody>
      </p:sp>
      <p:sp>
        <p:nvSpPr>
          <p:cNvPr id="439" name="Google Shape;439;p57"/>
          <p:cNvSpPr txBox="1"/>
          <p:nvPr>
            <p:ph idx="1" type="body"/>
          </p:nvPr>
        </p:nvSpPr>
        <p:spPr>
          <a:xfrm>
            <a:off x="436450" y="1043875"/>
            <a:ext cx="4494900" cy="5727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Tree>
  </p:cSld>
  <p:clrMapOvr>
    <a:masterClrMapping/>
  </p:clrMapOvr>
  <p:extLst>
    <p:ext uri="{DCECCB84-F9BA-43D5-87BE-67443E8EF086}">
      <p15:sldGuideLst>
        <p15:guide id="1" pos="135">
          <p15:clr>
            <a:srgbClr val="FBAE40"/>
          </p15:clr>
        </p15:guide>
        <p15:guide id="2" pos="5624">
          <p15:clr>
            <a:srgbClr val="FBAE40"/>
          </p15:clr>
        </p15:guide>
        <p15:guide id="3" orient="horz" pos="135">
          <p15:clr>
            <a:srgbClr val="FBAE40"/>
          </p15:clr>
        </p15:guide>
        <p15:guide id="4" orient="horz" pos="340">
          <p15:clr>
            <a:srgbClr val="FBAE40"/>
          </p15:clr>
        </p15:guide>
        <p15:guide id="5" orient="horz" pos="545">
          <p15:clr>
            <a:srgbClr val="FBAE40"/>
          </p15:clr>
        </p15:guide>
        <p15:guide id="6" orient="horz" pos="680">
          <p15:clr>
            <a:srgbClr val="FBAE40"/>
          </p15:clr>
        </p15:guide>
        <p15:guide id="7" orient="horz" pos="2870">
          <p15:clr>
            <a:srgbClr val="FBAE40"/>
          </p15:clr>
        </p15:guide>
        <p15:guide id="8" pos="2688">
          <p15:clr>
            <a:srgbClr val="FBAE40"/>
          </p15:clr>
        </p15:guide>
        <p15:guide id="9" pos="3073">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1Impact slide">
  <p:cSld name="CUSTOM_13">
    <p:bg>
      <p:bgPr>
        <a:solidFill>
          <a:srgbClr val="40225F"/>
        </a:solidFill>
      </p:bgPr>
    </p:bg>
    <p:spTree>
      <p:nvGrpSpPr>
        <p:cNvPr id="440" name="Shape 440"/>
        <p:cNvGrpSpPr/>
        <p:nvPr/>
      </p:nvGrpSpPr>
      <p:grpSpPr>
        <a:xfrm>
          <a:off x="0" y="0"/>
          <a:ext cx="0" cy="0"/>
          <a:chOff x="0" y="0"/>
          <a:chExt cx="0" cy="0"/>
        </a:xfrm>
      </p:grpSpPr>
      <p:sp>
        <p:nvSpPr>
          <p:cNvPr id="441" name="Google Shape;441;p58"/>
          <p:cNvSpPr/>
          <p:nvPr/>
        </p:nvSpPr>
        <p:spPr>
          <a:xfrm flipH="1">
            <a:off x="13600" y="0"/>
            <a:ext cx="9144000" cy="5143500"/>
          </a:xfrm>
          <a:prstGeom prst="flowChartManualInput">
            <a:avLst/>
          </a:prstGeom>
          <a:gradFill>
            <a:gsLst>
              <a:gs pos="0">
                <a:srgbClr val="40225F"/>
              </a:gs>
              <a:gs pos="15000">
                <a:srgbClr val="40225F"/>
              </a:gs>
              <a:gs pos="100000">
                <a:srgbClr val="8A227F"/>
              </a:gs>
            </a:gsLst>
            <a:lin ang="1350003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442" name="Google Shape;442;p58"/>
          <p:cNvSpPr txBox="1"/>
          <p:nvPr>
            <p:ph type="title"/>
          </p:nvPr>
        </p:nvSpPr>
        <p:spPr>
          <a:xfrm>
            <a:off x="1659900" y="2647750"/>
            <a:ext cx="5988300" cy="572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3000"/>
              <a:buNone/>
              <a:defRPr sz="3000">
                <a:solidFill>
                  <a:schemeClr val="lt1"/>
                </a:solidFill>
              </a:defRPr>
            </a:lvl1pPr>
            <a:lvl2pPr lvl="1">
              <a:spcBef>
                <a:spcPts val="0"/>
              </a:spcBef>
              <a:spcAft>
                <a:spcPts val="0"/>
              </a:spcAft>
              <a:buClr>
                <a:schemeClr val="lt1"/>
              </a:buClr>
              <a:buSzPts val="3000"/>
              <a:buNone/>
              <a:defRPr sz="3000">
                <a:solidFill>
                  <a:schemeClr val="lt1"/>
                </a:solidFill>
              </a:defRPr>
            </a:lvl2pPr>
            <a:lvl3pPr lvl="2">
              <a:spcBef>
                <a:spcPts val="0"/>
              </a:spcBef>
              <a:spcAft>
                <a:spcPts val="0"/>
              </a:spcAft>
              <a:buClr>
                <a:schemeClr val="lt1"/>
              </a:buClr>
              <a:buSzPts val="3000"/>
              <a:buNone/>
              <a:defRPr sz="3000">
                <a:solidFill>
                  <a:schemeClr val="lt1"/>
                </a:solidFill>
              </a:defRPr>
            </a:lvl3pPr>
            <a:lvl4pPr lvl="3">
              <a:spcBef>
                <a:spcPts val="0"/>
              </a:spcBef>
              <a:spcAft>
                <a:spcPts val="0"/>
              </a:spcAft>
              <a:buClr>
                <a:schemeClr val="lt1"/>
              </a:buClr>
              <a:buSzPts val="3000"/>
              <a:buNone/>
              <a:defRPr sz="3000">
                <a:solidFill>
                  <a:schemeClr val="lt1"/>
                </a:solidFill>
              </a:defRPr>
            </a:lvl4pPr>
            <a:lvl5pPr lvl="4">
              <a:spcBef>
                <a:spcPts val="0"/>
              </a:spcBef>
              <a:spcAft>
                <a:spcPts val="0"/>
              </a:spcAft>
              <a:buClr>
                <a:schemeClr val="lt1"/>
              </a:buClr>
              <a:buSzPts val="3000"/>
              <a:buNone/>
              <a:defRPr sz="3000">
                <a:solidFill>
                  <a:schemeClr val="lt1"/>
                </a:solidFill>
              </a:defRPr>
            </a:lvl5pPr>
            <a:lvl6pPr lvl="5">
              <a:spcBef>
                <a:spcPts val="0"/>
              </a:spcBef>
              <a:spcAft>
                <a:spcPts val="0"/>
              </a:spcAft>
              <a:buClr>
                <a:schemeClr val="lt1"/>
              </a:buClr>
              <a:buSzPts val="3000"/>
              <a:buNone/>
              <a:defRPr sz="3000">
                <a:solidFill>
                  <a:schemeClr val="lt1"/>
                </a:solidFill>
              </a:defRPr>
            </a:lvl6pPr>
            <a:lvl7pPr lvl="6">
              <a:spcBef>
                <a:spcPts val="0"/>
              </a:spcBef>
              <a:spcAft>
                <a:spcPts val="0"/>
              </a:spcAft>
              <a:buClr>
                <a:schemeClr val="lt1"/>
              </a:buClr>
              <a:buSzPts val="3000"/>
              <a:buNone/>
              <a:defRPr sz="3000">
                <a:solidFill>
                  <a:schemeClr val="lt1"/>
                </a:solidFill>
              </a:defRPr>
            </a:lvl7pPr>
            <a:lvl8pPr lvl="7">
              <a:spcBef>
                <a:spcPts val="0"/>
              </a:spcBef>
              <a:spcAft>
                <a:spcPts val="0"/>
              </a:spcAft>
              <a:buClr>
                <a:schemeClr val="lt1"/>
              </a:buClr>
              <a:buSzPts val="3000"/>
              <a:buNone/>
              <a:defRPr sz="3000">
                <a:solidFill>
                  <a:schemeClr val="lt1"/>
                </a:solidFill>
              </a:defRPr>
            </a:lvl8pPr>
            <a:lvl9pPr lvl="8">
              <a:spcBef>
                <a:spcPts val="0"/>
              </a:spcBef>
              <a:spcAft>
                <a:spcPts val="0"/>
              </a:spcAft>
              <a:buClr>
                <a:schemeClr val="lt1"/>
              </a:buClr>
              <a:buSzPts val="3000"/>
              <a:buNone/>
              <a:defRPr sz="3000">
                <a:solidFill>
                  <a:schemeClr val="lt1"/>
                </a:solidFill>
              </a:defRPr>
            </a:lvl9pPr>
          </a:lstStyle>
          <a:p/>
        </p:txBody>
      </p:sp>
      <p:sp>
        <p:nvSpPr>
          <p:cNvPr id="443" name="Google Shape;443;p58"/>
          <p:cNvSpPr txBox="1"/>
          <p:nvPr>
            <p:ph idx="12" type="sldNum"/>
          </p:nvPr>
        </p:nvSpPr>
        <p:spPr>
          <a:xfrm>
            <a:off x="8374947" y="4568876"/>
            <a:ext cx="548700" cy="393600"/>
          </a:xfrm>
          <a:prstGeom prst="rect">
            <a:avLst/>
          </a:prstGeom>
        </p:spPr>
        <p:txBody>
          <a:bodyPr anchorCtr="0" anchor="t" bIns="91425" lIns="91425" spcFirstLastPara="1" rIns="91425" wrap="square" tIns="91425">
            <a:noAutofit/>
          </a:bodyPr>
          <a:lstStyle>
            <a:lvl1pPr lvl="0">
              <a:buNone/>
              <a:defRPr>
                <a:solidFill>
                  <a:schemeClr val="lt2"/>
                </a:solidFill>
              </a:defRPr>
            </a:lvl1pPr>
            <a:lvl2pPr lvl="1">
              <a:buNone/>
              <a:defRPr>
                <a:solidFill>
                  <a:schemeClr val="lt2"/>
                </a:solidFill>
              </a:defRPr>
            </a:lvl2pPr>
            <a:lvl3pPr lvl="2">
              <a:buNone/>
              <a:defRPr>
                <a:solidFill>
                  <a:schemeClr val="lt2"/>
                </a:solidFill>
              </a:defRPr>
            </a:lvl3pPr>
            <a:lvl4pPr lvl="3">
              <a:buNone/>
              <a:defRPr>
                <a:solidFill>
                  <a:schemeClr val="lt2"/>
                </a:solidFill>
              </a:defRPr>
            </a:lvl4pPr>
            <a:lvl5pPr lvl="4">
              <a:buNone/>
              <a:defRPr>
                <a:solidFill>
                  <a:schemeClr val="lt2"/>
                </a:solidFill>
              </a:defRPr>
            </a:lvl5pPr>
            <a:lvl6pPr lvl="5">
              <a:buNone/>
              <a:defRPr>
                <a:solidFill>
                  <a:schemeClr val="lt2"/>
                </a:solidFill>
              </a:defRPr>
            </a:lvl6pPr>
            <a:lvl7pPr lvl="6">
              <a:buNone/>
              <a:defRPr>
                <a:solidFill>
                  <a:schemeClr val="lt2"/>
                </a:solidFill>
              </a:defRPr>
            </a:lvl7pPr>
            <a:lvl8pPr lvl="7">
              <a:buNone/>
              <a:defRPr>
                <a:solidFill>
                  <a:schemeClr val="lt2"/>
                </a:solidFill>
              </a:defRPr>
            </a:lvl8pPr>
            <a:lvl9pPr lvl="8">
              <a:buNone/>
              <a:defRPr>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
        <p:nvSpPr>
          <p:cNvPr id="444" name="Google Shape;444;p58"/>
          <p:cNvSpPr txBox="1"/>
          <p:nvPr/>
        </p:nvSpPr>
        <p:spPr>
          <a:xfrm>
            <a:off x="1152725" y="4589625"/>
            <a:ext cx="53346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chemeClr val="lt1"/>
                </a:solidFill>
                <a:latin typeface="Inter"/>
                <a:ea typeface="Inter"/>
                <a:cs typeface="Inter"/>
                <a:sym typeface="Inter"/>
              </a:rPr>
              <a:t>Copyright© Eclipse Foundation AISBL and contributors. Made available under CC-BY-SA 4.0 International.</a:t>
            </a:r>
            <a:endParaRPr sz="700">
              <a:solidFill>
                <a:schemeClr val="lt1"/>
              </a:solidFill>
              <a:latin typeface="Inter"/>
              <a:ea typeface="Inter"/>
              <a:cs typeface="Inter"/>
              <a:sym typeface="Inter"/>
            </a:endParaRPr>
          </a:p>
        </p:txBody>
      </p:sp>
      <p:pic>
        <p:nvPicPr>
          <p:cNvPr id="445" name="Google Shape;445;p58" title="SDV_logo-01 (1).png"/>
          <p:cNvPicPr preferRelativeResize="0"/>
          <p:nvPr/>
        </p:nvPicPr>
        <p:blipFill>
          <a:blip r:embed="rId2">
            <a:alphaModFix/>
          </a:blip>
          <a:stretch>
            <a:fillRect/>
          </a:stretch>
        </p:blipFill>
        <p:spPr>
          <a:xfrm>
            <a:off x="468690" y="4539075"/>
            <a:ext cx="684032" cy="255500"/>
          </a:xfrm>
          <a:prstGeom prst="rect">
            <a:avLst/>
          </a:prstGeom>
          <a:noFill/>
          <a:ln>
            <a:noFill/>
          </a:ln>
        </p:spPr>
      </p:pic>
      <p:pic>
        <p:nvPicPr>
          <p:cNvPr id="446" name="Google Shape;446;p58" title="SDV Cheat sheet (1).png"/>
          <p:cNvPicPr preferRelativeResize="0"/>
          <p:nvPr/>
        </p:nvPicPr>
        <p:blipFill rotWithShape="1">
          <a:blip r:embed="rId3">
            <a:alphaModFix/>
          </a:blip>
          <a:srcRect b="4802" l="66557" r="-20734" t="20168"/>
          <a:stretch/>
        </p:blipFill>
        <p:spPr>
          <a:xfrm>
            <a:off x="13602" y="0"/>
            <a:ext cx="5873448" cy="5143500"/>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1 Team into slide -">
  <p:cSld name="CUSTOM_9">
    <p:bg>
      <p:bgPr>
        <a:gradFill>
          <a:gsLst>
            <a:gs pos="0">
              <a:srgbClr val="2F034D"/>
            </a:gs>
            <a:gs pos="17000">
              <a:srgbClr val="40225F"/>
            </a:gs>
            <a:gs pos="70000">
              <a:srgbClr val="AB0861"/>
            </a:gs>
            <a:gs pos="100000">
              <a:srgbClr val="F06C02"/>
            </a:gs>
          </a:gsLst>
          <a:lin ang="2698631" scaled="0"/>
        </a:gradFill>
      </p:bgPr>
    </p:bg>
    <p:spTree>
      <p:nvGrpSpPr>
        <p:cNvPr id="447" name="Shape 447"/>
        <p:cNvGrpSpPr/>
        <p:nvPr/>
      </p:nvGrpSpPr>
      <p:grpSpPr>
        <a:xfrm>
          <a:off x="0" y="0"/>
          <a:ext cx="0" cy="0"/>
          <a:chOff x="0" y="0"/>
          <a:chExt cx="0" cy="0"/>
        </a:xfrm>
      </p:grpSpPr>
      <p:pic>
        <p:nvPicPr>
          <p:cNvPr id="448" name="Google Shape;448;p59" title="SDV Cheat sheet (1).png"/>
          <p:cNvPicPr preferRelativeResize="0"/>
          <p:nvPr/>
        </p:nvPicPr>
        <p:blipFill rotWithShape="1">
          <a:blip r:embed="rId2">
            <a:alphaModFix/>
          </a:blip>
          <a:srcRect b="9025" l="57141" r="-1153" t="0"/>
          <a:stretch/>
        </p:blipFill>
        <p:spPr>
          <a:xfrm flipH="1">
            <a:off x="5211402" y="0"/>
            <a:ext cx="3935098" cy="5143500"/>
          </a:xfrm>
          <a:prstGeom prst="rect">
            <a:avLst/>
          </a:prstGeom>
          <a:noFill/>
          <a:ln>
            <a:noFill/>
          </a:ln>
        </p:spPr>
      </p:pic>
      <p:sp>
        <p:nvSpPr>
          <p:cNvPr id="449" name="Google Shape;449;p59"/>
          <p:cNvSpPr txBox="1"/>
          <p:nvPr>
            <p:ph type="title"/>
          </p:nvPr>
        </p:nvSpPr>
        <p:spPr>
          <a:xfrm>
            <a:off x="447550" y="1296800"/>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400"/>
              <a:buNone/>
              <a:defRPr>
                <a:solidFill>
                  <a:schemeClr val="lt1"/>
                </a:solidFill>
              </a:defRPr>
            </a:lvl2pPr>
            <a:lvl3pPr lvl="2">
              <a:spcBef>
                <a:spcPts val="0"/>
              </a:spcBef>
              <a:spcAft>
                <a:spcPts val="0"/>
              </a:spcAft>
              <a:buClr>
                <a:schemeClr val="lt1"/>
              </a:buClr>
              <a:buSzPts val="2400"/>
              <a:buNone/>
              <a:defRPr>
                <a:solidFill>
                  <a:schemeClr val="lt1"/>
                </a:solidFill>
              </a:defRPr>
            </a:lvl3pPr>
            <a:lvl4pPr lvl="3">
              <a:spcBef>
                <a:spcPts val="0"/>
              </a:spcBef>
              <a:spcAft>
                <a:spcPts val="0"/>
              </a:spcAft>
              <a:buClr>
                <a:schemeClr val="lt1"/>
              </a:buClr>
              <a:buSzPts val="2400"/>
              <a:buNone/>
              <a:defRPr>
                <a:solidFill>
                  <a:schemeClr val="lt1"/>
                </a:solidFill>
              </a:defRPr>
            </a:lvl4pPr>
            <a:lvl5pPr lvl="4">
              <a:spcBef>
                <a:spcPts val="0"/>
              </a:spcBef>
              <a:spcAft>
                <a:spcPts val="0"/>
              </a:spcAft>
              <a:buClr>
                <a:schemeClr val="lt1"/>
              </a:buClr>
              <a:buSzPts val="2400"/>
              <a:buNone/>
              <a:defRPr>
                <a:solidFill>
                  <a:schemeClr val="lt1"/>
                </a:solidFill>
              </a:defRPr>
            </a:lvl5pPr>
            <a:lvl6pPr lvl="5">
              <a:spcBef>
                <a:spcPts val="0"/>
              </a:spcBef>
              <a:spcAft>
                <a:spcPts val="0"/>
              </a:spcAft>
              <a:buClr>
                <a:schemeClr val="lt1"/>
              </a:buClr>
              <a:buSzPts val="2400"/>
              <a:buNone/>
              <a:defRPr>
                <a:solidFill>
                  <a:schemeClr val="lt1"/>
                </a:solidFill>
              </a:defRPr>
            </a:lvl6pPr>
            <a:lvl7pPr lvl="6">
              <a:spcBef>
                <a:spcPts val="0"/>
              </a:spcBef>
              <a:spcAft>
                <a:spcPts val="0"/>
              </a:spcAft>
              <a:buClr>
                <a:schemeClr val="lt1"/>
              </a:buClr>
              <a:buSzPts val="2400"/>
              <a:buNone/>
              <a:defRPr>
                <a:solidFill>
                  <a:schemeClr val="lt1"/>
                </a:solidFill>
              </a:defRPr>
            </a:lvl7pPr>
            <a:lvl8pPr lvl="7">
              <a:spcBef>
                <a:spcPts val="0"/>
              </a:spcBef>
              <a:spcAft>
                <a:spcPts val="0"/>
              </a:spcAft>
              <a:buClr>
                <a:schemeClr val="lt1"/>
              </a:buClr>
              <a:buSzPts val="2400"/>
              <a:buNone/>
              <a:defRPr>
                <a:solidFill>
                  <a:schemeClr val="lt1"/>
                </a:solidFill>
              </a:defRPr>
            </a:lvl8pPr>
            <a:lvl9pPr lvl="8">
              <a:spcBef>
                <a:spcPts val="0"/>
              </a:spcBef>
              <a:spcAft>
                <a:spcPts val="0"/>
              </a:spcAft>
              <a:buClr>
                <a:schemeClr val="lt1"/>
              </a:buClr>
              <a:buSzPts val="2400"/>
              <a:buNone/>
              <a:defRPr>
                <a:solidFill>
                  <a:schemeClr val="lt1"/>
                </a:solidFill>
              </a:defRPr>
            </a:lvl9pPr>
          </a:lstStyle>
          <a:p/>
        </p:txBody>
      </p:sp>
      <p:sp>
        <p:nvSpPr>
          <p:cNvPr id="450" name="Google Shape;450;p59"/>
          <p:cNvSpPr txBox="1"/>
          <p:nvPr>
            <p:ph idx="1" type="subTitle"/>
          </p:nvPr>
        </p:nvSpPr>
        <p:spPr>
          <a:xfrm>
            <a:off x="5536275" y="3300775"/>
            <a:ext cx="1589400" cy="10650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None/>
              <a:defRPr b="1" sz="1400">
                <a:solidFill>
                  <a:schemeClr val="lt1"/>
                </a:solidFill>
              </a:defRPr>
            </a:lvl1pPr>
            <a:lvl2pPr lvl="1">
              <a:spcBef>
                <a:spcPts val="0"/>
              </a:spcBef>
              <a:spcAft>
                <a:spcPts val="0"/>
              </a:spcAft>
              <a:buClr>
                <a:schemeClr val="lt1"/>
              </a:buClr>
              <a:buSzPts val="1400"/>
              <a:buNone/>
              <a:defRPr b="1" sz="1400">
                <a:solidFill>
                  <a:schemeClr val="lt1"/>
                </a:solidFill>
              </a:defRPr>
            </a:lvl2pPr>
            <a:lvl3pPr lvl="2">
              <a:spcBef>
                <a:spcPts val="0"/>
              </a:spcBef>
              <a:spcAft>
                <a:spcPts val="0"/>
              </a:spcAft>
              <a:buClr>
                <a:schemeClr val="lt1"/>
              </a:buClr>
              <a:buSzPts val="1400"/>
              <a:buNone/>
              <a:defRPr b="1" sz="1400">
                <a:solidFill>
                  <a:schemeClr val="lt1"/>
                </a:solidFill>
              </a:defRPr>
            </a:lvl3pPr>
            <a:lvl4pPr lvl="3">
              <a:spcBef>
                <a:spcPts val="0"/>
              </a:spcBef>
              <a:spcAft>
                <a:spcPts val="0"/>
              </a:spcAft>
              <a:buClr>
                <a:schemeClr val="lt1"/>
              </a:buClr>
              <a:buSzPts val="1400"/>
              <a:buNone/>
              <a:defRPr b="1" sz="1400">
                <a:solidFill>
                  <a:schemeClr val="lt1"/>
                </a:solidFill>
              </a:defRPr>
            </a:lvl4pPr>
            <a:lvl5pPr lvl="4">
              <a:spcBef>
                <a:spcPts val="0"/>
              </a:spcBef>
              <a:spcAft>
                <a:spcPts val="0"/>
              </a:spcAft>
              <a:buClr>
                <a:schemeClr val="lt1"/>
              </a:buClr>
              <a:buSzPts val="1400"/>
              <a:buNone/>
              <a:defRPr b="1" sz="1400">
                <a:solidFill>
                  <a:schemeClr val="lt1"/>
                </a:solidFill>
              </a:defRPr>
            </a:lvl5pPr>
            <a:lvl6pPr lvl="5">
              <a:spcBef>
                <a:spcPts val="0"/>
              </a:spcBef>
              <a:spcAft>
                <a:spcPts val="0"/>
              </a:spcAft>
              <a:buClr>
                <a:schemeClr val="lt1"/>
              </a:buClr>
              <a:buSzPts val="1400"/>
              <a:buNone/>
              <a:defRPr b="1" sz="1400">
                <a:solidFill>
                  <a:schemeClr val="lt1"/>
                </a:solidFill>
              </a:defRPr>
            </a:lvl6pPr>
            <a:lvl7pPr lvl="6">
              <a:spcBef>
                <a:spcPts val="0"/>
              </a:spcBef>
              <a:spcAft>
                <a:spcPts val="0"/>
              </a:spcAft>
              <a:buClr>
                <a:schemeClr val="lt1"/>
              </a:buClr>
              <a:buSzPts val="1400"/>
              <a:buNone/>
              <a:defRPr b="1" sz="1400">
                <a:solidFill>
                  <a:schemeClr val="lt1"/>
                </a:solidFill>
              </a:defRPr>
            </a:lvl7pPr>
            <a:lvl8pPr lvl="7">
              <a:spcBef>
                <a:spcPts val="0"/>
              </a:spcBef>
              <a:spcAft>
                <a:spcPts val="0"/>
              </a:spcAft>
              <a:buClr>
                <a:schemeClr val="lt1"/>
              </a:buClr>
              <a:buSzPts val="1400"/>
              <a:buNone/>
              <a:defRPr b="1" sz="1400">
                <a:solidFill>
                  <a:schemeClr val="lt1"/>
                </a:solidFill>
              </a:defRPr>
            </a:lvl8pPr>
            <a:lvl9pPr lvl="8">
              <a:spcBef>
                <a:spcPts val="0"/>
              </a:spcBef>
              <a:spcAft>
                <a:spcPts val="0"/>
              </a:spcAft>
              <a:buClr>
                <a:schemeClr val="lt1"/>
              </a:buClr>
              <a:buSzPts val="1400"/>
              <a:buNone/>
              <a:defRPr b="1" sz="1400">
                <a:solidFill>
                  <a:schemeClr val="lt1"/>
                </a:solidFill>
              </a:defRPr>
            </a:lvl9pPr>
          </a:lstStyle>
          <a:p/>
        </p:txBody>
      </p:sp>
      <p:sp>
        <p:nvSpPr>
          <p:cNvPr id="451" name="Google Shape;451;p59"/>
          <p:cNvSpPr txBox="1"/>
          <p:nvPr/>
        </p:nvSpPr>
        <p:spPr>
          <a:xfrm>
            <a:off x="1131575" y="4589625"/>
            <a:ext cx="53346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chemeClr val="lt1"/>
                </a:solidFill>
                <a:latin typeface="Inter"/>
                <a:ea typeface="Inter"/>
                <a:cs typeface="Inter"/>
                <a:sym typeface="Inter"/>
              </a:rPr>
              <a:t>Copyright© Eclipse Foundation AISBL and contributors. Made available under CC-BY-SA 4.0 International.</a:t>
            </a:r>
            <a:endParaRPr sz="700">
              <a:solidFill>
                <a:schemeClr val="lt1"/>
              </a:solidFill>
              <a:latin typeface="Inter"/>
              <a:ea typeface="Inter"/>
              <a:cs typeface="Inter"/>
              <a:sym typeface="Inter"/>
            </a:endParaRPr>
          </a:p>
        </p:txBody>
      </p:sp>
      <p:pic>
        <p:nvPicPr>
          <p:cNvPr id="452" name="Google Shape;452;p59" title="SDV_logo-01 (1).png"/>
          <p:cNvPicPr preferRelativeResize="0"/>
          <p:nvPr/>
        </p:nvPicPr>
        <p:blipFill>
          <a:blip r:embed="rId3">
            <a:alphaModFix/>
          </a:blip>
          <a:stretch>
            <a:fillRect/>
          </a:stretch>
        </p:blipFill>
        <p:spPr>
          <a:xfrm>
            <a:off x="447540" y="4539075"/>
            <a:ext cx="684032" cy="255500"/>
          </a:xfrm>
          <a:prstGeom prst="rect">
            <a:avLst/>
          </a:prstGeom>
          <a:noFill/>
          <a:ln>
            <a:noFill/>
          </a:ln>
        </p:spPr>
      </p:pic>
      <p:sp>
        <p:nvSpPr>
          <p:cNvPr id="453" name="Google Shape;453;p59"/>
          <p:cNvSpPr txBox="1"/>
          <p:nvPr>
            <p:ph idx="12" type="sldNum"/>
          </p:nvPr>
        </p:nvSpPr>
        <p:spPr>
          <a:xfrm>
            <a:off x="8374947" y="4568876"/>
            <a:ext cx="548700" cy="393600"/>
          </a:xfrm>
          <a:prstGeom prst="rect">
            <a:avLst/>
          </a:prstGeom>
        </p:spPr>
        <p:txBody>
          <a:bodyPr anchorCtr="0" anchor="t" bIns="91425" lIns="91425" spcFirstLastPara="1" rIns="91425" wrap="square" tIns="91425">
            <a:noAutofit/>
          </a:bodyPr>
          <a:lstStyle>
            <a:lvl1pPr lvl="0">
              <a:buNone/>
              <a:defRPr>
                <a:solidFill>
                  <a:srgbClr val="F3F3F3"/>
                </a:solidFill>
              </a:defRPr>
            </a:lvl1pPr>
            <a:lvl2pPr lvl="1">
              <a:buNone/>
              <a:defRPr>
                <a:solidFill>
                  <a:srgbClr val="F3F3F3"/>
                </a:solidFill>
              </a:defRPr>
            </a:lvl2pPr>
            <a:lvl3pPr lvl="2">
              <a:buNone/>
              <a:defRPr>
                <a:solidFill>
                  <a:srgbClr val="F3F3F3"/>
                </a:solidFill>
              </a:defRPr>
            </a:lvl3pPr>
            <a:lvl4pPr lvl="3">
              <a:buNone/>
              <a:defRPr>
                <a:solidFill>
                  <a:srgbClr val="F3F3F3"/>
                </a:solidFill>
              </a:defRPr>
            </a:lvl4pPr>
            <a:lvl5pPr lvl="4">
              <a:buNone/>
              <a:defRPr>
                <a:solidFill>
                  <a:srgbClr val="F3F3F3"/>
                </a:solidFill>
              </a:defRPr>
            </a:lvl5pPr>
            <a:lvl6pPr lvl="5">
              <a:buNone/>
              <a:defRPr>
                <a:solidFill>
                  <a:srgbClr val="F3F3F3"/>
                </a:solidFill>
              </a:defRPr>
            </a:lvl6pPr>
            <a:lvl7pPr lvl="6">
              <a:buNone/>
              <a:defRPr>
                <a:solidFill>
                  <a:srgbClr val="F3F3F3"/>
                </a:solidFill>
              </a:defRPr>
            </a:lvl7pPr>
            <a:lvl8pPr lvl="7">
              <a:buNone/>
              <a:defRPr>
                <a:solidFill>
                  <a:srgbClr val="F3F3F3"/>
                </a:solidFill>
              </a:defRPr>
            </a:lvl8pPr>
            <a:lvl9pPr lvl="8">
              <a:buNone/>
              <a:defRPr>
                <a:solidFill>
                  <a:srgbClr val="F3F3F3"/>
                </a:solidFill>
              </a:defRPr>
            </a:lvl9pPr>
          </a:lstStyle>
          <a:p>
            <a:pPr indent="0" lvl="0" marL="0" rtl="0" algn="r">
              <a:spcBef>
                <a:spcPts val="0"/>
              </a:spcBef>
              <a:spcAft>
                <a:spcPts val="0"/>
              </a:spcAft>
              <a:buNone/>
            </a:pPr>
            <a:fld id="{00000000-1234-1234-1234-123412341234}" type="slidenum">
              <a:rPr lang="en"/>
              <a:t>‹#›</a:t>
            </a:fld>
            <a:endParaRPr/>
          </a:p>
        </p:txBody>
      </p:sp>
      <p:sp>
        <p:nvSpPr>
          <p:cNvPr id="454" name="Google Shape;454;p59"/>
          <p:cNvSpPr txBox="1"/>
          <p:nvPr>
            <p:ph idx="2" type="subTitle"/>
          </p:nvPr>
        </p:nvSpPr>
        <p:spPr>
          <a:xfrm>
            <a:off x="5536279" y="3630387"/>
            <a:ext cx="1354800" cy="2955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000"/>
              <a:buNone/>
              <a:defRPr sz="1000">
                <a:solidFill>
                  <a:schemeClr val="lt1"/>
                </a:solidFill>
              </a:defRPr>
            </a:lvl1pPr>
            <a:lvl2pPr lvl="1">
              <a:spcBef>
                <a:spcPts val="0"/>
              </a:spcBef>
              <a:spcAft>
                <a:spcPts val="0"/>
              </a:spcAft>
              <a:buClr>
                <a:schemeClr val="lt1"/>
              </a:buClr>
              <a:buSzPts val="1000"/>
              <a:buNone/>
              <a:defRPr sz="1000">
                <a:solidFill>
                  <a:schemeClr val="lt1"/>
                </a:solidFill>
              </a:defRPr>
            </a:lvl2pPr>
            <a:lvl3pPr lvl="2">
              <a:spcBef>
                <a:spcPts val="0"/>
              </a:spcBef>
              <a:spcAft>
                <a:spcPts val="0"/>
              </a:spcAft>
              <a:buClr>
                <a:schemeClr val="lt1"/>
              </a:buClr>
              <a:buSzPts val="1000"/>
              <a:buNone/>
              <a:defRPr sz="1000">
                <a:solidFill>
                  <a:schemeClr val="lt1"/>
                </a:solidFill>
              </a:defRPr>
            </a:lvl3pPr>
            <a:lvl4pPr lvl="3">
              <a:spcBef>
                <a:spcPts val="0"/>
              </a:spcBef>
              <a:spcAft>
                <a:spcPts val="0"/>
              </a:spcAft>
              <a:buClr>
                <a:schemeClr val="lt1"/>
              </a:buClr>
              <a:buSzPts val="1000"/>
              <a:buNone/>
              <a:defRPr sz="1000">
                <a:solidFill>
                  <a:schemeClr val="lt1"/>
                </a:solidFill>
              </a:defRPr>
            </a:lvl4pPr>
            <a:lvl5pPr lvl="4">
              <a:spcBef>
                <a:spcPts val="0"/>
              </a:spcBef>
              <a:spcAft>
                <a:spcPts val="0"/>
              </a:spcAft>
              <a:buClr>
                <a:schemeClr val="lt1"/>
              </a:buClr>
              <a:buSzPts val="1000"/>
              <a:buNone/>
              <a:defRPr sz="1000">
                <a:solidFill>
                  <a:schemeClr val="lt1"/>
                </a:solidFill>
              </a:defRPr>
            </a:lvl5pPr>
            <a:lvl6pPr lvl="5">
              <a:spcBef>
                <a:spcPts val="0"/>
              </a:spcBef>
              <a:spcAft>
                <a:spcPts val="0"/>
              </a:spcAft>
              <a:buClr>
                <a:schemeClr val="lt1"/>
              </a:buClr>
              <a:buSzPts val="1000"/>
              <a:buNone/>
              <a:defRPr sz="1000">
                <a:solidFill>
                  <a:schemeClr val="lt1"/>
                </a:solidFill>
              </a:defRPr>
            </a:lvl6pPr>
            <a:lvl7pPr lvl="6">
              <a:spcBef>
                <a:spcPts val="0"/>
              </a:spcBef>
              <a:spcAft>
                <a:spcPts val="0"/>
              </a:spcAft>
              <a:buClr>
                <a:schemeClr val="lt1"/>
              </a:buClr>
              <a:buSzPts val="1000"/>
              <a:buNone/>
              <a:defRPr sz="1000">
                <a:solidFill>
                  <a:schemeClr val="lt1"/>
                </a:solidFill>
              </a:defRPr>
            </a:lvl7pPr>
            <a:lvl8pPr lvl="7">
              <a:spcBef>
                <a:spcPts val="0"/>
              </a:spcBef>
              <a:spcAft>
                <a:spcPts val="0"/>
              </a:spcAft>
              <a:buClr>
                <a:schemeClr val="lt1"/>
              </a:buClr>
              <a:buSzPts val="1000"/>
              <a:buNone/>
              <a:defRPr sz="1000">
                <a:solidFill>
                  <a:schemeClr val="lt1"/>
                </a:solidFill>
              </a:defRPr>
            </a:lvl8pPr>
            <a:lvl9pPr lvl="8">
              <a:spcBef>
                <a:spcPts val="0"/>
              </a:spcBef>
              <a:spcAft>
                <a:spcPts val="0"/>
              </a:spcAft>
              <a:buClr>
                <a:schemeClr val="lt1"/>
              </a:buClr>
              <a:buSzPts val="1000"/>
              <a:buNone/>
              <a:defRPr sz="1000">
                <a:solidFill>
                  <a:schemeClr val="lt1"/>
                </a:solidFill>
              </a:defRPr>
            </a:lvl9pPr>
          </a:lstStyle>
          <a:p/>
        </p:txBody>
      </p:sp>
      <p:sp>
        <p:nvSpPr>
          <p:cNvPr id="455" name="Google Shape;455;p59"/>
          <p:cNvSpPr txBox="1"/>
          <p:nvPr>
            <p:ph idx="3" type="subTitle"/>
          </p:nvPr>
        </p:nvSpPr>
        <p:spPr>
          <a:xfrm>
            <a:off x="447550" y="1928125"/>
            <a:ext cx="3935100" cy="7938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456" name="Google Shape;456;p59"/>
          <p:cNvSpPr/>
          <p:nvPr>
            <p:ph idx="4" type="pic"/>
          </p:nvPr>
        </p:nvSpPr>
        <p:spPr>
          <a:xfrm>
            <a:off x="5780925" y="1484283"/>
            <a:ext cx="2085300" cy="1681500"/>
          </a:xfrm>
          <a:prstGeom prst="parallelogram">
            <a:avLst>
              <a:gd fmla="val 29128" name="adj"/>
            </a:avLst>
          </a:prstGeom>
          <a:noFill/>
          <a:ln>
            <a:noFill/>
          </a:ln>
        </p:spPr>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2 Intro slide">
  <p:cSld name="CUSTOM_10">
    <p:bg>
      <p:bgPr>
        <a:gradFill>
          <a:gsLst>
            <a:gs pos="0">
              <a:srgbClr val="2F034D"/>
            </a:gs>
            <a:gs pos="17000">
              <a:srgbClr val="40225F"/>
            </a:gs>
            <a:gs pos="70000">
              <a:srgbClr val="AB0861"/>
            </a:gs>
            <a:gs pos="100000">
              <a:srgbClr val="F06C02"/>
            </a:gs>
          </a:gsLst>
          <a:lin ang="2698631" scaled="0"/>
        </a:gradFill>
      </p:bgPr>
    </p:bg>
    <p:spTree>
      <p:nvGrpSpPr>
        <p:cNvPr id="457" name="Shape 457"/>
        <p:cNvGrpSpPr/>
        <p:nvPr/>
      </p:nvGrpSpPr>
      <p:grpSpPr>
        <a:xfrm>
          <a:off x="0" y="0"/>
          <a:ext cx="0" cy="0"/>
          <a:chOff x="0" y="0"/>
          <a:chExt cx="0" cy="0"/>
        </a:xfrm>
      </p:grpSpPr>
      <p:pic>
        <p:nvPicPr>
          <p:cNvPr id="458" name="Google Shape;458;p60" title="SDV Cheat sheet (1).png"/>
          <p:cNvPicPr preferRelativeResize="0"/>
          <p:nvPr/>
        </p:nvPicPr>
        <p:blipFill rotWithShape="1">
          <a:blip r:embed="rId2">
            <a:alphaModFix/>
          </a:blip>
          <a:srcRect b="15562" l="7061" r="765" t="3512"/>
          <a:stretch/>
        </p:blipFill>
        <p:spPr>
          <a:xfrm flipH="1">
            <a:off x="2493652" y="-25"/>
            <a:ext cx="10415098" cy="5143500"/>
          </a:xfrm>
          <a:prstGeom prst="rect">
            <a:avLst/>
          </a:prstGeom>
          <a:noFill/>
          <a:ln>
            <a:noFill/>
          </a:ln>
        </p:spPr>
      </p:pic>
      <p:sp>
        <p:nvSpPr>
          <p:cNvPr id="459" name="Google Shape;459;p60"/>
          <p:cNvSpPr/>
          <p:nvPr>
            <p:ph idx="2" type="pic"/>
          </p:nvPr>
        </p:nvSpPr>
        <p:spPr>
          <a:xfrm>
            <a:off x="981375" y="1039100"/>
            <a:ext cx="1313400" cy="1313400"/>
          </a:xfrm>
          <a:prstGeom prst="ellipse">
            <a:avLst/>
          </a:prstGeom>
          <a:noFill/>
          <a:ln cap="flat" cmpd="sng" w="19050">
            <a:solidFill>
              <a:srgbClr val="F06C02"/>
            </a:solidFill>
            <a:prstDash val="solid"/>
            <a:round/>
            <a:headEnd len="sm" w="sm" type="none"/>
            <a:tailEnd len="sm" w="sm" type="none"/>
          </a:ln>
        </p:spPr>
      </p:sp>
      <p:sp>
        <p:nvSpPr>
          <p:cNvPr id="460" name="Google Shape;460;p60"/>
          <p:cNvSpPr txBox="1"/>
          <p:nvPr>
            <p:ph type="title"/>
          </p:nvPr>
        </p:nvSpPr>
        <p:spPr>
          <a:xfrm>
            <a:off x="981375" y="2583300"/>
            <a:ext cx="3812400" cy="5628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000"/>
              <a:buNone/>
              <a:defRPr sz="2000">
                <a:solidFill>
                  <a:schemeClr val="lt1"/>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461" name="Google Shape;461;p60"/>
          <p:cNvSpPr txBox="1"/>
          <p:nvPr>
            <p:ph idx="1" type="subTitle"/>
          </p:nvPr>
        </p:nvSpPr>
        <p:spPr>
          <a:xfrm>
            <a:off x="981375" y="3018350"/>
            <a:ext cx="3935100" cy="7938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462" name="Google Shape;462;p60"/>
          <p:cNvSpPr txBox="1"/>
          <p:nvPr/>
        </p:nvSpPr>
        <p:spPr>
          <a:xfrm>
            <a:off x="1152725" y="4589625"/>
            <a:ext cx="53346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chemeClr val="lt1"/>
                </a:solidFill>
                <a:latin typeface="Inter"/>
                <a:ea typeface="Inter"/>
                <a:cs typeface="Inter"/>
                <a:sym typeface="Inter"/>
              </a:rPr>
              <a:t>Copyright© Eclipse Foundation AISBL and contributors. Made available under CC-BY-SA 4.0 International.</a:t>
            </a:r>
            <a:endParaRPr sz="700">
              <a:solidFill>
                <a:schemeClr val="lt1"/>
              </a:solidFill>
              <a:latin typeface="Inter"/>
              <a:ea typeface="Inter"/>
              <a:cs typeface="Inter"/>
              <a:sym typeface="Inter"/>
            </a:endParaRPr>
          </a:p>
        </p:txBody>
      </p:sp>
      <p:pic>
        <p:nvPicPr>
          <p:cNvPr id="463" name="Google Shape;463;p60" title="SDV_logo-01 (1).png"/>
          <p:cNvPicPr preferRelativeResize="0"/>
          <p:nvPr/>
        </p:nvPicPr>
        <p:blipFill>
          <a:blip r:embed="rId3">
            <a:alphaModFix/>
          </a:blip>
          <a:stretch>
            <a:fillRect/>
          </a:stretch>
        </p:blipFill>
        <p:spPr>
          <a:xfrm>
            <a:off x="468690" y="4539075"/>
            <a:ext cx="684032" cy="255500"/>
          </a:xfrm>
          <a:prstGeom prst="rect">
            <a:avLst/>
          </a:prstGeom>
          <a:noFill/>
          <a:ln>
            <a:noFill/>
          </a:ln>
        </p:spPr>
      </p:pic>
      <p:sp>
        <p:nvSpPr>
          <p:cNvPr id="464" name="Google Shape;464;p60"/>
          <p:cNvSpPr txBox="1"/>
          <p:nvPr>
            <p:ph idx="12" type="sldNum"/>
          </p:nvPr>
        </p:nvSpPr>
        <p:spPr>
          <a:xfrm>
            <a:off x="8374947" y="4568876"/>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65" name="Google Shape;465;p60"/>
          <p:cNvSpPr/>
          <p:nvPr/>
        </p:nvSpPr>
        <p:spPr>
          <a:xfrm flipH="1">
            <a:off x="7483850" y="0"/>
            <a:ext cx="1669200" cy="5143500"/>
          </a:xfrm>
          <a:prstGeom prst="rtTriangle">
            <a:avLst/>
          </a:prstGeom>
          <a:gradFill>
            <a:gsLst>
              <a:gs pos="0">
                <a:srgbClr val="372B44"/>
              </a:gs>
              <a:gs pos="100000">
                <a:srgbClr val="AB0761"/>
              </a:gs>
            </a:gsLst>
            <a:lin ang="1350003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466" name="Google Shape;466;p60"/>
          <p:cNvSpPr/>
          <p:nvPr>
            <p:ph idx="3" type="pic"/>
          </p:nvPr>
        </p:nvSpPr>
        <p:spPr>
          <a:xfrm>
            <a:off x="4786550" y="-25"/>
            <a:ext cx="4366500" cy="5143500"/>
          </a:xfrm>
          <a:prstGeom prst="parallelogram">
            <a:avLst>
              <a:gd fmla="val 33249" name="adj"/>
            </a:avLst>
          </a:prstGeom>
          <a:noFill/>
          <a:ln>
            <a:noFill/>
          </a:ln>
        </p:spPr>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1 Closing">
  <p:cSld name="CUSTOM_11">
    <p:bg>
      <p:bgPr>
        <a:gradFill>
          <a:gsLst>
            <a:gs pos="0">
              <a:srgbClr val="40225F"/>
            </a:gs>
            <a:gs pos="15000">
              <a:srgbClr val="40225F"/>
            </a:gs>
            <a:gs pos="100000">
              <a:srgbClr val="8A227F"/>
            </a:gs>
          </a:gsLst>
          <a:lin ang="2698631" scaled="0"/>
        </a:gradFill>
      </p:bgPr>
    </p:bg>
    <p:spTree>
      <p:nvGrpSpPr>
        <p:cNvPr id="467" name="Shape 467"/>
        <p:cNvGrpSpPr/>
        <p:nvPr/>
      </p:nvGrpSpPr>
      <p:grpSpPr>
        <a:xfrm>
          <a:off x="0" y="0"/>
          <a:ext cx="0" cy="0"/>
          <a:chOff x="0" y="0"/>
          <a:chExt cx="0" cy="0"/>
        </a:xfrm>
      </p:grpSpPr>
      <p:pic>
        <p:nvPicPr>
          <p:cNvPr id="468" name="Google Shape;468;p61"/>
          <p:cNvPicPr preferRelativeResize="0"/>
          <p:nvPr/>
        </p:nvPicPr>
        <p:blipFill>
          <a:blip r:embed="rId2">
            <a:alphaModFix amt="58000"/>
          </a:blip>
          <a:stretch>
            <a:fillRect/>
          </a:stretch>
        </p:blipFill>
        <p:spPr>
          <a:xfrm>
            <a:off x="0" y="0"/>
            <a:ext cx="9144000" cy="5143500"/>
          </a:xfrm>
          <a:prstGeom prst="rect">
            <a:avLst/>
          </a:prstGeom>
          <a:noFill/>
          <a:ln>
            <a:noFill/>
          </a:ln>
        </p:spPr>
      </p:pic>
      <p:pic>
        <p:nvPicPr>
          <p:cNvPr id="469" name="Google Shape;469;p61" title="SDV_logo-(white).png"/>
          <p:cNvPicPr preferRelativeResize="0"/>
          <p:nvPr/>
        </p:nvPicPr>
        <p:blipFill rotWithShape="1">
          <a:blip r:embed="rId3">
            <a:alphaModFix/>
          </a:blip>
          <a:srcRect b="9994" l="0" r="0" t="9986"/>
          <a:stretch/>
        </p:blipFill>
        <p:spPr>
          <a:xfrm>
            <a:off x="589900" y="786300"/>
            <a:ext cx="2316027" cy="865125"/>
          </a:xfrm>
          <a:prstGeom prst="rect">
            <a:avLst/>
          </a:prstGeom>
          <a:noFill/>
          <a:ln>
            <a:noFill/>
          </a:ln>
        </p:spPr>
      </p:pic>
      <p:sp>
        <p:nvSpPr>
          <p:cNvPr id="470" name="Google Shape;470;p61"/>
          <p:cNvSpPr txBox="1"/>
          <p:nvPr>
            <p:ph type="title"/>
          </p:nvPr>
        </p:nvSpPr>
        <p:spPr>
          <a:xfrm>
            <a:off x="4952800" y="3277500"/>
            <a:ext cx="3812400" cy="5628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3000"/>
              <a:buNone/>
              <a:defRPr sz="3000">
                <a:solidFill>
                  <a:schemeClr val="lt1"/>
                </a:solidFill>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471" name="Google Shape;471;p61"/>
          <p:cNvSpPr txBox="1"/>
          <p:nvPr>
            <p:ph idx="1" type="subTitle"/>
          </p:nvPr>
        </p:nvSpPr>
        <p:spPr>
          <a:xfrm>
            <a:off x="4952800" y="3712550"/>
            <a:ext cx="3935100" cy="7938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472" name="Google Shape;472;p6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1" name="Shape 51"/>
        <p:cNvGrpSpPr/>
        <p:nvPr/>
      </p:nvGrpSpPr>
      <p:grpSpPr>
        <a:xfrm>
          <a:off x="0" y="0"/>
          <a:ext cx="0" cy="0"/>
          <a:chOff x="0" y="0"/>
          <a:chExt cx="0" cy="0"/>
        </a:xfrm>
      </p:grpSpPr>
      <p:sp>
        <p:nvSpPr>
          <p:cNvPr id="52" name="Google Shape;5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3" name="Google Shape;53;p7"/>
          <p:cNvPicPr preferRelativeResize="0"/>
          <p:nvPr/>
        </p:nvPicPr>
        <p:blipFill>
          <a:blip r:embed="rId2">
            <a:alphaModFix/>
          </a:blip>
          <a:stretch>
            <a:fillRect/>
          </a:stretch>
        </p:blipFill>
        <p:spPr>
          <a:xfrm>
            <a:off x="2774125" y="0"/>
            <a:ext cx="6369875" cy="5143500"/>
          </a:xfrm>
          <a:prstGeom prst="rect">
            <a:avLst/>
          </a:prstGeom>
          <a:noFill/>
          <a:ln>
            <a:noFill/>
          </a:ln>
        </p:spPr>
      </p:pic>
      <p:sp>
        <p:nvSpPr>
          <p:cNvPr id="54" name="Google Shape;54;p7"/>
          <p:cNvSpPr txBox="1"/>
          <p:nvPr/>
        </p:nvSpPr>
        <p:spPr>
          <a:xfrm>
            <a:off x="3321725" y="347950"/>
            <a:ext cx="5421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200">
              <a:solidFill>
                <a:srgbClr val="FFFFFF"/>
              </a:solidFill>
              <a:latin typeface="Roboto"/>
              <a:ea typeface="Roboto"/>
              <a:cs typeface="Roboto"/>
              <a:sym typeface="Roboto"/>
            </a:endParaRPr>
          </a:p>
        </p:txBody>
      </p:sp>
      <p:sp>
        <p:nvSpPr>
          <p:cNvPr id="55" name="Google Shape;55;p7"/>
          <p:cNvSpPr txBox="1"/>
          <p:nvPr/>
        </p:nvSpPr>
        <p:spPr>
          <a:xfrm>
            <a:off x="3321725" y="1236181"/>
            <a:ext cx="54213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000">
              <a:solidFill>
                <a:srgbClr val="FFFFFF"/>
              </a:solidFill>
              <a:latin typeface="Roboto"/>
              <a:ea typeface="Roboto"/>
              <a:cs typeface="Roboto"/>
              <a:sym typeface="Roboto"/>
            </a:endParaRPr>
          </a:p>
        </p:txBody>
      </p:sp>
      <p:sp>
        <p:nvSpPr>
          <p:cNvPr id="56" name="Google Shape;56;p7"/>
          <p:cNvSpPr txBox="1"/>
          <p:nvPr/>
        </p:nvSpPr>
        <p:spPr>
          <a:xfrm>
            <a:off x="3321725" y="2124413"/>
            <a:ext cx="5637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200">
              <a:solidFill>
                <a:srgbClr val="FFFFFF"/>
              </a:solidFill>
              <a:latin typeface="Roboto"/>
              <a:ea typeface="Roboto"/>
              <a:cs typeface="Roboto"/>
              <a:sym typeface="Roboto"/>
            </a:endParaRPr>
          </a:p>
        </p:txBody>
      </p:sp>
      <p:sp>
        <p:nvSpPr>
          <p:cNvPr id="57" name="Google Shape;57;p7"/>
          <p:cNvSpPr txBox="1"/>
          <p:nvPr/>
        </p:nvSpPr>
        <p:spPr>
          <a:xfrm>
            <a:off x="3321725" y="3012644"/>
            <a:ext cx="5421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200">
              <a:solidFill>
                <a:srgbClr val="FFFFFF"/>
              </a:solidFill>
              <a:latin typeface="Roboto"/>
              <a:ea typeface="Roboto"/>
              <a:cs typeface="Roboto"/>
              <a:sym typeface="Roboto"/>
            </a:endParaRPr>
          </a:p>
        </p:txBody>
      </p:sp>
      <p:sp>
        <p:nvSpPr>
          <p:cNvPr id="58" name="Google Shape;58;p7"/>
          <p:cNvSpPr txBox="1"/>
          <p:nvPr/>
        </p:nvSpPr>
        <p:spPr>
          <a:xfrm>
            <a:off x="3321725" y="3900875"/>
            <a:ext cx="5421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200">
              <a:solidFill>
                <a:srgbClr val="FFFFFF"/>
              </a:solidFill>
              <a:latin typeface="Roboto"/>
              <a:ea typeface="Roboto"/>
              <a:cs typeface="Roboto"/>
              <a:sym typeface="Roboto"/>
            </a:endParaRPr>
          </a:p>
        </p:txBody>
      </p:sp>
      <p:sp>
        <p:nvSpPr>
          <p:cNvPr id="59" name="Google Shape;59;p7"/>
          <p:cNvSpPr txBox="1"/>
          <p:nvPr/>
        </p:nvSpPr>
        <p:spPr>
          <a:xfrm>
            <a:off x="0" y="4760400"/>
            <a:ext cx="9144000" cy="383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600">
                <a:solidFill>
                  <a:srgbClr val="AEABAB"/>
                </a:solidFill>
                <a:latin typeface="Roboto"/>
                <a:ea typeface="Roboto"/>
                <a:cs typeface="Roboto"/>
                <a:sym typeface="Roboto"/>
              </a:rPr>
              <a:t>COPYRIGHT (C) 2023, ECLIPSE FOUNDATION. | THIS WORK IS LICENSED UNDER A CREATIVE COMMONS ATTRIBUTION 4.0 INTERNATIONAL LICENSE (CC BY 4.0)</a:t>
            </a:r>
            <a:endParaRPr sz="600">
              <a:solidFill>
                <a:srgbClr val="AEABAB"/>
              </a:solidFill>
              <a:latin typeface="Roboto"/>
              <a:ea typeface="Roboto"/>
              <a:cs typeface="Roboto"/>
              <a:sym typeface="Roboto"/>
            </a:endParaRPr>
          </a:p>
          <a:p>
            <a:pPr indent="0" lvl="0" marL="0" rtl="0" algn="ctr">
              <a:lnSpc>
                <a:spcPct val="115000"/>
              </a:lnSpc>
              <a:spcBef>
                <a:spcPts val="0"/>
              </a:spcBef>
              <a:spcAft>
                <a:spcPts val="0"/>
              </a:spcAft>
              <a:buNone/>
            </a:pPr>
            <a:r>
              <a:t/>
            </a:r>
            <a:endParaRPr sz="600">
              <a:solidFill>
                <a:srgbClr val="AEABAB"/>
              </a:solidFill>
              <a:latin typeface="Roboto"/>
              <a:ea typeface="Roboto"/>
              <a:cs typeface="Roboto"/>
              <a:sym typeface="Roboto"/>
            </a:endParaRPr>
          </a:p>
        </p:txBody>
      </p:sp>
      <p:sp>
        <p:nvSpPr>
          <p:cNvPr id="60" name="Google Shape;60;p7"/>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000">
                <a:solidFill>
                  <a:srgbClr val="595959"/>
                </a:solidFill>
              </a:rPr>
              <a:t>‹#›</a:t>
            </a:fld>
            <a:endParaRPr sz="1000">
              <a:solidFill>
                <a:srgbClr val="595959"/>
              </a:solidFill>
            </a:endParaRPr>
          </a:p>
        </p:txBody>
      </p:sp>
      <p:pic>
        <p:nvPicPr>
          <p:cNvPr id="61" name="Google Shape;61;p7"/>
          <p:cNvPicPr preferRelativeResize="0"/>
          <p:nvPr/>
        </p:nvPicPr>
        <p:blipFill>
          <a:blip r:embed="rId3">
            <a:alphaModFix/>
          </a:blip>
          <a:stretch>
            <a:fillRect/>
          </a:stretch>
        </p:blipFill>
        <p:spPr>
          <a:xfrm>
            <a:off x="7657550" y="4664025"/>
            <a:ext cx="1038973" cy="316325"/>
          </a:xfrm>
          <a:prstGeom prst="rect">
            <a:avLst/>
          </a:prstGeom>
          <a:noFill/>
          <a:ln>
            <a:noFill/>
          </a:ln>
        </p:spPr>
      </p:pic>
      <p:sp>
        <p:nvSpPr>
          <p:cNvPr id="62" name="Google Shape;62;p7"/>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000">
                <a:solidFill>
                  <a:srgbClr val="595959"/>
                </a:solidFill>
              </a:rPr>
              <a:t>‹#›</a:t>
            </a:fld>
            <a:endParaRPr sz="1000">
              <a:solidFill>
                <a:srgbClr val="595959"/>
              </a:solidFil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2 Closing">
  <p:cSld name="CUSTOM_14">
    <p:bg>
      <p:bgPr>
        <a:gradFill>
          <a:gsLst>
            <a:gs pos="0">
              <a:srgbClr val="40225F"/>
            </a:gs>
            <a:gs pos="15000">
              <a:srgbClr val="40225F"/>
            </a:gs>
            <a:gs pos="100000">
              <a:srgbClr val="8A227F"/>
            </a:gs>
          </a:gsLst>
          <a:lin ang="2698631" scaled="0"/>
        </a:gradFill>
      </p:bgPr>
    </p:bg>
    <p:spTree>
      <p:nvGrpSpPr>
        <p:cNvPr id="473" name="Shape 473"/>
        <p:cNvGrpSpPr/>
        <p:nvPr/>
      </p:nvGrpSpPr>
      <p:grpSpPr>
        <a:xfrm>
          <a:off x="0" y="0"/>
          <a:ext cx="0" cy="0"/>
          <a:chOff x="0" y="0"/>
          <a:chExt cx="0" cy="0"/>
        </a:xfrm>
      </p:grpSpPr>
      <p:pic>
        <p:nvPicPr>
          <p:cNvPr id="474" name="Google Shape;474;p62" title="SDV_logo-(white).png"/>
          <p:cNvPicPr preferRelativeResize="0"/>
          <p:nvPr/>
        </p:nvPicPr>
        <p:blipFill rotWithShape="1">
          <a:blip r:embed="rId2">
            <a:alphaModFix/>
          </a:blip>
          <a:srcRect b="9994" l="0" r="0" t="9986"/>
          <a:stretch/>
        </p:blipFill>
        <p:spPr>
          <a:xfrm>
            <a:off x="589900" y="786300"/>
            <a:ext cx="2316027" cy="865125"/>
          </a:xfrm>
          <a:prstGeom prst="rect">
            <a:avLst/>
          </a:prstGeom>
          <a:noFill/>
          <a:ln>
            <a:noFill/>
          </a:ln>
        </p:spPr>
      </p:pic>
      <p:sp>
        <p:nvSpPr>
          <p:cNvPr id="475" name="Google Shape;475;p62"/>
          <p:cNvSpPr txBox="1"/>
          <p:nvPr>
            <p:ph type="title"/>
          </p:nvPr>
        </p:nvSpPr>
        <p:spPr>
          <a:xfrm>
            <a:off x="868375" y="3099900"/>
            <a:ext cx="3812400" cy="5628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3000"/>
              <a:buNone/>
              <a:defRPr sz="3000">
                <a:solidFill>
                  <a:schemeClr val="lt1"/>
                </a:solidFill>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476" name="Google Shape;476;p62"/>
          <p:cNvSpPr txBox="1"/>
          <p:nvPr>
            <p:ph idx="1" type="subTitle"/>
          </p:nvPr>
        </p:nvSpPr>
        <p:spPr>
          <a:xfrm>
            <a:off x="868375" y="3611150"/>
            <a:ext cx="3935100" cy="7938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pic>
        <p:nvPicPr>
          <p:cNvPr id="477" name="Google Shape;477;p62" title="SDV Cheat sheet (1).png"/>
          <p:cNvPicPr preferRelativeResize="0"/>
          <p:nvPr/>
        </p:nvPicPr>
        <p:blipFill rotWithShape="1">
          <a:blip r:embed="rId3">
            <a:alphaModFix/>
          </a:blip>
          <a:srcRect b="20487" l="53914" r="5836" t="7653"/>
          <a:stretch/>
        </p:blipFill>
        <p:spPr>
          <a:xfrm rot="10800000">
            <a:off x="4022198" y="0"/>
            <a:ext cx="5121802" cy="5143500"/>
          </a:xfrm>
          <a:prstGeom prst="rect">
            <a:avLst/>
          </a:prstGeom>
          <a:noFill/>
          <a:ln>
            <a:noFill/>
          </a:ln>
        </p:spPr>
      </p:pic>
      <p:sp>
        <p:nvSpPr>
          <p:cNvPr id="478" name="Google Shape;478;p6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 Content">
  <p:cSld name="SECTION_HEADER_1_1_1">
    <p:spTree>
      <p:nvGrpSpPr>
        <p:cNvPr id="479" name="Shape 479"/>
        <p:cNvGrpSpPr/>
        <p:nvPr/>
      </p:nvGrpSpPr>
      <p:grpSpPr>
        <a:xfrm>
          <a:off x="0" y="0"/>
          <a:ext cx="0" cy="0"/>
          <a:chOff x="0" y="0"/>
          <a:chExt cx="0" cy="0"/>
        </a:xfrm>
      </p:grpSpPr>
      <p:sp>
        <p:nvSpPr>
          <p:cNvPr id="480" name="Google Shape;480;p63"/>
          <p:cNvSpPr txBox="1"/>
          <p:nvPr>
            <p:ph type="title"/>
          </p:nvPr>
        </p:nvSpPr>
        <p:spPr>
          <a:xfrm>
            <a:off x="387900" y="390075"/>
            <a:ext cx="55350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2C1CD8"/>
              </a:buClr>
              <a:buSzPts val="2100"/>
              <a:buFont typeface="Inter"/>
              <a:buNone/>
              <a:defRPr b="1" sz="2100">
                <a:solidFill>
                  <a:srgbClr val="2C1CD8"/>
                </a:solidFill>
                <a:latin typeface="Inter"/>
                <a:ea typeface="Inter"/>
                <a:cs typeface="Inter"/>
                <a:sym typeface="Inter"/>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481" name="Google Shape;481;p63"/>
          <p:cNvSpPr txBox="1"/>
          <p:nvPr>
            <p:ph idx="1" type="body"/>
          </p:nvPr>
        </p:nvSpPr>
        <p:spPr>
          <a:xfrm>
            <a:off x="387900" y="1033400"/>
            <a:ext cx="5535000" cy="3344400"/>
          </a:xfrm>
          <a:prstGeom prst="rect">
            <a:avLst/>
          </a:prstGeom>
        </p:spPr>
        <p:txBody>
          <a:bodyPr anchorCtr="0" anchor="t" bIns="91425" lIns="91425" spcFirstLastPara="1" rIns="91425" wrap="square" tIns="91425">
            <a:normAutofit/>
          </a:bodyPr>
          <a:lstStyle>
            <a:lvl1pPr indent="-304800" lvl="0" marL="457200">
              <a:lnSpc>
                <a:spcPct val="115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1pPr>
            <a:lvl2pPr indent="-304800" lvl="1" marL="914400">
              <a:lnSpc>
                <a:spcPct val="115000"/>
              </a:lnSpc>
              <a:spcBef>
                <a:spcPts val="50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indent="-304800" lvl="2" marL="1371600">
              <a:lnSpc>
                <a:spcPct val="115000"/>
              </a:lnSpc>
              <a:spcBef>
                <a:spcPts val="50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indent="-304800" lvl="3" marL="1828800">
              <a:lnSpc>
                <a:spcPct val="115000"/>
              </a:lnSpc>
              <a:spcBef>
                <a:spcPts val="50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indent="-304800" lvl="4" marL="2286000">
              <a:lnSpc>
                <a:spcPct val="115000"/>
              </a:lnSpc>
              <a:spcBef>
                <a:spcPts val="50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indent="-304800" lvl="5" marL="2743200">
              <a:lnSpc>
                <a:spcPct val="115000"/>
              </a:lnSpc>
              <a:spcBef>
                <a:spcPts val="50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indent="-304800" lvl="6" marL="3200400">
              <a:lnSpc>
                <a:spcPct val="115000"/>
              </a:lnSpc>
              <a:spcBef>
                <a:spcPts val="50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indent="-304800" lvl="7" marL="3657600">
              <a:lnSpc>
                <a:spcPct val="115000"/>
              </a:lnSpc>
              <a:spcBef>
                <a:spcPts val="50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indent="-304800" lvl="8" marL="4114800">
              <a:lnSpc>
                <a:spcPct val="115000"/>
              </a:lnSpc>
              <a:spcBef>
                <a:spcPts val="500"/>
              </a:spcBef>
              <a:spcAft>
                <a:spcPts val="500"/>
              </a:spcAft>
              <a:buClr>
                <a:schemeClr val="dk1"/>
              </a:buClr>
              <a:buSzPts val="1200"/>
              <a:buFont typeface="Inter"/>
              <a:buChar char="■"/>
              <a:defRPr sz="1200">
                <a:solidFill>
                  <a:schemeClr val="dk1"/>
                </a:solidFill>
                <a:latin typeface="Inter"/>
                <a:ea typeface="Inter"/>
                <a:cs typeface="Inter"/>
                <a:sym typeface="Inter"/>
              </a:defRPr>
            </a:lvl9pPr>
          </a:lstStyle>
          <a:p/>
        </p:txBody>
      </p:sp>
      <p:sp>
        <p:nvSpPr>
          <p:cNvPr id="482" name="Google Shape;482;p63"/>
          <p:cNvSpPr txBox="1"/>
          <p:nvPr>
            <p:ph idx="12" type="sldNum"/>
          </p:nvPr>
        </p:nvSpPr>
        <p:spPr>
          <a:xfrm>
            <a:off x="8204292" y="4550382"/>
            <a:ext cx="548700" cy="393600"/>
          </a:xfrm>
          <a:prstGeom prst="rect">
            <a:avLst/>
          </a:prstGeom>
        </p:spPr>
        <p:txBody>
          <a:bodyPr anchorCtr="0" anchor="t" bIns="91425" lIns="91425" spcFirstLastPara="1" rIns="91425" wrap="square" tIns="91425">
            <a:normAutofit/>
          </a:bodyPr>
          <a:lstStyle>
            <a:lvl1pPr lvl="0" algn="r">
              <a:buNone/>
              <a:defRPr sz="1000">
                <a:solidFill>
                  <a:srgbClr val="858585"/>
                </a:solidFill>
                <a:latin typeface="Inter"/>
                <a:ea typeface="Inter"/>
                <a:cs typeface="Inter"/>
                <a:sym typeface="Inter"/>
              </a:defRPr>
            </a:lvl1pPr>
            <a:lvl2pPr lvl="1" algn="r">
              <a:buNone/>
              <a:defRPr sz="1000">
                <a:solidFill>
                  <a:srgbClr val="858585"/>
                </a:solidFill>
                <a:latin typeface="Inter"/>
                <a:ea typeface="Inter"/>
                <a:cs typeface="Inter"/>
                <a:sym typeface="Inter"/>
              </a:defRPr>
            </a:lvl2pPr>
            <a:lvl3pPr lvl="2" algn="r">
              <a:buNone/>
              <a:defRPr sz="1000">
                <a:solidFill>
                  <a:srgbClr val="858585"/>
                </a:solidFill>
                <a:latin typeface="Inter"/>
                <a:ea typeface="Inter"/>
                <a:cs typeface="Inter"/>
                <a:sym typeface="Inter"/>
              </a:defRPr>
            </a:lvl3pPr>
            <a:lvl4pPr lvl="3" algn="r">
              <a:buNone/>
              <a:defRPr sz="1000">
                <a:solidFill>
                  <a:srgbClr val="858585"/>
                </a:solidFill>
                <a:latin typeface="Inter"/>
                <a:ea typeface="Inter"/>
                <a:cs typeface="Inter"/>
                <a:sym typeface="Inter"/>
              </a:defRPr>
            </a:lvl4pPr>
            <a:lvl5pPr lvl="4" algn="r">
              <a:buNone/>
              <a:defRPr sz="1000">
                <a:solidFill>
                  <a:srgbClr val="858585"/>
                </a:solidFill>
                <a:latin typeface="Inter"/>
                <a:ea typeface="Inter"/>
                <a:cs typeface="Inter"/>
                <a:sym typeface="Inter"/>
              </a:defRPr>
            </a:lvl5pPr>
            <a:lvl6pPr lvl="5" algn="r">
              <a:buNone/>
              <a:defRPr sz="1000">
                <a:solidFill>
                  <a:srgbClr val="858585"/>
                </a:solidFill>
                <a:latin typeface="Inter"/>
                <a:ea typeface="Inter"/>
                <a:cs typeface="Inter"/>
                <a:sym typeface="Inter"/>
              </a:defRPr>
            </a:lvl6pPr>
            <a:lvl7pPr lvl="6" algn="r">
              <a:buNone/>
              <a:defRPr sz="1000">
                <a:solidFill>
                  <a:srgbClr val="858585"/>
                </a:solidFill>
                <a:latin typeface="Inter"/>
                <a:ea typeface="Inter"/>
                <a:cs typeface="Inter"/>
                <a:sym typeface="Inter"/>
              </a:defRPr>
            </a:lvl7pPr>
            <a:lvl8pPr lvl="7" algn="r">
              <a:buNone/>
              <a:defRPr sz="1000">
                <a:solidFill>
                  <a:srgbClr val="858585"/>
                </a:solidFill>
                <a:latin typeface="Inter"/>
                <a:ea typeface="Inter"/>
                <a:cs typeface="Inter"/>
                <a:sym typeface="Inter"/>
              </a:defRPr>
            </a:lvl8pPr>
            <a:lvl9pPr lvl="8" algn="r">
              <a:buNone/>
              <a:defRPr sz="1000">
                <a:solidFill>
                  <a:srgbClr val="858585"/>
                </a:solidFill>
                <a:latin typeface="Inter"/>
                <a:ea typeface="Inter"/>
                <a:cs typeface="Inter"/>
                <a:sym typeface="Inter"/>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3" name="Shape 63"/>
        <p:cNvGrpSpPr/>
        <p:nvPr/>
      </p:nvGrpSpPr>
      <p:grpSpPr>
        <a:xfrm>
          <a:off x="0" y="0"/>
          <a:ext cx="0" cy="0"/>
          <a:chOff x="0" y="0"/>
          <a:chExt cx="0" cy="0"/>
        </a:xfrm>
      </p:grpSpPr>
      <p:sp>
        <p:nvSpPr>
          <p:cNvPr id="64" name="Google Shape;6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5" name="Google Shape;65;p8"/>
          <p:cNvPicPr preferRelativeResize="0"/>
          <p:nvPr/>
        </p:nvPicPr>
        <p:blipFill>
          <a:blip r:embed="rId2">
            <a:alphaModFix/>
          </a:blip>
          <a:stretch>
            <a:fillRect/>
          </a:stretch>
        </p:blipFill>
        <p:spPr>
          <a:xfrm rot="10800000">
            <a:off x="-45526" y="0"/>
            <a:ext cx="2369676" cy="5143500"/>
          </a:xfrm>
          <a:prstGeom prst="rect">
            <a:avLst/>
          </a:prstGeom>
          <a:noFill/>
          <a:ln>
            <a:noFill/>
          </a:ln>
        </p:spPr>
      </p:pic>
      <p:sp>
        <p:nvSpPr>
          <p:cNvPr id="66" name="Google Shape;66;p8"/>
          <p:cNvSpPr txBox="1"/>
          <p:nvPr/>
        </p:nvSpPr>
        <p:spPr>
          <a:xfrm>
            <a:off x="0" y="4760400"/>
            <a:ext cx="9144000" cy="383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600">
                <a:solidFill>
                  <a:srgbClr val="AEABAB"/>
                </a:solidFill>
                <a:latin typeface="Roboto"/>
                <a:ea typeface="Roboto"/>
                <a:cs typeface="Roboto"/>
                <a:sym typeface="Roboto"/>
              </a:rPr>
              <a:t>COPYRIGHT (C) 2023, ECLIPSE FOUNDATION. | THIS WORK IS LICENSED UNDER A CREATIVE COMMONS ATTRIBUTION 4.0 INTERNATIONAL LICENSE (CC BY 4.0)</a:t>
            </a:r>
            <a:endParaRPr sz="600">
              <a:solidFill>
                <a:srgbClr val="AEABAB"/>
              </a:solidFill>
              <a:latin typeface="Roboto"/>
              <a:ea typeface="Roboto"/>
              <a:cs typeface="Roboto"/>
              <a:sym typeface="Roboto"/>
            </a:endParaRPr>
          </a:p>
          <a:p>
            <a:pPr indent="0" lvl="0" marL="0" rtl="0" algn="ctr">
              <a:lnSpc>
                <a:spcPct val="115000"/>
              </a:lnSpc>
              <a:spcBef>
                <a:spcPts val="0"/>
              </a:spcBef>
              <a:spcAft>
                <a:spcPts val="0"/>
              </a:spcAft>
              <a:buNone/>
            </a:pPr>
            <a:r>
              <a:t/>
            </a:r>
            <a:endParaRPr sz="600">
              <a:solidFill>
                <a:srgbClr val="AEABAB"/>
              </a:solidFill>
              <a:latin typeface="Roboto"/>
              <a:ea typeface="Roboto"/>
              <a:cs typeface="Roboto"/>
              <a:sym typeface="Roboto"/>
            </a:endParaRPr>
          </a:p>
        </p:txBody>
      </p:sp>
      <p:pic>
        <p:nvPicPr>
          <p:cNvPr id="67" name="Google Shape;67;p8"/>
          <p:cNvPicPr preferRelativeResize="0"/>
          <p:nvPr/>
        </p:nvPicPr>
        <p:blipFill>
          <a:blip r:embed="rId3">
            <a:alphaModFix/>
          </a:blip>
          <a:stretch>
            <a:fillRect/>
          </a:stretch>
        </p:blipFill>
        <p:spPr>
          <a:xfrm>
            <a:off x="7843147" y="4663225"/>
            <a:ext cx="1010976" cy="307800"/>
          </a:xfrm>
          <a:prstGeom prst="rect">
            <a:avLst/>
          </a:prstGeom>
          <a:noFill/>
          <a:ln>
            <a:noFill/>
          </a:ln>
        </p:spPr>
      </p:pic>
      <p:sp>
        <p:nvSpPr>
          <p:cNvPr id="68" name="Google Shape;68;p8"/>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000">
                <a:solidFill>
                  <a:srgbClr val="595959"/>
                </a:solidFill>
              </a:rPr>
              <a:t>‹#›</a:t>
            </a:fld>
            <a:endParaRPr sz="1000">
              <a:solidFill>
                <a:srgbClr val="595959"/>
              </a:solidFill>
            </a:endParaRPr>
          </a:p>
        </p:txBody>
      </p:sp>
      <p:sp>
        <p:nvSpPr>
          <p:cNvPr id="69" name="Google Shape;69;p8"/>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000">
                <a:solidFill>
                  <a:srgbClr val="595959"/>
                </a:solidFill>
              </a:rPr>
              <a:t>‹#›</a:t>
            </a:fld>
            <a:endParaRPr sz="1000">
              <a:solidFill>
                <a:srgbClr val="595959"/>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0" name="Shape 70"/>
        <p:cNvGrpSpPr/>
        <p:nvPr/>
      </p:nvGrpSpPr>
      <p:grpSpPr>
        <a:xfrm>
          <a:off x="0" y="0"/>
          <a:ext cx="0" cy="0"/>
          <a:chOff x="0" y="0"/>
          <a:chExt cx="0" cy="0"/>
        </a:xfrm>
      </p:grpSpPr>
      <p:sp>
        <p:nvSpPr>
          <p:cNvPr id="71" name="Google Shape;71;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73" name="Google Shape;73;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4" name="Google Shape;74;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5" name="Google Shape;75;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76" name="Google Shape;76;p9"/>
          <p:cNvSpPr txBox="1"/>
          <p:nvPr/>
        </p:nvSpPr>
        <p:spPr>
          <a:xfrm>
            <a:off x="0" y="4760400"/>
            <a:ext cx="9144000" cy="383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600">
                <a:solidFill>
                  <a:srgbClr val="AEABAB"/>
                </a:solidFill>
                <a:latin typeface="Roboto"/>
                <a:ea typeface="Roboto"/>
                <a:cs typeface="Roboto"/>
                <a:sym typeface="Roboto"/>
              </a:rPr>
              <a:t>COPYRIGHT (C) 2023, ECLIPSE FOUNDATION. | THIS WORK IS LICENSED UNDER A CREATIVE COMMONS ATTRIBUTION 4.0 INTERNATIONAL LICENSE (CC BY 4.0)</a:t>
            </a:r>
            <a:endParaRPr sz="600">
              <a:solidFill>
                <a:srgbClr val="AEABAB"/>
              </a:solidFill>
              <a:latin typeface="Roboto"/>
              <a:ea typeface="Roboto"/>
              <a:cs typeface="Roboto"/>
              <a:sym typeface="Roboto"/>
            </a:endParaRPr>
          </a:p>
          <a:p>
            <a:pPr indent="0" lvl="0" marL="0" rtl="0" algn="ctr">
              <a:lnSpc>
                <a:spcPct val="115000"/>
              </a:lnSpc>
              <a:spcBef>
                <a:spcPts val="0"/>
              </a:spcBef>
              <a:spcAft>
                <a:spcPts val="0"/>
              </a:spcAft>
              <a:buNone/>
            </a:pPr>
            <a:r>
              <a:t/>
            </a:r>
            <a:endParaRPr sz="600">
              <a:solidFill>
                <a:srgbClr val="AEABAB"/>
              </a:solidFill>
              <a:latin typeface="Roboto"/>
              <a:ea typeface="Roboto"/>
              <a:cs typeface="Roboto"/>
              <a:sym typeface="Roboto"/>
            </a:endParaRPr>
          </a:p>
        </p:txBody>
      </p:sp>
      <p:pic>
        <p:nvPicPr>
          <p:cNvPr id="77" name="Google Shape;77;p9"/>
          <p:cNvPicPr preferRelativeResize="0"/>
          <p:nvPr/>
        </p:nvPicPr>
        <p:blipFill>
          <a:blip r:embed="rId2">
            <a:alphaModFix/>
          </a:blip>
          <a:stretch>
            <a:fillRect/>
          </a:stretch>
        </p:blipFill>
        <p:spPr>
          <a:xfrm>
            <a:off x="7843147" y="4663225"/>
            <a:ext cx="1010976" cy="3078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8" name="Shape 78"/>
        <p:cNvGrpSpPr/>
        <p:nvPr/>
      </p:nvGrpSpPr>
      <p:grpSpPr>
        <a:xfrm>
          <a:off x="0" y="0"/>
          <a:ext cx="0" cy="0"/>
          <a:chOff x="0" y="0"/>
          <a:chExt cx="0" cy="0"/>
        </a:xfrm>
      </p:grpSpPr>
      <p:sp>
        <p:nvSpPr>
          <p:cNvPr id="79" name="Google Shape;79;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80" name="Google Shape;80;p10"/>
          <p:cNvPicPr preferRelativeResize="0"/>
          <p:nvPr/>
        </p:nvPicPr>
        <p:blipFill>
          <a:blip r:embed="rId2">
            <a:alphaModFix/>
          </a:blip>
          <a:stretch>
            <a:fillRect/>
          </a:stretch>
        </p:blipFill>
        <p:spPr>
          <a:xfrm>
            <a:off x="-107650" y="-157900"/>
            <a:ext cx="9251650" cy="5301399"/>
          </a:xfrm>
          <a:prstGeom prst="rect">
            <a:avLst/>
          </a:prstGeom>
          <a:noFill/>
          <a:ln>
            <a:noFill/>
          </a:ln>
        </p:spPr>
      </p:pic>
      <p:sp>
        <p:nvSpPr>
          <p:cNvPr id="81" name="Google Shape;81;p10"/>
          <p:cNvSpPr txBox="1"/>
          <p:nvPr/>
        </p:nvSpPr>
        <p:spPr>
          <a:xfrm>
            <a:off x="2177059" y="2140651"/>
            <a:ext cx="47646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4500">
                <a:solidFill>
                  <a:srgbClr val="FFFFFF"/>
                </a:solidFill>
                <a:latin typeface="Audiowide"/>
                <a:ea typeface="Audiowide"/>
                <a:cs typeface="Audiowide"/>
                <a:sym typeface="Audiowide"/>
              </a:rPr>
              <a:t>THANK YOU!</a:t>
            </a:r>
            <a:endParaRPr b="1" sz="4500">
              <a:solidFill>
                <a:srgbClr val="FFFFFF"/>
              </a:solidFill>
              <a:latin typeface="Audiowide"/>
              <a:ea typeface="Audiowide"/>
              <a:cs typeface="Audiowide"/>
              <a:sym typeface="Audiowide"/>
            </a:endParaRPr>
          </a:p>
        </p:txBody>
      </p:sp>
      <p:pic>
        <p:nvPicPr>
          <p:cNvPr id="82" name="Google Shape;82;p10"/>
          <p:cNvPicPr preferRelativeResize="0"/>
          <p:nvPr/>
        </p:nvPicPr>
        <p:blipFill>
          <a:blip r:embed="rId3">
            <a:alphaModFix/>
          </a:blip>
          <a:stretch>
            <a:fillRect/>
          </a:stretch>
        </p:blipFill>
        <p:spPr>
          <a:xfrm>
            <a:off x="3225838" y="870336"/>
            <a:ext cx="2131881" cy="749115"/>
          </a:xfrm>
          <a:prstGeom prst="rect">
            <a:avLst/>
          </a:prstGeom>
          <a:noFill/>
          <a:ln>
            <a:noFill/>
          </a:ln>
        </p:spPr>
      </p:pic>
      <p:sp>
        <p:nvSpPr>
          <p:cNvPr id="83" name="Google Shape;83;p10"/>
          <p:cNvSpPr txBox="1"/>
          <p:nvPr/>
        </p:nvSpPr>
        <p:spPr>
          <a:xfrm>
            <a:off x="-107650" y="4751737"/>
            <a:ext cx="9251700" cy="383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600">
                <a:solidFill>
                  <a:srgbClr val="AEABAB"/>
                </a:solidFill>
                <a:latin typeface="Roboto"/>
                <a:ea typeface="Roboto"/>
                <a:cs typeface="Roboto"/>
                <a:sym typeface="Roboto"/>
              </a:rPr>
              <a:t>COPYRIGHT (C) 2023, ECLIPSE FOUNDATION. | THIS WORK IS LICENSED UNDER A CREATIVE COMMONS ATTRIBUTION 4.0 INTERNATIONAL LICENSE (CC BY 4.0)</a:t>
            </a:r>
            <a:endParaRPr sz="600">
              <a:solidFill>
                <a:srgbClr val="AEABAB"/>
              </a:solidFill>
              <a:latin typeface="Roboto"/>
              <a:ea typeface="Roboto"/>
              <a:cs typeface="Roboto"/>
              <a:sym typeface="Roboto"/>
            </a:endParaRPr>
          </a:p>
          <a:p>
            <a:pPr indent="0" lvl="0" marL="0" rtl="0" algn="ctr">
              <a:lnSpc>
                <a:spcPct val="115000"/>
              </a:lnSpc>
              <a:spcBef>
                <a:spcPts val="0"/>
              </a:spcBef>
              <a:spcAft>
                <a:spcPts val="0"/>
              </a:spcAft>
              <a:buNone/>
            </a:pPr>
            <a:r>
              <a:t/>
            </a:r>
            <a:endParaRPr sz="600">
              <a:solidFill>
                <a:srgbClr val="AEABAB"/>
              </a:solidFill>
              <a:latin typeface="Roboto"/>
              <a:ea typeface="Roboto"/>
              <a:cs typeface="Roboto"/>
              <a:sym typeface="Roboto"/>
            </a:endParaRPr>
          </a:p>
        </p:txBody>
      </p:sp>
      <p:sp>
        <p:nvSpPr>
          <p:cNvPr id="84" name="Google Shape;84;p10"/>
          <p:cNvSpPr txBox="1"/>
          <p:nvPr/>
        </p:nvSpPr>
        <p:spPr>
          <a:xfrm>
            <a:off x="8464552" y="4652357"/>
            <a:ext cx="555300" cy="402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000">
                <a:solidFill>
                  <a:srgbClr val="595959"/>
                </a:solidFill>
              </a:rPr>
              <a:t>‹#›</a:t>
            </a:fld>
            <a:endParaRPr sz="1000">
              <a:solidFill>
                <a:srgbClr val="595959"/>
              </a:solidFill>
            </a:endParaRPr>
          </a:p>
        </p:txBody>
      </p:sp>
      <p:sp>
        <p:nvSpPr>
          <p:cNvPr id="85" name="Google Shape;85;p10"/>
          <p:cNvSpPr txBox="1"/>
          <p:nvPr/>
        </p:nvSpPr>
        <p:spPr>
          <a:xfrm>
            <a:off x="8464552" y="4652357"/>
            <a:ext cx="555300" cy="402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000">
                <a:solidFill>
                  <a:srgbClr val="595959"/>
                </a:solidFill>
              </a:rPr>
              <a:t>‹#›</a:t>
            </a:fld>
            <a:endParaRPr sz="1000">
              <a:solidFill>
                <a:srgbClr val="595959"/>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theme" Target="../theme/theme1.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59.xml"/><Relationship Id="rId22" Type="http://schemas.openxmlformats.org/officeDocument/2006/relationships/slideLayout" Target="../slideLayouts/slideLayout61.xml"/><Relationship Id="rId21" Type="http://schemas.openxmlformats.org/officeDocument/2006/relationships/slideLayout" Target="../slideLayouts/slideLayout60.xml"/><Relationship Id="rId23" Type="http://schemas.openxmlformats.org/officeDocument/2006/relationships/theme" Target="../theme/theme3.xml"/><Relationship Id="rId1" Type="http://schemas.openxmlformats.org/officeDocument/2006/relationships/slideLayout" Target="../slideLayouts/slideLayout40.xml"/><Relationship Id="rId2" Type="http://schemas.openxmlformats.org/officeDocument/2006/relationships/slideLayout" Target="../slideLayouts/slideLayout41.xml"/><Relationship Id="rId3" Type="http://schemas.openxmlformats.org/officeDocument/2006/relationships/slideLayout" Target="../slideLayouts/slideLayout42.xml"/><Relationship Id="rId4" Type="http://schemas.openxmlformats.org/officeDocument/2006/relationships/slideLayout" Target="../slideLayouts/slideLayout43.xml"/><Relationship Id="rId9" Type="http://schemas.openxmlformats.org/officeDocument/2006/relationships/slideLayout" Target="../slideLayouts/slideLayout48.xml"/><Relationship Id="rId5" Type="http://schemas.openxmlformats.org/officeDocument/2006/relationships/slideLayout" Target="../slideLayouts/slideLayout44.xml"/><Relationship Id="rId6" Type="http://schemas.openxmlformats.org/officeDocument/2006/relationships/slideLayout" Target="../slideLayouts/slideLayout45.xml"/><Relationship Id="rId7" Type="http://schemas.openxmlformats.org/officeDocument/2006/relationships/slideLayout" Target="../slideLayouts/slideLayout46.xml"/><Relationship Id="rId8" Type="http://schemas.openxmlformats.org/officeDocument/2006/relationships/slideLayout" Target="../slideLayouts/slideLayout47.xml"/><Relationship Id="rId11" Type="http://schemas.openxmlformats.org/officeDocument/2006/relationships/slideLayout" Target="../slideLayouts/slideLayout50.xml"/><Relationship Id="rId10" Type="http://schemas.openxmlformats.org/officeDocument/2006/relationships/slideLayout" Target="../slideLayouts/slideLayout49.xml"/><Relationship Id="rId13" Type="http://schemas.openxmlformats.org/officeDocument/2006/relationships/slideLayout" Target="../slideLayouts/slideLayout52.xml"/><Relationship Id="rId12" Type="http://schemas.openxmlformats.org/officeDocument/2006/relationships/slideLayout" Target="../slideLayouts/slideLayout51.xml"/><Relationship Id="rId15" Type="http://schemas.openxmlformats.org/officeDocument/2006/relationships/slideLayout" Target="../slideLayouts/slideLayout54.xml"/><Relationship Id="rId14" Type="http://schemas.openxmlformats.org/officeDocument/2006/relationships/slideLayout" Target="../slideLayouts/slideLayout53.xml"/><Relationship Id="rId17" Type="http://schemas.openxmlformats.org/officeDocument/2006/relationships/slideLayout" Target="../slideLayouts/slideLayout56.xml"/><Relationship Id="rId16" Type="http://schemas.openxmlformats.org/officeDocument/2006/relationships/slideLayout" Target="../slideLayouts/slideLayout55.xml"/><Relationship Id="rId19" Type="http://schemas.openxmlformats.org/officeDocument/2006/relationships/slideLayout" Target="../slideLayouts/slideLayout58.xml"/><Relationship Id="rId18"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Audiowide"/>
              <a:buNone/>
              <a:defRPr sz="2800">
                <a:solidFill>
                  <a:schemeClr val="dk1"/>
                </a:solidFill>
                <a:latin typeface="Audiowide"/>
                <a:ea typeface="Audiowide"/>
                <a:cs typeface="Audiowide"/>
                <a:sym typeface="Audiowid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indent="-317500" lvl="1" marL="9144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2pPr>
            <a:lvl3pPr indent="-317500" lvl="2" marL="13716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3pPr>
            <a:lvl4pPr indent="-317500" lvl="3" marL="18288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4pPr>
            <a:lvl5pPr indent="-317500" lvl="4" marL="22860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5pPr>
            <a:lvl6pPr indent="-317500" lvl="5" marL="27432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6pPr>
            <a:lvl7pPr indent="-317500" lvl="6" marL="32004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7pPr>
            <a:lvl8pPr indent="-317500" lvl="7" marL="36576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8pPr>
            <a:lvl9pPr indent="-317500" lvl="8" marL="41148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12" name="Shape 312"/>
        <p:cNvGrpSpPr/>
        <p:nvPr/>
      </p:nvGrpSpPr>
      <p:grpSpPr>
        <a:xfrm>
          <a:off x="0" y="0"/>
          <a:ext cx="0" cy="0"/>
          <a:chOff x="0" y="0"/>
          <a:chExt cx="0" cy="0"/>
        </a:xfrm>
      </p:grpSpPr>
      <p:sp>
        <p:nvSpPr>
          <p:cNvPr id="313" name="Google Shape;313;p4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400"/>
              <a:buFont typeface="Sora"/>
              <a:buNone/>
              <a:defRPr b="1" sz="2400">
                <a:solidFill>
                  <a:schemeClr val="dk1"/>
                </a:solidFill>
                <a:latin typeface="Sora"/>
                <a:ea typeface="Sora"/>
                <a:cs typeface="Sora"/>
                <a:sym typeface="Sora"/>
              </a:defRPr>
            </a:lvl1pPr>
            <a:lvl2pPr lvl="1">
              <a:spcBef>
                <a:spcPts val="0"/>
              </a:spcBef>
              <a:spcAft>
                <a:spcPts val="0"/>
              </a:spcAft>
              <a:buClr>
                <a:schemeClr val="dk1"/>
              </a:buClr>
              <a:buSzPts val="2400"/>
              <a:buFont typeface="Sora"/>
              <a:buNone/>
              <a:defRPr sz="2400">
                <a:solidFill>
                  <a:schemeClr val="dk1"/>
                </a:solidFill>
                <a:latin typeface="Sora"/>
                <a:ea typeface="Sora"/>
                <a:cs typeface="Sora"/>
                <a:sym typeface="Sora"/>
              </a:defRPr>
            </a:lvl2pPr>
            <a:lvl3pPr lvl="2">
              <a:spcBef>
                <a:spcPts val="0"/>
              </a:spcBef>
              <a:spcAft>
                <a:spcPts val="0"/>
              </a:spcAft>
              <a:buClr>
                <a:schemeClr val="dk1"/>
              </a:buClr>
              <a:buSzPts val="2400"/>
              <a:buFont typeface="Sora"/>
              <a:buNone/>
              <a:defRPr sz="2400">
                <a:solidFill>
                  <a:schemeClr val="dk1"/>
                </a:solidFill>
                <a:latin typeface="Sora"/>
                <a:ea typeface="Sora"/>
                <a:cs typeface="Sora"/>
                <a:sym typeface="Sora"/>
              </a:defRPr>
            </a:lvl3pPr>
            <a:lvl4pPr lvl="3">
              <a:spcBef>
                <a:spcPts val="0"/>
              </a:spcBef>
              <a:spcAft>
                <a:spcPts val="0"/>
              </a:spcAft>
              <a:buClr>
                <a:schemeClr val="dk1"/>
              </a:buClr>
              <a:buSzPts val="2400"/>
              <a:buFont typeface="Sora"/>
              <a:buNone/>
              <a:defRPr sz="2400">
                <a:solidFill>
                  <a:schemeClr val="dk1"/>
                </a:solidFill>
                <a:latin typeface="Sora"/>
                <a:ea typeface="Sora"/>
                <a:cs typeface="Sora"/>
                <a:sym typeface="Sora"/>
              </a:defRPr>
            </a:lvl4pPr>
            <a:lvl5pPr lvl="4">
              <a:spcBef>
                <a:spcPts val="0"/>
              </a:spcBef>
              <a:spcAft>
                <a:spcPts val="0"/>
              </a:spcAft>
              <a:buClr>
                <a:schemeClr val="dk1"/>
              </a:buClr>
              <a:buSzPts val="2400"/>
              <a:buFont typeface="Sora"/>
              <a:buNone/>
              <a:defRPr sz="2400">
                <a:solidFill>
                  <a:schemeClr val="dk1"/>
                </a:solidFill>
                <a:latin typeface="Sora"/>
                <a:ea typeface="Sora"/>
                <a:cs typeface="Sora"/>
                <a:sym typeface="Sora"/>
              </a:defRPr>
            </a:lvl5pPr>
            <a:lvl6pPr lvl="5">
              <a:spcBef>
                <a:spcPts val="0"/>
              </a:spcBef>
              <a:spcAft>
                <a:spcPts val="0"/>
              </a:spcAft>
              <a:buClr>
                <a:schemeClr val="dk1"/>
              </a:buClr>
              <a:buSzPts val="2400"/>
              <a:buFont typeface="Sora"/>
              <a:buNone/>
              <a:defRPr sz="2400">
                <a:solidFill>
                  <a:schemeClr val="dk1"/>
                </a:solidFill>
                <a:latin typeface="Sora"/>
                <a:ea typeface="Sora"/>
                <a:cs typeface="Sora"/>
                <a:sym typeface="Sora"/>
              </a:defRPr>
            </a:lvl6pPr>
            <a:lvl7pPr lvl="6">
              <a:spcBef>
                <a:spcPts val="0"/>
              </a:spcBef>
              <a:spcAft>
                <a:spcPts val="0"/>
              </a:spcAft>
              <a:buClr>
                <a:schemeClr val="dk1"/>
              </a:buClr>
              <a:buSzPts val="2400"/>
              <a:buFont typeface="Sora"/>
              <a:buNone/>
              <a:defRPr sz="2400">
                <a:solidFill>
                  <a:schemeClr val="dk1"/>
                </a:solidFill>
                <a:latin typeface="Sora"/>
                <a:ea typeface="Sora"/>
                <a:cs typeface="Sora"/>
                <a:sym typeface="Sora"/>
              </a:defRPr>
            </a:lvl7pPr>
            <a:lvl8pPr lvl="7">
              <a:spcBef>
                <a:spcPts val="0"/>
              </a:spcBef>
              <a:spcAft>
                <a:spcPts val="0"/>
              </a:spcAft>
              <a:buClr>
                <a:schemeClr val="dk1"/>
              </a:buClr>
              <a:buSzPts val="2400"/>
              <a:buFont typeface="Sora"/>
              <a:buNone/>
              <a:defRPr sz="2400">
                <a:solidFill>
                  <a:schemeClr val="dk1"/>
                </a:solidFill>
                <a:latin typeface="Sora"/>
                <a:ea typeface="Sora"/>
                <a:cs typeface="Sora"/>
                <a:sym typeface="Sora"/>
              </a:defRPr>
            </a:lvl8pPr>
            <a:lvl9pPr lvl="8">
              <a:spcBef>
                <a:spcPts val="0"/>
              </a:spcBef>
              <a:spcAft>
                <a:spcPts val="0"/>
              </a:spcAft>
              <a:buClr>
                <a:schemeClr val="dk1"/>
              </a:buClr>
              <a:buSzPts val="2400"/>
              <a:buFont typeface="Sora"/>
              <a:buNone/>
              <a:defRPr sz="2400">
                <a:solidFill>
                  <a:schemeClr val="dk1"/>
                </a:solidFill>
                <a:latin typeface="Sora"/>
                <a:ea typeface="Sora"/>
                <a:cs typeface="Sora"/>
                <a:sym typeface="Sora"/>
              </a:defRPr>
            </a:lvl9pPr>
          </a:lstStyle>
          <a:p/>
        </p:txBody>
      </p:sp>
      <p:sp>
        <p:nvSpPr>
          <p:cNvPr id="314" name="Google Shape;314;p4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04800" lvl="0" marL="457200">
              <a:lnSpc>
                <a:spcPct val="115000"/>
              </a:lnSpc>
              <a:spcBef>
                <a:spcPts val="0"/>
              </a:spcBef>
              <a:spcAft>
                <a:spcPts val="0"/>
              </a:spcAft>
              <a:buClr>
                <a:srgbClr val="212121"/>
              </a:buClr>
              <a:buSzPts val="1200"/>
              <a:buFont typeface="Inter"/>
              <a:buChar char="●"/>
              <a:defRPr sz="1200">
                <a:solidFill>
                  <a:srgbClr val="212121"/>
                </a:solidFill>
                <a:latin typeface="Inter"/>
                <a:ea typeface="Inter"/>
                <a:cs typeface="Inter"/>
                <a:sym typeface="Inter"/>
              </a:defRPr>
            </a:lvl1pPr>
            <a:lvl2pPr indent="-304800" lvl="1" marL="914400">
              <a:lnSpc>
                <a:spcPct val="115000"/>
              </a:lnSpc>
              <a:spcBef>
                <a:spcPts val="0"/>
              </a:spcBef>
              <a:spcAft>
                <a:spcPts val="0"/>
              </a:spcAft>
              <a:buClr>
                <a:srgbClr val="212121"/>
              </a:buClr>
              <a:buSzPts val="1200"/>
              <a:buFont typeface="Inter"/>
              <a:buChar char="○"/>
              <a:defRPr sz="1200">
                <a:solidFill>
                  <a:srgbClr val="212121"/>
                </a:solidFill>
                <a:latin typeface="Inter"/>
                <a:ea typeface="Inter"/>
                <a:cs typeface="Inter"/>
                <a:sym typeface="Inter"/>
              </a:defRPr>
            </a:lvl2pPr>
            <a:lvl3pPr indent="-304800" lvl="2" marL="1371600">
              <a:lnSpc>
                <a:spcPct val="115000"/>
              </a:lnSpc>
              <a:spcBef>
                <a:spcPts val="0"/>
              </a:spcBef>
              <a:spcAft>
                <a:spcPts val="0"/>
              </a:spcAft>
              <a:buClr>
                <a:srgbClr val="212121"/>
              </a:buClr>
              <a:buSzPts val="1200"/>
              <a:buFont typeface="Inter"/>
              <a:buChar char="■"/>
              <a:defRPr sz="1200">
                <a:solidFill>
                  <a:srgbClr val="212121"/>
                </a:solidFill>
                <a:latin typeface="Inter"/>
                <a:ea typeface="Inter"/>
                <a:cs typeface="Inter"/>
                <a:sym typeface="Inter"/>
              </a:defRPr>
            </a:lvl3pPr>
            <a:lvl4pPr indent="-304800" lvl="3" marL="1828800">
              <a:lnSpc>
                <a:spcPct val="115000"/>
              </a:lnSpc>
              <a:spcBef>
                <a:spcPts val="0"/>
              </a:spcBef>
              <a:spcAft>
                <a:spcPts val="0"/>
              </a:spcAft>
              <a:buClr>
                <a:srgbClr val="212121"/>
              </a:buClr>
              <a:buSzPts val="1200"/>
              <a:buFont typeface="Inter"/>
              <a:buChar char="●"/>
              <a:defRPr sz="1200">
                <a:solidFill>
                  <a:srgbClr val="212121"/>
                </a:solidFill>
                <a:latin typeface="Inter"/>
                <a:ea typeface="Inter"/>
                <a:cs typeface="Inter"/>
                <a:sym typeface="Inter"/>
              </a:defRPr>
            </a:lvl4pPr>
            <a:lvl5pPr indent="-304800" lvl="4" marL="2286000">
              <a:lnSpc>
                <a:spcPct val="115000"/>
              </a:lnSpc>
              <a:spcBef>
                <a:spcPts val="0"/>
              </a:spcBef>
              <a:spcAft>
                <a:spcPts val="0"/>
              </a:spcAft>
              <a:buClr>
                <a:srgbClr val="212121"/>
              </a:buClr>
              <a:buSzPts val="1200"/>
              <a:buFont typeface="Inter"/>
              <a:buChar char="○"/>
              <a:defRPr sz="1200">
                <a:solidFill>
                  <a:srgbClr val="212121"/>
                </a:solidFill>
                <a:latin typeface="Inter"/>
                <a:ea typeface="Inter"/>
                <a:cs typeface="Inter"/>
                <a:sym typeface="Inter"/>
              </a:defRPr>
            </a:lvl5pPr>
            <a:lvl6pPr indent="-304800" lvl="5" marL="2743200">
              <a:lnSpc>
                <a:spcPct val="115000"/>
              </a:lnSpc>
              <a:spcBef>
                <a:spcPts val="0"/>
              </a:spcBef>
              <a:spcAft>
                <a:spcPts val="0"/>
              </a:spcAft>
              <a:buClr>
                <a:srgbClr val="212121"/>
              </a:buClr>
              <a:buSzPts val="1200"/>
              <a:buFont typeface="Inter"/>
              <a:buChar char="■"/>
              <a:defRPr sz="1200">
                <a:solidFill>
                  <a:srgbClr val="212121"/>
                </a:solidFill>
                <a:latin typeface="Inter"/>
                <a:ea typeface="Inter"/>
                <a:cs typeface="Inter"/>
                <a:sym typeface="Inter"/>
              </a:defRPr>
            </a:lvl6pPr>
            <a:lvl7pPr indent="-304800" lvl="6" marL="3200400">
              <a:lnSpc>
                <a:spcPct val="115000"/>
              </a:lnSpc>
              <a:spcBef>
                <a:spcPts val="0"/>
              </a:spcBef>
              <a:spcAft>
                <a:spcPts val="0"/>
              </a:spcAft>
              <a:buClr>
                <a:srgbClr val="212121"/>
              </a:buClr>
              <a:buSzPts val="1200"/>
              <a:buFont typeface="Inter"/>
              <a:buChar char="●"/>
              <a:defRPr sz="1200">
                <a:solidFill>
                  <a:srgbClr val="212121"/>
                </a:solidFill>
                <a:latin typeface="Inter"/>
                <a:ea typeface="Inter"/>
                <a:cs typeface="Inter"/>
                <a:sym typeface="Inter"/>
              </a:defRPr>
            </a:lvl7pPr>
            <a:lvl8pPr indent="-304800" lvl="7" marL="3657600">
              <a:lnSpc>
                <a:spcPct val="115000"/>
              </a:lnSpc>
              <a:spcBef>
                <a:spcPts val="0"/>
              </a:spcBef>
              <a:spcAft>
                <a:spcPts val="0"/>
              </a:spcAft>
              <a:buClr>
                <a:srgbClr val="212121"/>
              </a:buClr>
              <a:buSzPts val="1200"/>
              <a:buFont typeface="Inter"/>
              <a:buChar char="○"/>
              <a:defRPr sz="1200">
                <a:solidFill>
                  <a:srgbClr val="212121"/>
                </a:solidFill>
                <a:latin typeface="Inter"/>
                <a:ea typeface="Inter"/>
                <a:cs typeface="Inter"/>
                <a:sym typeface="Inter"/>
              </a:defRPr>
            </a:lvl8pPr>
            <a:lvl9pPr indent="-304800" lvl="8" marL="4114800">
              <a:lnSpc>
                <a:spcPct val="115000"/>
              </a:lnSpc>
              <a:spcBef>
                <a:spcPts val="0"/>
              </a:spcBef>
              <a:spcAft>
                <a:spcPts val="0"/>
              </a:spcAft>
              <a:buClr>
                <a:srgbClr val="212121"/>
              </a:buClr>
              <a:buSzPts val="1200"/>
              <a:buFont typeface="Inter"/>
              <a:buChar char="■"/>
              <a:defRPr sz="1200">
                <a:solidFill>
                  <a:srgbClr val="212121"/>
                </a:solidFill>
                <a:latin typeface="Inter"/>
                <a:ea typeface="Inter"/>
                <a:cs typeface="Inter"/>
                <a:sym typeface="Inter"/>
              </a:defRPr>
            </a:lvl9pPr>
          </a:lstStyle>
          <a:p/>
        </p:txBody>
      </p:sp>
      <p:sp>
        <p:nvSpPr>
          <p:cNvPr id="315" name="Google Shape;315;p41"/>
          <p:cNvSpPr txBox="1"/>
          <p:nvPr>
            <p:ph idx="12" type="sldNum"/>
          </p:nvPr>
        </p:nvSpPr>
        <p:spPr>
          <a:xfrm>
            <a:off x="8374947" y="4568876"/>
            <a:ext cx="548700" cy="393600"/>
          </a:xfrm>
          <a:prstGeom prst="rect">
            <a:avLst/>
          </a:prstGeom>
          <a:noFill/>
          <a:ln>
            <a:noFill/>
          </a:ln>
        </p:spPr>
        <p:txBody>
          <a:bodyPr anchorCtr="0" anchor="t" bIns="91425" lIns="91425" spcFirstLastPara="1" rIns="91425" wrap="square" tIns="91425">
            <a:noAutofit/>
          </a:bodyPr>
          <a:lstStyle>
            <a:lvl1pPr lvl="0" algn="r">
              <a:buNone/>
              <a:defRPr sz="900">
                <a:solidFill>
                  <a:srgbClr val="212121"/>
                </a:solidFill>
                <a:latin typeface="Inter"/>
                <a:ea typeface="Inter"/>
                <a:cs typeface="Inter"/>
                <a:sym typeface="Inter"/>
              </a:defRPr>
            </a:lvl1pPr>
            <a:lvl2pPr lvl="1" algn="r">
              <a:buNone/>
              <a:defRPr sz="900">
                <a:solidFill>
                  <a:srgbClr val="212121"/>
                </a:solidFill>
                <a:latin typeface="Inter"/>
                <a:ea typeface="Inter"/>
                <a:cs typeface="Inter"/>
                <a:sym typeface="Inter"/>
              </a:defRPr>
            </a:lvl2pPr>
            <a:lvl3pPr lvl="2" algn="r">
              <a:buNone/>
              <a:defRPr sz="900">
                <a:solidFill>
                  <a:srgbClr val="212121"/>
                </a:solidFill>
                <a:latin typeface="Inter"/>
                <a:ea typeface="Inter"/>
                <a:cs typeface="Inter"/>
                <a:sym typeface="Inter"/>
              </a:defRPr>
            </a:lvl3pPr>
            <a:lvl4pPr lvl="3" algn="r">
              <a:buNone/>
              <a:defRPr sz="900">
                <a:solidFill>
                  <a:srgbClr val="212121"/>
                </a:solidFill>
                <a:latin typeface="Inter"/>
                <a:ea typeface="Inter"/>
                <a:cs typeface="Inter"/>
                <a:sym typeface="Inter"/>
              </a:defRPr>
            </a:lvl4pPr>
            <a:lvl5pPr lvl="4" algn="r">
              <a:buNone/>
              <a:defRPr sz="900">
                <a:solidFill>
                  <a:srgbClr val="212121"/>
                </a:solidFill>
                <a:latin typeface="Inter"/>
                <a:ea typeface="Inter"/>
                <a:cs typeface="Inter"/>
                <a:sym typeface="Inter"/>
              </a:defRPr>
            </a:lvl5pPr>
            <a:lvl6pPr lvl="5" algn="r">
              <a:buNone/>
              <a:defRPr sz="900">
                <a:solidFill>
                  <a:srgbClr val="212121"/>
                </a:solidFill>
                <a:latin typeface="Inter"/>
                <a:ea typeface="Inter"/>
                <a:cs typeface="Inter"/>
                <a:sym typeface="Inter"/>
              </a:defRPr>
            </a:lvl6pPr>
            <a:lvl7pPr lvl="6" algn="r">
              <a:buNone/>
              <a:defRPr sz="900">
                <a:solidFill>
                  <a:srgbClr val="212121"/>
                </a:solidFill>
                <a:latin typeface="Inter"/>
                <a:ea typeface="Inter"/>
                <a:cs typeface="Inter"/>
                <a:sym typeface="Inter"/>
              </a:defRPr>
            </a:lvl7pPr>
            <a:lvl8pPr lvl="7" algn="r">
              <a:buNone/>
              <a:defRPr sz="900">
                <a:solidFill>
                  <a:srgbClr val="212121"/>
                </a:solidFill>
                <a:latin typeface="Inter"/>
                <a:ea typeface="Inter"/>
                <a:cs typeface="Inter"/>
                <a:sym typeface="Inter"/>
              </a:defRPr>
            </a:lvl8pPr>
            <a:lvl9pPr lvl="8" algn="r">
              <a:buNone/>
              <a:defRPr sz="900">
                <a:solidFill>
                  <a:srgbClr val="212121"/>
                </a:solidFill>
                <a:latin typeface="Inter"/>
                <a:ea typeface="Inter"/>
                <a:cs typeface="Inter"/>
                <a:sym typeface="Inter"/>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3.xml"/><Relationship Id="rId3" Type="http://schemas.openxmlformats.org/officeDocument/2006/relationships/image" Target="../media/image38.png"/><Relationship Id="rId4" Type="http://schemas.openxmlformats.org/officeDocument/2006/relationships/image" Target="../media/image40.png"/><Relationship Id="rId5" Type="http://schemas.openxmlformats.org/officeDocument/2006/relationships/image" Target="../media/image3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15.xml"/><Relationship Id="rId3" Type="http://schemas.openxmlformats.org/officeDocument/2006/relationships/image" Target="../media/image5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16.xml"/><Relationship Id="rId3" Type="http://schemas.openxmlformats.org/officeDocument/2006/relationships/image" Target="../media/image5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17.xml"/><Relationship Id="rId3" Type="http://schemas.openxmlformats.org/officeDocument/2006/relationships/image" Target="../media/image48.jpg"/><Relationship Id="rId4" Type="http://schemas.openxmlformats.org/officeDocument/2006/relationships/image" Target="../media/image51.jpg"/><Relationship Id="rId5" Type="http://schemas.openxmlformats.org/officeDocument/2006/relationships/image" Target="../media/image5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19.xml"/><Relationship Id="rId3"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0.xml"/><Relationship Id="rId3" Type="http://schemas.openxmlformats.org/officeDocument/2006/relationships/image" Target="../media/image45.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5.xml"/><Relationship Id="rId3" Type="http://schemas.openxmlformats.org/officeDocument/2006/relationships/hyperlink" Target="mailto:creative@eclipse-foundation.org" TargetMode="External"/><Relationship Id="rId4" Type="http://schemas.openxmlformats.org/officeDocument/2006/relationships/hyperlink" Target="https://www.flickr.com/photos/108559379@N08/album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sp>
        <p:nvSpPr>
          <p:cNvPr id="487" name="Google Shape;487;p64"/>
          <p:cNvSpPr txBox="1"/>
          <p:nvPr>
            <p:ph type="title"/>
          </p:nvPr>
        </p:nvSpPr>
        <p:spPr>
          <a:xfrm>
            <a:off x="769100" y="2762850"/>
            <a:ext cx="5889300" cy="8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900"/>
              <a:t>Eclipse SDV</a:t>
            </a:r>
            <a:endParaRPr sz="2900"/>
          </a:p>
          <a:p>
            <a:pPr indent="0" lvl="0" marL="0" rtl="0" algn="l">
              <a:spcBef>
                <a:spcPts val="0"/>
              </a:spcBef>
              <a:spcAft>
                <a:spcPts val="0"/>
              </a:spcAft>
              <a:buNone/>
            </a:pPr>
            <a:r>
              <a:t/>
            </a:r>
            <a:endParaRPr/>
          </a:p>
        </p:txBody>
      </p:sp>
      <p:sp>
        <p:nvSpPr>
          <p:cNvPr id="488" name="Google Shape;488;p64"/>
          <p:cNvSpPr txBox="1"/>
          <p:nvPr>
            <p:ph idx="1" type="body"/>
          </p:nvPr>
        </p:nvSpPr>
        <p:spPr>
          <a:xfrm>
            <a:off x="769100" y="3445450"/>
            <a:ext cx="5203800" cy="6273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900">
                <a:latin typeface="Sora Medium"/>
                <a:ea typeface="Sora Medium"/>
                <a:cs typeface="Sora Medium"/>
                <a:sym typeface="Sora Medium"/>
              </a:rPr>
              <a:t>Slides template</a:t>
            </a:r>
            <a:endParaRPr/>
          </a:p>
          <a:p>
            <a:pPr indent="0" lvl="0" marL="0" rtl="0" algn="l">
              <a:spcBef>
                <a:spcPts val="0"/>
              </a:spcBef>
              <a:spcAft>
                <a:spcPts val="120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p73"/>
          <p:cNvSpPr txBox="1"/>
          <p:nvPr>
            <p:ph type="title"/>
          </p:nvPr>
        </p:nvSpPr>
        <p:spPr>
          <a:xfrm>
            <a:off x="43645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Content slide with two </a:t>
            </a:r>
            <a:r>
              <a:rPr lang="en"/>
              <a:t>columns</a:t>
            </a:r>
            <a:endParaRPr/>
          </a:p>
        </p:txBody>
      </p:sp>
      <p:sp>
        <p:nvSpPr>
          <p:cNvPr id="550" name="Google Shape;550;p73"/>
          <p:cNvSpPr txBox="1"/>
          <p:nvPr>
            <p:ph idx="12" type="sldNum"/>
          </p:nvPr>
        </p:nvSpPr>
        <p:spPr>
          <a:xfrm>
            <a:off x="8374947" y="4568876"/>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3D3C3B"/>
                </a:solidFill>
                <a:latin typeface="Roboto"/>
                <a:ea typeface="Roboto"/>
                <a:cs typeface="Roboto"/>
                <a:sym typeface="Roboto"/>
              </a:rPr>
              <a:t>‹#›</a:t>
            </a:fld>
            <a:endParaRPr>
              <a:solidFill>
                <a:srgbClr val="3D3C3B"/>
              </a:solidFill>
              <a:latin typeface="Roboto"/>
              <a:ea typeface="Roboto"/>
              <a:cs typeface="Roboto"/>
              <a:sym typeface="Roboto"/>
            </a:endParaRPr>
          </a:p>
        </p:txBody>
      </p:sp>
      <p:sp>
        <p:nvSpPr>
          <p:cNvPr id="551" name="Google Shape;551;p73"/>
          <p:cNvSpPr txBox="1"/>
          <p:nvPr>
            <p:ph idx="2" type="body"/>
          </p:nvPr>
        </p:nvSpPr>
        <p:spPr>
          <a:xfrm>
            <a:off x="4743975" y="1175725"/>
            <a:ext cx="3604800" cy="3208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Lorem ipsum dolor sit amet, consectetur adipiscing elit, sed do eiusmod tempor incididunt ut labore et dolore magna aliqua. </a:t>
            </a:r>
            <a:br>
              <a:rPr lang="en">
                <a:solidFill>
                  <a:schemeClr val="dk1"/>
                </a:solidFill>
              </a:rPr>
            </a:br>
            <a:r>
              <a:rPr lang="en">
                <a:solidFill>
                  <a:schemeClr val="dk1"/>
                </a:solidFill>
              </a:rPr>
              <a:t>Ut enim ad minim veniam, quis nostrud exercitation ullamco laboris nisi ut aliquip ex ea commodo consequat. Duis aute irure dolor in reprehenderit in voluptate velit esse cillum dolore eu fugiat nulla pariatur. quis nostrud exercitation ullamco laboris nisi ut aliquip ex ea commodo.</a:t>
            </a:r>
            <a:endParaRPr>
              <a:solidFill>
                <a:schemeClr val="accent2"/>
              </a:solidFill>
            </a:endParaRPr>
          </a:p>
          <a:p>
            <a:pPr indent="0" lvl="0" marL="0" rtl="0" algn="l">
              <a:spcBef>
                <a:spcPts val="500"/>
              </a:spcBef>
              <a:spcAft>
                <a:spcPts val="1200"/>
              </a:spcAft>
              <a:buNone/>
            </a:pPr>
            <a:r>
              <a:t/>
            </a:r>
            <a:endParaRPr/>
          </a:p>
        </p:txBody>
      </p:sp>
      <p:sp>
        <p:nvSpPr>
          <p:cNvPr id="552" name="Google Shape;552;p73"/>
          <p:cNvSpPr txBox="1"/>
          <p:nvPr>
            <p:ph idx="1" type="body"/>
          </p:nvPr>
        </p:nvSpPr>
        <p:spPr>
          <a:xfrm>
            <a:off x="436450" y="1175725"/>
            <a:ext cx="3672900" cy="30639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Clr>
                <a:schemeClr val="dk1"/>
              </a:buClr>
              <a:buSzPts val="1200"/>
              <a:buChar char="●"/>
            </a:pPr>
            <a:r>
              <a:rPr lang="en">
                <a:solidFill>
                  <a:schemeClr val="dk1"/>
                </a:solidFill>
              </a:rPr>
              <a:t>Two </a:t>
            </a:r>
            <a:r>
              <a:rPr lang="en">
                <a:solidFill>
                  <a:schemeClr val="dk1"/>
                </a:solidFill>
              </a:rPr>
              <a:t>columns for content.</a:t>
            </a:r>
            <a:endParaRPr>
              <a:solidFill>
                <a:schemeClr val="dk1"/>
              </a:solidFill>
            </a:endParaRPr>
          </a:p>
          <a:p>
            <a:pPr indent="-304800" lvl="0" marL="457200" rtl="0" algn="l">
              <a:spcBef>
                <a:spcPts val="0"/>
              </a:spcBef>
              <a:spcAft>
                <a:spcPts val="0"/>
              </a:spcAft>
              <a:buClr>
                <a:schemeClr val="dk1"/>
              </a:buClr>
              <a:buSzPts val="1200"/>
              <a:buChar char="●"/>
            </a:pPr>
            <a:r>
              <a:rPr lang="en">
                <a:solidFill>
                  <a:schemeClr val="dk1"/>
                </a:solidFill>
              </a:rPr>
              <a:t>Can be used for highlighted content, charts, comparisons.</a:t>
            </a:r>
            <a:endParaRPr>
              <a:solidFill>
                <a:schemeClr val="dk1"/>
              </a:solidFill>
            </a:endParaRPr>
          </a:p>
          <a:p>
            <a:pPr indent="0" lvl="0" marL="0" rtl="0" algn="l">
              <a:spcBef>
                <a:spcPts val="500"/>
              </a:spcBef>
              <a:spcAft>
                <a:spcPts val="0"/>
              </a:spcAft>
              <a:buClr>
                <a:schemeClr val="dk1"/>
              </a:buClr>
              <a:buSzPts val="1100"/>
              <a:buFont typeface="Arial"/>
              <a:buNone/>
            </a:pPr>
            <a:r>
              <a:rPr lang="en">
                <a:solidFill>
                  <a:schemeClr val="dk1"/>
                </a:solidFill>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endParaRPr>
              <a:solidFill>
                <a:schemeClr val="accent2"/>
              </a:solidFill>
            </a:endParaRPr>
          </a:p>
          <a:p>
            <a:pPr indent="0" lvl="0" marL="0" rtl="0" algn="l">
              <a:spcBef>
                <a:spcPts val="50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7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Content slide</a:t>
            </a:r>
            <a:endParaRPr/>
          </a:p>
        </p:txBody>
      </p:sp>
      <p:sp>
        <p:nvSpPr>
          <p:cNvPr id="558" name="Google Shape;558;p74"/>
          <p:cNvSpPr txBox="1"/>
          <p:nvPr>
            <p:ph idx="12" type="sldNum"/>
          </p:nvPr>
        </p:nvSpPr>
        <p:spPr>
          <a:xfrm>
            <a:off x="8382208" y="4516542"/>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559" name="Google Shape;559;p74"/>
          <p:cNvSpPr txBox="1"/>
          <p:nvPr>
            <p:ph idx="1" type="body"/>
          </p:nvPr>
        </p:nvSpPr>
        <p:spPr>
          <a:xfrm>
            <a:off x="300375" y="1017725"/>
            <a:ext cx="6557100" cy="3208800"/>
          </a:xfrm>
          <a:prstGeom prst="rect">
            <a:avLst/>
          </a:prstGeom>
        </p:spPr>
        <p:txBody>
          <a:bodyPr anchorCtr="0" anchor="t" bIns="91425" lIns="91425" spcFirstLastPara="1" rIns="91425" wrap="square" tIns="91425">
            <a:noAutofit/>
          </a:bodyPr>
          <a:lstStyle/>
          <a:p>
            <a:pPr indent="0" lvl="0" marL="0" rtl="0" algn="l">
              <a:spcBef>
                <a:spcPts val="0"/>
              </a:spcBef>
              <a:spcAft>
                <a:spcPts val="500"/>
              </a:spcAft>
              <a:buClr>
                <a:schemeClr val="dk1"/>
              </a:buClr>
              <a:buSzPts val="1100"/>
              <a:buFont typeface="Arial"/>
              <a:buNone/>
            </a:pPr>
            <a:r>
              <a:rPr lang="en">
                <a:solidFill>
                  <a:schemeClr val="dk1"/>
                </a:solidFill>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75"/>
          <p:cNvSpPr txBox="1"/>
          <p:nvPr>
            <p:ph type="title"/>
          </p:nvPr>
        </p:nvSpPr>
        <p:spPr>
          <a:xfrm>
            <a:off x="425923" y="648950"/>
            <a:ext cx="3153000" cy="1373400"/>
          </a:xfrm>
          <a:prstGeom prst="rect">
            <a:avLst/>
          </a:prstGeom>
        </p:spPr>
        <p:txBody>
          <a:bodyPr anchorCtr="0" anchor="ctr" bIns="34275" lIns="34275" spcFirstLastPara="1" rIns="34275" wrap="square" tIns="34275">
            <a:normAutofit/>
          </a:bodyPr>
          <a:lstStyle/>
          <a:p>
            <a:pPr indent="0" lvl="0" marL="0" rtl="0" algn="l">
              <a:spcBef>
                <a:spcPts val="0"/>
              </a:spcBef>
              <a:spcAft>
                <a:spcPts val="0"/>
              </a:spcAft>
              <a:buNone/>
            </a:pPr>
            <a:r>
              <a:rPr lang="en"/>
              <a:t>Content Slide with bullets or icons</a:t>
            </a:r>
            <a:endParaRPr/>
          </a:p>
        </p:txBody>
      </p:sp>
      <p:sp>
        <p:nvSpPr>
          <p:cNvPr id="565" name="Google Shape;565;p75"/>
          <p:cNvSpPr txBox="1"/>
          <p:nvPr>
            <p:ph idx="12" type="sldNum"/>
          </p:nvPr>
        </p:nvSpPr>
        <p:spPr>
          <a:xfrm>
            <a:off x="8374947" y="4568876"/>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566" name="Google Shape;566;p75"/>
          <p:cNvSpPr txBox="1"/>
          <p:nvPr>
            <p:ph idx="1" type="body"/>
          </p:nvPr>
        </p:nvSpPr>
        <p:spPr>
          <a:xfrm>
            <a:off x="4346850" y="967346"/>
            <a:ext cx="3837600" cy="3208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Lorem ipsum dolor sit amet, consectetur adipiscing elit, sed do eiusmod tempor incididunt ut labore et dolore magna aliqua. </a:t>
            </a:r>
            <a:endParaRPr/>
          </a:p>
          <a:p>
            <a:pPr indent="-317500" lvl="0" marL="457200" rtl="0" algn="l">
              <a:spcBef>
                <a:spcPts val="0"/>
              </a:spcBef>
              <a:spcAft>
                <a:spcPts val="0"/>
              </a:spcAft>
              <a:buSzPts val="1400"/>
              <a:buChar char="●"/>
            </a:pPr>
            <a:r>
              <a:rPr lang="en"/>
              <a:t>Ut enim ad minim veniam, quis nostrud exercitation ullamco laboris nisi ut aliquip ex ea commodo consequat. </a:t>
            </a:r>
            <a:endParaRPr/>
          </a:p>
          <a:p>
            <a:pPr indent="-317500" lvl="0" marL="457200" rtl="0" algn="l">
              <a:spcBef>
                <a:spcPts val="0"/>
              </a:spcBef>
              <a:spcAft>
                <a:spcPts val="0"/>
              </a:spcAft>
              <a:buSzPts val="1400"/>
              <a:buChar char="●"/>
            </a:pPr>
            <a:r>
              <a:rPr lang="en"/>
              <a:t>Duis aute irure dolor in reprehenderit in voluptate velit esse cillum dolore eu fugiat nulla pariatur.</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76"/>
          <p:cNvSpPr/>
          <p:nvPr/>
        </p:nvSpPr>
        <p:spPr>
          <a:xfrm>
            <a:off x="565975" y="1642725"/>
            <a:ext cx="2354400" cy="2774700"/>
          </a:xfrm>
          <a:prstGeom prst="roundRect">
            <a:avLst>
              <a:gd fmla="val 6875" name="adj"/>
            </a:avLst>
          </a:prstGeom>
          <a:solidFill>
            <a:schemeClr val="lt1"/>
          </a:solidFill>
          <a:ln cap="flat" cmpd="sng" w="19050">
            <a:solidFill>
              <a:srgbClr val="F06C0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572" name="Google Shape;572;p76"/>
          <p:cNvSpPr/>
          <p:nvPr/>
        </p:nvSpPr>
        <p:spPr>
          <a:xfrm>
            <a:off x="3346494" y="1642725"/>
            <a:ext cx="2354400" cy="2774700"/>
          </a:xfrm>
          <a:prstGeom prst="roundRect">
            <a:avLst>
              <a:gd fmla="val 6875" name="adj"/>
            </a:avLst>
          </a:prstGeom>
          <a:solidFill>
            <a:schemeClr val="lt1"/>
          </a:solidFill>
          <a:ln cap="flat" cmpd="sng" w="19050">
            <a:solidFill>
              <a:srgbClr val="F06C0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573" name="Google Shape;573;p76"/>
          <p:cNvSpPr/>
          <p:nvPr/>
        </p:nvSpPr>
        <p:spPr>
          <a:xfrm>
            <a:off x="6127020" y="1642725"/>
            <a:ext cx="2354400" cy="2774700"/>
          </a:xfrm>
          <a:prstGeom prst="roundRect">
            <a:avLst>
              <a:gd fmla="val 6875" name="adj"/>
            </a:avLst>
          </a:prstGeom>
          <a:solidFill>
            <a:schemeClr val="lt1"/>
          </a:solidFill>
          <a:ln cap="flat" cmpd="sng" w="19050">
            <a:solidFill>
              <a:srgbClr val="F06C0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574" name="Google Shape;574;p76"/>
          <p:cNvSpPr txBox="1"/>
          <p:nvPr>
            <p:ph type="title"/>
          </p:nvPr>
        </p:nvSpPr>
        <p:spPr>
          <a:xfrm>
            <a:off x="43645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Content in blocks</a:t>
            </a:r>
            <a:endParaRPr/>
          </a:p>
        </p:txBody>
      </p:sp>
      <p:sp>
        <p:nvSpPr>
          <p:cNvPr id="575" name="Google Shape;575;p76"/>
          <p:cNvSpPr txBox="1"/>
          <p:nvPr>
            <p:ph idx="1" type="body"/>
          </p:nvPr>
        </p:nvSpPr>
        <p:spPr>
          <a:xfrm>
            <a:off x="436450" y="1043875"/>
            <a:ext cx="6557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Dark version is also available in layouts.</a:t>
            </a:r>
            <a:endParaRPr/>
          </a:p>
        </p:txBody>
      </p:sp>
      <p:sp>
        <p:nvSpPr>
          <p:cNvPr id="576" name="Google Shape;576;p76"/>
          <p:cNvSpPr txBox="1"/>
          <p:nvPr>
            <p:ph idx="12" type="sldNum"/>
          </p:nvPr>
        </p:nvSpPr>
        <p:spPr>
          <a:xfrm>
            <a:off x="8382208" y="4516542"/>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212121"/>
                </a:solidFill>
              </a:rPr>
              <a:t>‹#›</a:t>
            </a:fld>
            <a:endParaRPr>
              <a:solidFill>
                <a:srgbClr val="212121"/>
              </a:solidFill>
            </a:endParaRPr>
          </a:p>
        </p:txBody>
      </p:sp>
      <p:sp>
        <p:nvSpPr>
          <p:cNvPr id="577" name="Google Shape;577;p76"/>
          <p:cNvSpPr txBox="1"/>
          <p:nvPr>
            <p:ph idx="2" type="body"/>
          </p:nvPr>
        </p:nvSpPr>
        <p:spPr>
          <a:xfrm>
            <a:off x="704025" y="2480628"/>
            <a:ext cx="2098200" cy="1759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400">
                <a:solidFill>
                  <a:schemeClr val="dk1"/>
                </a:solidFill>
              </a:rPr>
              <a:t>Lorem ipsum dolor sit amet, consectetur adipiscing elit, sed do eiusmod tempor incididunt ut labore et dolore magna aliqua. </a:t>
            </a:r>
            <a:endParaRPr>
              <a:solidFill>
                <a:schemeClr val="dk1"/>
              </a:solidFill>
            </a:endParaRPr>
          </a:p>
        </p:txBody>
      </p:sp>
      <p:sp>
        <p:nvSpPr>
          <p:cNvPr id="578" name="Google Shape;578;p76"/>
          <p:cNvSpPr txBox="1"/>
          <p:nvPr>
            <p:ph idx="3" type="body"/>
          </p:nvPr>
        </p:nvSpPr>
        <p:spPr>
          <a:xfrm>
            <a:off x="3474600" y="2464600"/>
            <a:ext cx="2098200" cy="1759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400">
                <a:solidFill>
                  <a:schemeClr val="dk1"/>
                </a:solidFill>
              </a:rPr>
              <a:t>Ut enim ad minim veniam, quis nostrud exercitation ullamco laboris nisi ut aliquip ex ea commodo consequat. </a:t>
            </a:r>
            <a:endParaRPr>
              <a:solidFill>
                <a:schemeClr val="dk1"/>
              </a:solidFill>
            </a:endParaRPr>
          </a:p>
        </p:txBody>
      </p:sp>
      <p:sp>
        <p:nvSpPr>
          <p:cNvPr id="579" name="Google Shape;579;p76"/>
          <p:cNvSpPr txBox="1"/>
          <p:nvPr>
            <p:ph idx="4" type="body"/>
          </p:nvPr>
        </p:nvSpPr>
        <p:spPr>
          <a:xfrm>
            <a:off x="6245175" y="2464600"/>
            <a:ext cx="2098200" cy="1759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400">
                <a:solidFill>
                  <a:schemeClr val="dk1"/>
                </a:solidFill>
              </a:rPr>
              <a:t>Duis aute irure dolor </a:t>
            </a:r>
            <a:br>
              <a:rPr lang="en" sz="1400">
                <a:solidFill>
                  <a:schemeClr val="dk1"/>
                </a:solidFill>
              </a:rPr>
            </a:br>
            <a:r>
              <a:rPr lang="en" sz="1400">
                <a:solidFill>
                  <a:schemeClr val="dk1"/>
                </a:solidFill>
              </a:rPr>
              <a:t>in reprehenderit in voluptate velit esse cillum dolore eu fugiat nulla pariatur.</a:t>
            </a:r>
            <a:endParaRPr>
              <a:solidFill>
                <a:schemeClr val="dk1"/>
              </a:solidFill>
            </a:endParaRPr>
          </a:p>
        </p:txBody>
      </p:sp>
      <p:pic>
        <p:nvPicPr>
          <p:cNvPr id="580" name="Google Shape;580;p76" title="_- visual selection (26).png"/>
          <p:cNvPicPr preferRelativeResize="0"/>
          <p:nvPr/>
        </p:nvPicPr>
        <p:blipFill>
          <a:blip r:embed="rId3">
            <a:alphaModFix/>
          </a:blip>
          <a:stretch>
            <a:fillRect/>
          </a:stretch>
        </p:blipFill>
        <p:spPr>
          <a:xfrm>
            <a:off x="6201350" y="1819862"/>
            <a:ext cx="724675" cy="724650"/>
          </a:xfrm>
          <a:prstGeom prst="rect">
            <a:avLst/>
          </a:prstGeom>
          <a:noFill/>
          <a:ln>
            <a:noFill/>
          </a:ln>
        </p:spPr>
      </p:pic>
      <p:pic>
        <p:nvPicPr>
          <p:cNvPr id="581" name="Google Shape;581;p76" title="_- visual selection (25).png"/>
          <p:cNvPicPr preferRelativeResize="0"/>
          <p:nvPr/>
        </p:nvPicPr>
        <p:blipFill>
          <a:blip r:embed="rId4">
            <a:alphaModFix/>
          </a:blip>
          <a:stretch>
            <a:fillRect/>
          </a:stretch>
        </p:blipFill>
        <p:spPr>
          <a:xfrm>
            <a:off x="3392957" y="1781175"/>
            <a:ext cx="790550" cy="790550"/>
          </a:xfrm>
          <a:prstGeom prst="rect">
            <a:avLst/>
          </a:prstGeom>
          <a:noFill/>
          <a:ln>
            <a:noFill/>
          </a:ln>
        </p:spPr>
      </p:pic>
      <p:pic>
        <p:nvPicPr>
          <p:cNvPr id="582" name="Google Shape;582;p76" title="_- visual selection (23).png"/>
          <p:cNvPicPr preferRelativeResize="0"/>
          <p:nvPr/>
        </p:nvPicPr>
        <p:blipFill>
          <a:blip r:embed="rId5">
            <a:alphaModFix/>
          </a:blip>
          <a:stretch>
            <a:fillRect/>
          </a:stretch>
        </p:blipFill>
        <p:spPr>
          <a:xfrm>
            <a:off x="704025" y="1781175"/>
            <a:ext cx="790550" cy="7905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7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Content with timeline or steps</a:t>
            </a:r>
            <a:endParaRPr/>
          </a:p>
        </p:txBody>
      </p:sp>
      <p:sp>
        <p:nvSpPr>
          <p:cNvPr id="588" name="Google Shape;588;p77"/>
          <p:cNvSpPr/>
          <p:nvPr/>
        </p:nvSpPr>
        <p:spPr>
          <a:xfrm>
            <a:off x="398700" y="1212750"/>
            <a:ext cx="8373000" cy="3097200"/>
          </a:xfrm>
          <a:prstGeom prst="roundRect">
            <a:avLst>
              <a:gd fmla="val 3573" name="adj"/>
            </a:avLst>
          </a:prstGeom>
          <a:solidFill>
            <a:schemeClr val="lt1"/>
          </a:solidFill>
          <a:ln cap="flat" cmpd="sng" w="28575">
            <a:solidFill>
              <a:srgbClr val="F06C0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589" name="Google Shape;589;p77"/>
          <p:cNvSpPr/>
          <p:nvPr/>
        </p:nvSpPr>
        <p:spPr>
          <a:xfrm>
            <a:off x="864985" y="1599101"/>
            <a:ext cx="727800" cy="727800"/>
          </a:xfrm>
          <a:prstGeom prst="ellipse">
            <a:avLst/>
          </a:prstGeom>
          <a:solidFill>
            <a:srgbClr val="40225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chemeClr val="lt1"/>
                </a:solidFill>
                <a:latin typeface="Inter SemiBold"/>
                <a:ea typeface="Inter SemiBold"/>
                <a:cs typeface="Inter SemiBold"/>
                <a:sym typeface="Inter SemiBold"/>
              </a:rPr>
              <a:t>2001</a:t>
            </a:r>
            <a:endParaRPr sz="1000">
              <a:solidFill>
                <a:schemeClr val="lt1"/>
              </a:solidFill>
              <a:latin typeface="Inter SemiBold"/>
              <a:ea typeface="Inter SemiBold"/>
              <a:cs typeface="Inter SemiBold"/>
              <a:sym typeface="Inter SemiBold"/>
            </a:endParaRPr>
          </a:p>
        </p:txBody>
      </p:sp>
      <p:sp>
        <p:nvSpPr>
          <p:cNvPr id="590" name="Google Shape;590;p77"/>
          <p:cNvSpPr/>
          <p:nvPr/>
        </p:nvSpPr>
        <p:spPr>
          <a:xfrm>
            <a:off x="3025947" y="1599101"/>
            <a:ext cx="727800" cy="727800"/>
          </a:xfrm>
          <a:prstGeom prst="ellipse">
            <a:avLst/>
          </a:prstGeom>
          <a:solidFill>
            <a:srgbClr val="40225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chemeClr val="lt1"/>
                </a:solidFill>
                <a:latin typeface="Inter SemiBold"/>
                <a:ea typeface="Inter SemiBold"/>
                <a:cs typeface="Inter SemiBold"/>
                <a:sym typeface="Inter SemiBold"/>
              </a:rPr>
              <a:t>2004</a:t>
            </a:r>
            <a:endParaRPr sz="1000">
              <a:solidFill>
                <a:schemeClr val="lt1"/>
              </a:solidFill>
              <a:latin typeface="Inter SemiBold"/>
              <a:ea typeface="Inter SemiBold"/>
              <a:cs typeface="Inter SemiBold"/>
              <a:sym typeface="Inter SemiBold"/>
            </a:endParaRPr>
          </a:p>
        </p:txBody>
      </p:sp>
      <p:sp>
        <p:nvSpPr>
          <p:cNvPr id="591" name="Google Shape;591;p77"/>
          <p:cNvSpPr/>
          <p:nvPr/>
        </p:nvSpPr>
        <p:spPr>
          <a:xfrm>
            <a:off x="5186910" y="1617176"/>
            <a:ext cx="727800" cy="727800"/>
          </a:xfrm>
          <a:prstGeom prst="ellipse">
            <a:avLst/>
          </a:prstGeom>
          <a:solidFill>
            <a:srgbClr val="40225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chemeClr val="lt1"/>
                </a:solidFill>
                <a:latin typeface="Inter SemiBold"/>
                <a:ea typeface="Inter SemiBold"/>
                <a:cs typeface="Inter SemiBold"/>
                <a:sym typeface="Inter SemiBold"/>
              </a:rPr>
              <a:t>2012</a:t>
            </a:r>
            <a:endParaRPr sz="1000">
              <a:solidFill>
                <a:schemeClr val="lt1"/>
              </a:solidFill>
              <a:latin typeface="Inter SemiBold"/>
              <a:ea typeface="Inter SemiBold"/>
              <a:cs typeface="Inter SemiBold"/>
              <a:sym typeface="Inter SemiBold"/>
            </a:endParaRPr>
          </a:p>
        </p:txBody>
      </p:sp>
      <p:sp>
        <p:nvSpPr>
          <p:cNvPr id="592" name="Google Shape;592;p77"/>
          <p:cNvSpPr/>
          <p:nvPr/>
        </p:nvSpPr>
        <p:spPr>
          <a:xfrm>
            <a:off x="7207372" y="1617176"/>
            <a:ext cx="727800" cy="727800"/>
          </a:xfrm>
          <a:prstGeom prst="ellipse">
            <a:avLst/>
          </a:prstGeom>
          <a:solidFill>
            <a:srgbClr val="40225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chemeClr val="lt1"/>
                </a:solidFill>
                <a:latin typeface="Inter SemiBold"/>
                <a:ea typeface="Inter SemiBold"/>
                <a:cs typeface="Inter SemiBold"/>
                <a:sym typeface="Inter SemiBold"/>
              </a:rPr>
              <a:t>2013</a:t>
            </a:r>
            <a:endParaRPr sz="1000">
              <a:solidFill>
                <a:schemeClr val="lt1"/>
              </a:solidFill>
              <a:latin typeface="Inter SemiBold"/>
              <a:ea typeface="Inter SemiBold"/>
              <a:cs typeface="Inter SemiBold"/>
              <a:sym typeface="Inter SemiBold"/>
            </a:endParaRPr>
          </a:p>
        </p:txBody>
      </p:sp>
      <p:cxnSp>
        <p:nvCxnSpPr>
          <p:cNvPr id="593" name="Google Shape;593;p77"/>
          <p:cNvCxnSpPr>
            <a:stCxn id="589" idx="6"/>
            <a:endCxn id="590" idx="2"/>
          </p:cNvCxnSpPr>
          <p:nvPr/>
        </p:nvCxnSpPr>
        <p:spPr>
          <a:xfrm>
            <a:off x="1592785" y="1963001"/>
            <a:ext cx="1433100" cy="0"/>
          </a:xfrm>
          <a:prstGeom prst="straightConnector1">
            <a:avLst/>
          </a:prstGeom>
          <a:noFill/>
          <a:ln cap="flat" cmpd="sng" w="28575">
            <a:solidFill>
              <a:srgbClr val="2F034D"/>
            </a:solidFill>
            <a:prstDash val="solid"/>
            <a:round/>
            <a:headEnd len="med" w="med" type="none"/>
            <a:tailEnd len="med" w="med" type="none"/>
          </a:ln>
        </p:spPr>
      </p:cxnSp>
      <p:cxnSp>
        <p:nvCxnSpPr>
          <p:cNvPr id="594" name="Google Shape;594;p77"/>
          <p:cNvCxnSpPr>
            <a:stCxn id="590" idx="6"/>
            <a:endCxn id="591" idx="2"/>
          </p:cNvCxnSpPr>
          <p:nvPr/>
        </p:nvCxnSpPr>
        <p:spPr>
          <a:xfrm>
            <a:off x="3753747" y="1963001"/>
            <a:ext cx="1433100" cy="18000"/>
          </a:xfrm>
          <a:prstGeom prst="straightConnector1">
            <a:avLst/>
          </a:prstGeom>
          <a:noFill/>
          <a:ln cap="flat" cmpd="sng" w="28575">
            <a:solidFill>
              <a:srgbClr val="2F034D"/>
            </a:solidFill>
            <a:prstDash val="solid"/>
            <a:round/>
            <a:headEnd len="med" w="med" type="none"/>
            <a:tailEnd len="med" w="med" type="none"/>
          </a:ln>
        </p:spPr>
      </p:cxnSp>
      <p:cxnSp>
        <p:nvCxnSpPr>
          <p:cNvPr id="595" name="Google Shape;595;p77"/>
          <p:cNvCxnSpPr>
            <a:stCxn id="591" idx="6"/>
            <a:endCxn id="592" idx="2"/>
          </p:cNvCxnSpPr>
          <p:nvPr/>
        </p:nvCxnSpPr>
        <p:spPr>
          <a:xfrm>
            <a:off x="5914710" y="1981076"/>
            <a:ext cx="1292700" cy="0"/>
          </a:xfrm>
          <a:prstGeom prst="straightConnector1">
            <a:avLst/>
          </a:prstGeom>
          <a:noFill/>
          <a:ln cap="flat" cmpd="sng" w="28575">
            <a:solidFill>
              <a:srgbClr val="2F034D"/>
            </a:solidFill>
            <a:prstDash val="solid"/>
            <a:round/>
            <a:headEnd len="med" w="med" type="none"/>
            <a:tailEnd len="med" w="med" type="none"/>
          </a:ln>
        </p:spPr>
      </p:cxnSp>
      <p:sp>
        <p:nvSpPr>
          <p:cNvPr id="596" name="Google Shape;596;p77"/>
          <p:cNvSpPr txBox="1"/>
          <p:nvPr/>
        </p:nvSpPr>
        <p:spPr>
          <a:xfrm>
            <a:off x="699463" y="2560425"/>
            <a:ext cx="1428900" cy="1046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500"/>
              </a:spcAft>
              <a:buClr>
                <a:schemeClr val="dk1"/>
              </a:buClr>
              <a:buSzPts val="1100"/>
              <a:buFont typeface="Arial"/>
              <a:buNone/>
            </a:pPr>
            <a:r>
              <a:rPr lang="en" sz="1000">
                <a:solidFill>
                  <a:schemeClr val="dk1"/>
                </a:solidFill>
                <a:latin typeface="Inter"/>
                <a:ea typeface="Inter"/>
                <a:cs typeface="Inter"/>
                <a:sym typeface="Inter"/>
              </a:rPr>
              <a:t>Lorem ipsum dolor sit amet, consectetur adipiscing elit, sed do eiusmod tempor.</a:t>
            </a:r>
            <a:endParaRPr sz="1000">
              <a:solidFill>
                <a:srgbClr val="212121"/>
              </a:solidFill>
              <a:latin typeface="Inter"/>
              <a:ea typeface="Inter"/>
              <a:cs typeface="Inter"/>
              <a:sym typeface="Inter"/>
            </a:endParaRPr>
          </a:p>
        </p:txBody>
      </p:sp>
      <p:sp>
        <p:nvSpPr>
          <p:cNvPr id="597" name="Google Shape;597;p77"/>
          <p:cNvSpPr txBox="1"/>
          <p:nvPr/>
        </p:nvSpPr>
        <p:spPr>
          <a:xfrm>
            <a:off x="2812300" y="2560425"/>
            <a:ext cx="1428900" cy="1046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500"/>
              </a:spcAft>
              <a:buNone/>
            </a:pPr>
            <a:r>
              <a:rPr lang="en" sz="1000">
                <a:solidFill>
                  <a:schemeClr val="dk1"/>
                </a:solidFill>
                <a:latin typeface="Inter"/>
                <a:ea typeface="Inter"/>
                <a:cs typeface="Inter"/>
                <a:sym typeface="Inter"/>
              </a:rPr>
              <a:t>Lorem ipsum dolor sit amet, consectetur adipiscing elit, sed do eiusmod tempor.</a:t>
            </a:r>
            <a:endParaRPr sz="1000">
              <a:solidFill>
                <a:srgbClr val="212121"/>
              </a:solidFill>
              <a:latin typeface="Inter"/>
              <a:ea typeface="Inter"/>
              <a:cs typeface="Inter"/>
              <a:sym typeface="Inter"/>
            </a:endParaRPr>
          </a:p>
        </p:txBody>
      </p:sp>
      <p:sp>
        <p:nvSpPr>
          <p:cNvPr id="598" name="Google Shape;598;p77"/>
          <p:cNvSpPr txBox="1"/>
          <p:nvPr/>
        </p:nvSpPr>
        <p:spPr>
          <a:xfrm>
            <a:off x="4889419" y="2560425"/>
            <a:ext cx="1428900" cy="1046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500"/>
              </a:spcAft>
              <a:buNone/>
            </a:pPr>
            <a:r>
              <a:rPr lang="en" sz="1000">
                <a:solidFill>
                  <a:schemeClr val="dk1"/>
                </a:solidFill>
                <a:latin typeface="Inter"/>
                <a:ea typeface="Inter"/>
                <a:cs typeface="Inter"/>
                <a:sym typeface="Inter"/>
              </a:rPr>
              <a:t>Lorem ipsum dolor sit amet, consectetur adipiscing elit, sed do eiusmod tempor.</a:t>
            </a:r>
            <a:endParaRPr sz="1000">
              <a:solidFill>
                <a:srgbClr val="212121"/>
              </a:solidFill>
              <a:latin typeface="Inter"/>
              <a:ea typeface="Inter"/>
              <a:cs typeface="Inter"/>
              <a:sym typeface="Inter"/>
            </a:endParaRPr>
          </a:p>
        </p:txBody>
      </p:sp>
      <p:sp>
        <p:nvSpPr>
          <p:cNvPr id="599" name="Google Shape;599;p77"/>
          <p:cNvSpPr txBox="1"/>
          <p:nvPr/>
        </p:nvSpPr>
        <p:spPr>
          <a:xfrm>
            <a:off x="6883194" y="2560425"/>
            <a:ext cx="1428900" cy="1046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500"/>
              </a:spcAft>
              <a:buNone/>
            </a:pPr>
            <a:r>
              <a:rPr lang="en" sz="1000">
                <a:solidFill>
                  <a:schemeClr val="dk1"/>
                </a:solidFill>
                <a:latin typeface="Inter"/>
                <a:ea typeface="Inter"/>
                <a:cs typeface="Inter"/>
                <a:sym typeface="Inter"/>
              </a:rPr>
              <a:t>Lorem ipsum dolor sit amet, consectetur adipiscing elit, sed do eiusmod tempor.</a:t>
            </a:r>
            <a:endParaRPr sz="1000">
              <a:solidFill>
                <a:srgbClr val="212121"/>
              </a:solidFill>
              <a:latin typeface="Inter"/>
              <a:ea typeface="Inter"/>
              <a:cs typeface="Inter"/>
              <a:sym typeface="Inter"/>
            </a:endParaRPr>
          </a:p>
        </p:txBody>
      </p:sp>
      <p:sp>
        <p:nvSpPr>
          <p:cNvPr id="600" name="Google Shape;600;p77"/>
          <p:cNvSpPr txBox="1"/>
          <p:nvPr>
            <p:ph idx="2" type="sldNum"/>
          </p:nvPr>
        </p:nvSpPr>
        <p:spPr>
          <a:xfrm>
            <a:off x="8348983" y="4539067"/>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pic>
        <p:nvPicPr>
          <p:cNvPr id="605" name="Google Shape;605;p78" title="55131030374_168eec5a9b_o.jpg"/>
          <p:cNvPicPr preferRelativeResize="0"/>
          <p:nvPr>
            <p:ph idx="2" type="pic"/>
          </p:nvPr>
        </p:nvPicPr>
        <p:blipFill rotWithShape="1">
          <a:blip r:embed="rId3">
            <a:alphaModFix/>
          </a:blip>
          <a:srcRect b="32789" l="10330" r="7817" t="7811"/>
          <a:stretch/>
        </p:blipFill>
        <p:spPr>
          <a:xfrm>
            <a:off x="4786550" y="-25"/>
            <a:ext cx="4366500" cy="5143500"/>
          </a:xfrm>
          <a:prstGeom prst="parallelogram">
            <a:avLst>
              <a:gd fmla="val 23870" name="adj"/>
            </a:avLst>
          </a:prstGeom>
        </p:spPr>
      </p:pic>
      <p:sp>
        <p:nvSpPr>
          <p:cNvPr id="606" name="Google Shape;606;p78"/>
          <p:cNvSpPr txBox="1"/>
          <p:nvPr>
            <p:ph type="title"/>
          </p:nvPr>
        </p:nvSpPr>
        <p:spPr>
          <a:xfrm>
            <a:off x="436450" y="445025"/>
            <a:ext cx="6754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Content + Image</a:t>
            </a:r>
            <a:endParaRPr/>
          </a:p>
        </p:txBody>
      </p:sp>
      <p:sp>
        <p:nvSpPr>
          <p:cNvPr id="607" name="Google Shape;607;p78"/>
          <p:cNvSpPr txBox="1"/>
          <p:nvPr>
            <p:ph idx="12" type="sldNum"/>
          </p:nvPr>
        </p:nvSpPr>
        <p:spPr>
          <a:xfrm>
            <a:off x="8374947" y="4568876"/>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chemeClr val="dk1"/>
                </a:solidFill>
              </a:rPr>
              <a:t>‹#›</a:t>
            </a:fld>
            <a:endParaRPr>
              <a:solidFill>
                <a:schemeClr val="dk1"/>
              </a:solidFill>
            </a:endParaRPr>
          </a:p>
        </p:txBody>
      </p:sp>
      <p:sp>
        <p:nvSpPr>
          <p:cNvPr id="608" name="Google Shape;608;p78"/>
          <p:cNvSpPr txBox="1"/>
          <p:nvPr>
            <p:ph idx="1" type="body"/>
          </p:nvPr>
        </p:nvSpPr>
        <p:spPr>
          <a:xfrm>
            <a:off x="436450" y="1043875"/>
            <a:ext cx="3998700" cy="572700"/>
          </a:xfrm>
          <a:prstGeom prst="rect">
            <a:avLst/>
          </a:prstGeom>
        </p:spPr>
        <p:txBody>
          <a:bodyPr anchorCtr="0" anchor="t" bIns="91425" lIns="91425" spcFirstLastPara="1" rIns="91425" wrap="square" tIns="91425">
            <a:noAutofit/>
          </a:bodyPr>
          <a:lstStyle/>
          <a:p>
            <a:pPr indent="0" lvl="0" marL="0" rtl="0" algn="l">
              <a:spcBef>
                <a:spcPts val="0"/>
              </a:spcBef>
              <a:spcAft>
                <a:spcPts val="500"/>
              </a:spcAft>
              <a:buClr>
                <a:schemeClr val="dk1"/>
              </a:buClr>
              <a:buSzPts val="1100"/>
              <a:buFont typeface="Arial"/>
              <a:buNone/>
            </a:pPr>
            <a:r>
              <a:rPr lang="en">
                <a:solidFill>
                  <a:schemeClr val="dk1"/>
                </a:solidFill>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endParaRPr/>
          </a:p>
        </p:txBody>
      </p:sp>
      <p:sp>
        <p:nvSpPr>
          <p:cNvPr id="609" name="Google Shape;609;p78"/>
          <p:cNvSpPr txBox="1"/>
          <p:nvPr/>
        </p:nvSpPr>
        <p:spPr>
          <a:xfrm>
            <a:off x="1182275" y="4567088"/>
            <a:ext cx="53346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chemeClr val="lt2"/>
                </a:solidFill>
                <a:latin typeface="Inter"/>
                <a:ea typeface="Inter"/>
                <a:cs typeface="Inter"/>
                <a:sym typeface="Inter"/>
              </a:rPr>
              <a:t>Copyright© Eclipse Foundation AISBL and contributors. Made available under CC-BY-SA 4.0 International.</a:t>
            </a:r>
            <a:endParaRPr sz="700">
              <a:solidFill>
                <a:schemeClr val="lt2"/>
              </a:solidFill>
              <a:latin typeface="Inter"/>
              <a:ea typeface="Inter"/>
              <a:cs typeface="Inter"/>
              <a:sym typeface="Inte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79"/>
          <p:cNvSpPr txBox="1"/>
          <p:nvPr>
            <p:ph idx="12" type="sldNum"/>
          </p:nvPr>
        </p:nvSpPr>
        <p:spPr>
          <a:xfrm>
            <a:off x="8298149" y="4222745"/>
            <a:ext cx="665700" cy="284700"/>
          </a:xfrm>
          <a:prstGeom prst="rect">
            <a:avLst/>
          </a:prstGeom>
        </p:spPr>
        <p:txBody>
          <a:bodyPr anchorCtr="0" anchor="ctr" bIns="34275" lIns="34275" spcFirstLastPara="1" rIns="34275" wrap="square" tIns="34275">
            <a:spAutoFit/>
          </a:bodyPr>
          <a:lstStyle/>
          <a:p>
            <a:pPr indent="0" lvl="0" marL="0" rtl="0" algn="r">
              <a:spcBef>
                <a:spcPts val="0"/>
              </a:spcBef>
              <a:spcAft>
                <a:spcPts val="0"/>
              </a:spcAft>
              <a:buClr>
                <a:srgbClr val="FFFFFF"/>
              </a:buClr>
              <a:buSzPts val="4500"/>
              <a:buFont typeface="Poppins"/>
              <a:buNone/>
            </a:pPr>
            <a:fld id="{00000000-1234-1234-1234-123412341234}" type="slidenum">
              <a:rPr lang="en" sz="1400">
                <a:solidFill>
                  <a:srgbClr val="FFFFFF"/>
                </a:solidFill>
                <a:latin typeface="Arial"/>
                <a:ea typeface="Arial"/>
                <a:cs typeface="Arial"/>
                <a:sym typeface="Arial"/>
              </a:rPr>
              <a:t>‹#›</a:t>
            </a:fld>
            <a:endParaRPr sz="1400">
              <a:solidFill>
                <a:schemeClr val="dk2"/>
              </a:solidFill>
              <a:latin typeface="Arial"/>
              <a:ea typeface="Arial"/>
              <a:cs typeface="Arial"/>
              <a:sym typeface="Arial"/>
            </a:endParaRPr>
          </a:p>
        </p:txBody>
      </p:sp>
      <p:sp>
        <p:nvSpPr>
          <p:cNvPr id="615" name="Google Shape;615;p79"/>
          <p:cNvSpPr txBox="1"/>
          <p:nvPr>
            <p:ph type="title"/>
          </p:nvPr>
        </p:nvSpPr>
        <p:spPr>
          <a:xfrm>
            <a:off x="43645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Content + image</a:t>
            </a:r>
            <a:endParaRPr/>
          </a:p>
        </p:txBody>
      </p:sp>
      <p:sp>
        <p:nvSpPr>
          <p:cNvPr id="616" name="Google Shape;616;p79"/>
          <p:cNvSpPr txBox="1"/>
          <p:nvPr>
            <p:ph idx="2" type="sldNum"/>
          </p:nvPr>
        </p:nvSpPr>
        <p:spPr>
          <a:xfrm>
            <a:off x="8374947" y="4568876"/>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617" name="Google Shape;617;p79"/>
          <p:cNvSpPr txBox="1"/>
          <p:nvPr>
            <p:ph idx="1" type="body"/>
          </p:nvPr>
        </p:nvSpPr>
        <p:spPr>
          <a:xfrm>
            <a:off x="436450" y="1190134"/>
            <a:ext cx="3837600" cy="3063900"/>
          </a:xfrm>
          <a:prstGeom prst="rect">
            <a:avLst/>
          </a:prstGeom>
        </p:spPr>
        <p:txBody>
          <a:bodyPr anchorCtr="0" anchor="t" bIns="91425" lIns="91425" spcFirstLastPara="1" rIns="91425" wrap="square" tIns="91425">
            <a:noAutofit/>
          </a:bodyPr>
          <a:lstStyle/>
          <a:p>
            <a:pPr indent="0" lvl="0" marL="0" rtl="0" algn="l">
              <a:spcBef>
                <a:spcPts val="0"/>
              </a:spcBef>
              <a:spcAft>
                <a:spcPts val="500"/>
              </a:spcAft>
              <a:buClr>
                <a:schemeClr val="dk1"/>
              </a:buClr>
              <a:buSzPts val="1100"/>
              <a:buFont typeface="Arial"/>
              <a:buNone/>
            </a:pPr>
            <a:r>
              <a:rPr lang="en">
                <a:solidFill>
                  <a:schemeClr val="dk1"/>
                </a:solidFill>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endParaRPr/>
          </a:p>
        </p:txBody>
      </p:sp>
      <p:pic>
        <p:nvPicPr>
          <p:cNvPr id="618" name="Google Shape;618;p79" title="54840617431_bccb4a1935_o.jpg"/>
          <p:cNvPicPr preferRelativeResize="0"/>
          <p:nvPr>
            <p:ph idx="3" type="pic"/>
          </p:nvPr>
        </p:nvPicPr>
        <p:blipFill rotWithShape="1">
          <a:blip r:embed="rId3">
            <a:alphaModFix/>
          </a:blip>
          <a:srcRect b="22761" l="41019" r="2937" t="-2512"/>
          <a:stretch/>
        </p:blipFill>
        <p:spPr>
          <a:xfrm>
            <a:off x="4814550" y="1070125"/>
            <a:ext cx="3483600" cy="3303900"/>
          </a:xfrm>
          <a:prstGeom prst="roundRect">
            <a:avLst>
              <a:gd fmla="val 16667" name="adj"/>
            </a:avLst>
          </a:prstGeom>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sp>
        <p:nvSpPr>
          <p:cNvPr id="623" name="Google Shape;623;p80"/>
          <p:cNvSpPr txBox="1"/>
          <p:nvPr>
            <p:ph idx="12" type="sldNum"/>
          </p:nvPr>
        </p:nvSpPr>
        <p:spPr>
          <a:xfrm>
            <a:off x="222314" y="4691750"/>
            <a:ext cx="240300" cy="342000"/>
          </a:xfrm>
          <a:prstGeom prst="rect">
            <a:avLst/>
          </a:prstGeom>
        </p:spPr>
        <p:txBody>
          <a:bodyPr anchorCtr="0" anchor="t" bIns="0" lIns="0" spcFirstLastPara="1" rIns="0" wrap="square" tIns="0">
            <a:normAutofit/>
          </a:bodyPr>
          <a:lstStyle/>
          <a:p>
            <a:pPr indent="0" lvl="0" marL="0" rtl="0" algn="l">
              <a:spcBef>
                <a:spcPts val="0"/>
              </a:spcBef>
              <a:spcAft>
                <a:spcPts val="0"/>
              </a:spcAft>
              <a:buClr>
                <a:srgbClr val="000000"/>
              </a:buClr>
              <a:buSzPts val="1000"/>
              <a:buFont typeface="Arial"/>
              <a:buNone/>
            </a:pPr>
            <a:fld id="{00000000-1234-1234-1234-123412341234}" type="slidenum">
              <a:rPr lang="en" sz="1000">
                <a:solidFill>
                  <a:srgbClr val="999FA6"/>
                </a:solidFill>
              </a:rPr>
              <a:t>‹#›</a:t>
            </a:fld>
            <a:endParaRPr sz="1000">
              <a:solidFill>
                <a:srgbClr val="999FA6"/>
              </a:solidFill>
            </a:endParaRPr>
          </a:p>
        </p:txBody>
      </p:sp>
      <p:sp>
        <p:nvSpPr>
          <p:cNvPr id="624" name="Google Shape;624;p80"/>
          <p:cNvSpPr txBox="1"/>
          <p:nvPr>
            <p:ph idx="5" type="sldNum"/>
          </p:nvPr>
        </p:nvSpPr>
        <p:spPr>
          <a:xfrm>
            <a:off x="8374947" y="4568876"/>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F3F3F3"/>
                </a:solidFill>
                <a:latin typeface="Inter"/>
                <a:ea typeface="Inter"/>
                <a:cs typeface="Inter"/>
                <a:sym typeface="Inter"/>
              </a:rPr>
              <a:t>‹#›</a:t>
            </a:fld>
            <a:endParaRPr>
              <a:solidFill>
                <a:srgbClr val="F3F3F3"/>
              </a:solidFill>
              <a:latin typeface="Inter"/>
              <a:ea typeface="Inter"/>
              <a:cs typeface="Inter"/>
              <a:sym typeface="Inter"/>
            </a:endParaRPr>
          </a:p>
        </p:txBody>
      </p:sp>
      <p:pic>
        <p:nvPicPr>
          <p:cNvPr id="625" name="Google Shape;625;p80" title="55235936326_0b347e78a5_o.jpg"/>
          <p:cNvPicPr preferRelativeResize="0"/>
          <p:nvPr>
            <p:ph idx="2" type="pic"/>
          </p:nvPr>
        </p:nvPicPr>
        <p:blipFill rotWithShape="1">
          <a:blip r:embed="rId3">
            <a:alphaModFix/>
          </a:blip>
          <a:srcRect b="0" l="8672" r="8663" t="0"/>
          <a:stretch/>
        </p:blipFill>
        <p:spPr>
          <a:xfrm>
            <a:off x="4456725" y="1817810"/>
            <a:ext cx="2030400" cy="1637100"/>
          </a:xfrm>
          <a:prstGeom prst="parallelogram">
            <a:avLst>
              <a:gd fmla="val 25000" name="adj"/>
            </a:avLst>
          </a:prstGeom>
        </p:spPr>
      </p:pic>
      <p:pic>
        <p:nvPicPr>
          <p:cNvPr id="626" name="Google Shape;626;p80" title="54436150471_53b9ca4c28_o.jpg"/>
          <p:cNvPicPr preferRelativeResize="0"/>
          <p:nvPr>
            <p:ph idx="3" type="pic"/>
          </p:nvPr>
        </p:nvPicPr>
        <p:blipFill rotWithShape="1">
          <a:blip r:embed="rId4">
            <a:alphaModFix/>
          </a:blip>
          <a:srcRect b="0" l="8672" r="8663" t="0"/>
          <a:stretch/>
        </p:blipFill>
        <p:spPr>
          <a:xfrm>
            <a:off x="6344546" y="645050"/>
            <a:ext cx="2030400" cy="1637100"/>
          </a:xfrm>
          <a:prstGeom prst="parallelogram">
            <a:avLst>
              <a:gd fmla="val 25000" name="adj"/>
            </a:avLst>
          </a:prstGeom>
        </p:spPr>
      </p:pic>
      <p:pic>
        <p:nvPicPr>
          <p:cNvPr id="627" name="Google Shape;627;p80" title="55250864905_8eab012570_o.jpg"/>
          <p:cNvPicPr preferRelativeResize="0"/>
          <p:nvPr>
            <p:ph idx="4" type="pic"/>
          </p:nvPr>
        </p:nvPicPr>
        <p:blipFill rotWithShape="1">
          <a:blip r:embed="rId5">
            <a:alphaModFix/>
          </a:blip>
          <a:srcRect b="0" l="3488" r="3488" t="0"/>
          <a:stretch/>
        </p:blipFill>
        <p:spPr>
          <a:xfrm>
            <a:off x="5782659" y="2708734"/>
            <a:ext cx="2030400" cy="1637100"/>
          </a:xfrm>
          <a:prstGeom prst="parallelogram">
            <a:avLst>
              <a:gd fmla="val 25000" name="adj"/>
            </a:avLst>
          </a:prstGeom>
        </p:spPr>
      </p:pic>
      <p:sp>
        <p:nvSpPr>
          <p:cNvPr id="628" name="Google Shape;628;p80"/>
          <p:cNvSpPr txBox="1"/>
          <p:nvPr>
            <p:ph type="title"/>
          </p:nvPr>
        </p:nvSpPr>
        <p:spPr>
          <a:xfrm>
            <a:off x="43645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Content + images</a:t>
            </a:r>
            <a:endParaRPr/>
          </a:p>
        </p:txBody>
      </p:sp>
      <p:sp>
        <p:nvSpPr>
          <p:cNvPr id="629" name="Google Shape;629;p80"/>
          <p:cNvSpPr txBox="1"/>
          <p:nvPr>
            <p:ph idx="1" type="body"/>
          </p:nvPr>
        </p:nvSpPr>
        <p:spPr>
          <a:xfrm>
            <a:off x="436450" y="1043875"/>
            <a:ext cx="3529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500"/>
              </a:spcAft>
              <a:buClr>
                <a:schemeClr val="dk1"/>
              </a:buClr>
              <a:buSzPts val="1100"/>
              <a:buFont typeface="Arial"/>
              <a:buNone/>
            </a:pPr>
            <a:r>
              <a:rPr lang="en">
                <a:solidFill>
                  <a:schemeClr val="dk1"/>
                </a:solidFill>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81"/>
          <p:cNvSpPr txBox="1"/>
          <p:nvPr>
            <p:ph idx="12" type="sldNum"/>
          </p:nvPr>
        </p:nvSpPr>
        <p:spPr>
          <a:xfrm>
            <a:off x="8374947" y="4568876"/>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chemeClr val="lt2"/>
                </a:solidFill>
              </a:rPr>
              <a:t>‹#›</a:t>
            </a:fld>
            <a:endParaRPr>
              <a:solidFill>
                <a:schemeClr val="lt2"/>
              </a:solidFill>
            </a:endParaRPr>
          </a:p>
        </p:txBody>
      </p:sp>
      <p:sp>
        <p:nvSpPr>
          <p:cNvPr id="635" name="Google Shape;635;p81"/>
          <p:cNvSpPr txBox="1"/>
          <p:nvPr>
            <p:ph type="title"/>
          </p:nvPr>
        </p:nvSpPr>
        <p:spPr>
          <a:xfrm>
            <a:off x="2317975" y="2558775"/>
            <a:ext cx="5988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Impact</a:t>
            </a:r>
            <a:r>
              <a:rPr lang="en" sz="3000"/>
              <a:t> slide</a:t>
            </a:r>
            <a:endParaRPr sz="3000"/>
          </a:p>
        </p:txBody>
      </p:sp>
      <p:sp>
        <p:nvSpPr>
          <p:cNvPr id="636" name="Google Shape;636;p81"/>
          <p:cNvSpPr/>
          <p:nvPr/>
        </p:nvSpPr>
        <p:spPr>
          <a:xfrm>
            <a:off x="1740404" y="1853925"/>
            <a:ext cx="343500" cy="1982400"/>
          </a:xfrm>
          <a:prstGeom prst="parallelogram">
            <a:avLst>
              <a:gd fmla="val 70888" name="adj"/>
            </a:avLst>
          </a:prstGeom>
          <a:solidFill>
            <a:srgbClr val="F06C02"/>
          </a:solidFill>
          <a:ln>
            <a:noFill/>
          </a:ln>
        </p:spPr>
        <p:txBody>
          <a:bodyPr anchorCtr="0" anchor="ctr" bIns="145975" lIns="145975" spcFirstLastPara="1" rIns="145975" wrap="square" tIns="145975">
            <a:noAutofit/>
          </a:bodyPr>
          <a:lstStyle/>
          <a:p>
            <a:pPr indent="0" lvl="0" marL="0" rtl="0" algn="ctr">
              <a:spcBef>
                <a:spcPts val="0"/>
              </a:spcBef>
              <a:spcAft>
                <a:spcPts val="0"/>
              </a:spcAft>
              <a:buNone/>
            </a:pPr>
            <a:r>
              <a:t/>
            </a:r>
            <a:endParaRPr sz="2236">
              <a:latin typeface="Sora"/>
              <a:ea typeface="Sora"/>
              <a:cs typeface="Sora"/>
              <a:sym typeface="Sora"/>
            </a:endParaRPr>
          </a:p>
        </p:txBody>
      </p:sp>
      <p:sp>
        <p:nvSpPr>
          <p:cNvPr id="637" name="Google Shape;637;p81"/>
          <p:cNvSpPr/>
          <p:nvPr/>
        </p:nvSpPr>
        <p:spPr>
          <a:xfrm>
            <a:off x="1535175" y="1853925"/>
            <a:ext cx="343500" cy="1982400"/>
          </a:xfrm>
          <a:prstGeom prst="parallelogram">
            <a:avLst>
              <a:gd fmla="val 70888" name="adj"/>
            </a:avLst>
          </a:prstGeom>
          <a:solidFill>
            <a:srgbClr val="F06C02"/>
          </a:solidFill>
          <a:ln>
            <a:noFill/>
          </a:ln>
        </p:spPr>
        <p:txBody>
          <a:bodyPr anchorCtr="0" anchor="ctr" bIns="145975" lIns="145975" spcFirstLastPara="1" rIns="145975" wrap="square" tIns="145975">
            <a:noAutofit/>
          </a:bodyPr>
          <a:lstStyle/>
          <a:p>
            <a:pPr indent="0" lvl="0" marL="0" rtl="0" algn="ctr">
              <a:spcBef>
                <a:spcPts val="0"/>
              </a:spcBef>
              <a:spcAft>
                <a:spcPts val="0"/>
              </a:spcAft>
              <a:buNone/>
            </a:pPr>
            <a:r>
              <a:t/>
            </a:r>
            <a:endParaRPr sz="2236">
              <a:latin typeface="Sora"/>
              <a:ea typeface="Sora"/>
              <a:cs typeface="Sora"/>
              <a:sym typeface="Sor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82"/>
          <p:cNvSpPr/>
          <p:nvPr/>
        </p:nvSpPr>
        <p:spPr>
          <a:xfrm>
            <a:off x="5411475" y="1572725"/>
            <a:ext cx="2156100" cy="1693800"/>
          </a:xfrm>
          <a:prstGeom prst="parallelogram">
            <a:avLst>
              <a:gd fmla="val 29338" name="adj"/>
            </a:avLst>
          </a:prstGeom>
          <a:solidFill>
            <a:srgbClr val="40225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643" name="Google Shape;643;p82"/>
          <p:cNvSpPr txBox="1"/>
          <p:nvPr>
            <p:ph type="title"/>
          </p:nvPr>
        </p:nvSpPr>
        <p:spPr>
          <a:xfrm>
            <a:off x="447550" y="12968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Introduction / Quote slide</a:t>
            </a:r>
            <a:endParaRPr/>
          </a:p>
          <a:p>
            <a:pPr indent="0" lvl="0" marL="0" rtl="0" algn="l">
              <a:spcBef>
                <a:spcPts val="0"/>
              </a:spcBef>
              <a:spcAft>
                <a:spcPts val="0"/>
              </a:spcAft>
              <a:buNone/>
            </a:pPr>
            <a:r>
              <a:t/>
            </a:r>
            <a:endParaRPr/>
          </a:p>
        </p:txBody>
      </p:sp>
      <p:sp>
        <p:nvSpPr>
          <p:cNvPr id="644" name="Google Shape;644;p82"/>
          <p:cNvSpPr txBox="1"/>
          <p:nvPr>
            <p:ph idx="1" type="subTitle"/>
          </p:nvPr>
        </p:nvSpPr>
        <p:spPr>
          <a:xfrm>
            <a:off x="5333225" y="3341700"/>
            <a:ext cx="1589400" cy="10650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400"/>
              <a:t>Full name</a:t>
            </a:r>
            <a:endParaRPr sz="1400"/>
          </a:p>
        </p:txBody>
      </p:sp>
      <p:sp>
        <p:nvSpPr>
          <p:cNvPr id="645" name="Google Shape;645;p82"/>
          <p:cNvSpPr txBox="1"/>
          <p:nvPr>
            <p:ph idx="12" type="sldNum"/>
          </p:nvPr>
        </p:nvSpPr>
        <p:spPr>
          <a:xfrm>
            <a:off x="8374947" y="4568876"/>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646" name="Google Shape;646;p82"/>
          <p:cNvSpPr txBox="1"/>
          <p:nvPr>
            <p:ph idx="2" type="subTitle"/>
          </p:nvPr>
        </p:nvSpPr>
        <p:spPr>
          <a:xfrm>
            <a:off x="5333229" y="3671312"/>
            <a:ext cx="1354800" cy="2955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Title / company</a:t>
            </a:r>
            <a:endParaRPr/>
          </a:p>
        </p:txBody>
      </p:sp>
      <p:sp>
        <p:nvSpPr>
          <p:cNvPr id="647" name="Google Shape;647;p82"/>
          <p:cNvSpPr txBox="1"/>
          <p:nvPr>
            <p:ph idx="3" type="subTitle"/>
          </p:nvPr>
        </p:nvSpPr>
        <p:spPr>
          <a:xfrm>
            <a:off x="447550" y="1928125"/>
            <a:ext cx="3935100" cy="793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More options are also available in the layout options. Text can be replaced with replicating the right side to left to add more speakers</a:t>
            </a:r>
            <a:endParaRPr/>
          </a:p>
        </p:txBody>
      </p:sp>
      <p:pic>
        <p:nvPicPr>
          <p:cNvPr id="648" name="Google Shape;648;p82" title="23.png"/>
          <p:cNvPicPr preferRelativeResize="0"/>
          <p:nvPr>
            <p:ph idx="4" type="pic"/>
          </p:nvPr>
        </p:nvPicPr>
        <p:blipFill rotWithShape="1">
          <a:blip r:embed="rId3">
            <a:alphaModFix/>
          </a:blip>
          <a:srcRect b="9612" l="0" r="0" t="9612"/>
          <a:stretch/>
        </p:blipFill>
        <p:spPr>
          <a:xfrm>
            <a:off x="5571600" y="1484283"/>
            <a:ext cx="2085300" cy="1681500"/>
          </a:xfrm>
          <a:prstGeom prst="parallelogram">
            <a:avLst>
              <a:gd fmla="val 25000" name="adj"/>
            </a:avLst>
          </a:prstGeom>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65"/>
          <p:cNvSpPr txBox="1"/>
          <p:nvPr>
            <p:ph idx="4294967295" type="title"/>
          </p:nvPr>
        </p:nvSpPr>
        <p:spPr>
          <a:xfrm>
            <a:off x="387900" y="390075"/>
            <a:ext cx="6331500" cy="867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340">
                <a:solidFill>
                  <a:srgbClr val="40225F"/>
                </a:solidFill>
              </a:rPr>
              <a:t>Guide to using the Eclipse Foundation Google Slides template</a:t>
            </a:r>
            <a:endParaRPr sz="2340">
              <a:solidFill>
                <a:srgbClr val="40225F"/>
              </a:solidFill>
            </a:endParaRPr>
          </a:p>
        </p:txBody>
      </p:sp>
      <p:sp>
        <p:nvSpPr>
          <p:cNvPr id="494" name="Google Shape;494;p65"/>
          <p:cNvSpPr txBox="1"/>
          <p:nvPr>
            <p:ph idx="4294967295" type="body"/>
          </p:nvPr>
        </p:nvSpPr>
        <p:spPr>
          <a:xfrm>
            <a:off x="387900" y="1457325"/>
            <a:ext cx="5535000" cy="29205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rgbClr val="2B274A"/>
                </a:solidFill>
              </a:rPr>
              <a:t>Welcome!</a:t>
            </a:r>
            <a:endParaRPr b="1" sz="1200">
              <a:solidFill>
                <a:srgbClr val="2B274A"/>
              </a:solidFill>
            </a:endParaRPr>
          </a:p>
          <a:p>
            <a:pPr indent="0" lvl="0" marL="0" rtl="0" algn="l">
              <a:lnSpc>
                <a:spcPct val="115000"/>
              </a:lnSpc>
              <a:spcBef>
                <a:spcPts val="500"/>
              </a:spcBef>
              <a:spcAft>
                <a:spcPts val="500"/>
              </a:spcAft>
              <a:buNone/>
            </a:pPr>
            <a:r>
              <a:rPr lang="en" sz="1200"/>
              <a:t>Thank you for using the official Eclipse </a:t>
            </a:r>
            <a:r>
              <a:rPr lang="en"/>
              <a:t>SDV</a:t>
            </a:r>
            <a:r>
              <a:rPr lang="en" sz="1200"/>
              <a:t> presentation template. This guide will walk you through how to start, apply brand best practices, and get support if needed.</a:t>
            </a:r>
            <a:endParaRPr sz="1200"/>
          </a:p>
        </p:txBody>
      </p:sp>
      <p:sp>
        <p:nvSpPr>
          <p:cNvPr id="495" name="Google Shape;495;p65"/>
          <p:cNvSpPr txBox="1"/>
          <p:nvPr>
            <p:ph idx="12" type="sldNum"/>
          </p:nvPr>
        </p:nvSpPr>
        <p:spPr>
          <a:xfrm>
            <a:off x="8204292" y="4550382"/>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83"/>
          <p:cNvSpPr txBox="1"/>
          <p:nvPr>
            <p:ph idx="1" type="subTitle"/>
          </p:nvPr>
        </p:nvSpPr>
        <p:spPr>
          <a:xfrm>
            <a:off x="981375" y="3018350"/>
            <a:ext cx="3935100" cy="793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Title / Company</a:t>
            </a:r>
            <a:endParaRPr/>
          </a:p>
        </p:txBody>
      </p:sp>
      <p:sp>
        <p:nvSpPr>
          <p:cNvPr id="654" name="Google Shape;654;p83"/>
          <p:cNvSpPr txBox="1"/>
          <p:nvPr>
            <p:ph idx="12" type="sldNum"/>
          </p:nvPr>
        </p:nvSpPr>
        <p:spPr>
          <a:xfrm>
            <a:off x="8374947" y="4568876"/>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655" name="Google Shape;655;p83" title="Untitled-1.png"/>
          <p:cNvPicPr preferRelativeResize="0"/>
          <p:nvPr>
            <p:ph idx="2" type="pic"/>
          </p:nvPr>
        </p:nvPicPr>
        <p:blipFill rotWithShape="1">
          <a:blip r:embed="rId3">
            <a:alphaModFix/>
          </a:blip>
          <a:srcRect b="4776" l="5540" r="5540" t="4776"/>
          <a:stretch/>
        </p:blipFill>
        <p:spPr>
          <a:xfrm>
            <a:off x="981375" y="1039100"/>
            <a:ext cx="1313400" cy="1313400"/>
          </a:xfrm>
          <a:prstGeom prst="ellipse">
            <a:avLst/>
          </a:prstGeom>
        </p:spPr>
      </p:pic>
      <p:sp>
        <p:nvSpPr>
          <p:cNvPr id="656" name="Google Shape;656;p83"/>
          <p:cNvSpPr txBox="1"/>
          <p:nvPr>
            <p:ph type="title"/>
          </p:nvPr>
        </p:nvSpPr>
        <p:spPr>
          <a:xfrm>
            <a:off x="981375" y="2583300"/>
            <a:ext cx="3812400" cy="56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Full name</a:t>
            </a:r>
            <a:endParaRPr/>
          </a:p>
        </p:txBody>
      </p:sp>
      <p:sp>
        <p:nvSpPr>
          <p:cNvPr id="657" name="Google Shape;657;p83"/>
          <p:cNvSpPr txBox="1"/>
          <p:nvPr/>
        </p:nvSpPr>
        <p:spPr>
          <a:xfrm>
            <a:off x="1152725" y="4589625"/>
            <a:ext cx="53346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chemeClr val="lt1"/>
                </a:solidFill>
                <a:latin typeface="Inter"/>
                <a:ea typeface="Inter"/>
                <a:cs typeface="Inter"/>
                <a:sym typeface="Inter"/>
              </a:rPr>
              <a:t>Copyright© Eclipse Foundation AISBL and contributors. Made available under CC-BY-SA 4.0 International.</a:t>
            </a:r>
            <a:endParaRPr sz="700">
              <a:solidFill>
                <a:schemeClr val="lt1"/>
              </a:solidFill>
              <a:latin typeface="Inter"/>
              <a:ea typeface="Inter"/>
              <a:cs typeface="Inter"/>
              <a:sym typeface="Inter"/>
            </a:endParaRPr>
          </a:p>
        </p:txBody>
      </p:sp>
      <p:pic>
        <p:nvPicPr>
          <p:cNvPr id="658" name="Google Shape;658;p83" title="Untitled-2.png"/>
          <p:cNvPicPr preferRelativeResize="0"/>
          <p:nvPr>
            <p:ph idx="3" type="pic"/>
          </p:nvPr>
        </p:nvPicPr>
        <p:blipFill rotWithShape="1">
          <a:blip r:embed="rId4">
            <a:alphaModFix/>
          </a:blip>
          <a:srcRect b="0" l="21794" r="21788" t="0"/>
          <a:stretch/>
        </p:blipFill>
        <p:spPr>
          <a:xfrm>
            <a:off x="4786550" y="-25"/>
            <a:ext cx="4366500" cy="5143500"/>
          </a:xfrm>
          <a:prstGeom prst="parallelogram">
            <a:avLst>
              <a:gd fmla="val 25000" name="adj"/>
            </a:avLst>
          </a:prstGeom>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p84"/>
          <p:cNvSpPr txBox="1"/>
          <p:nvPr>
            <p:ph type="title"/>
          </p:nvPr>
        </p:nvSpPr>
        <p:spPr>
          <a:xfrm>
            <a:off x="868375" y="3099900"/>
            <a:ext cx="3812400" cy="56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Thank you</a:t>
            </a:r>
            <a:endParaRPr sz="3000"/>
          </a:p>
        </p:txBody>
      </p:sp>
      <p:sp>
        <p:nvSpPr>
          <p:cNvPr id="664" name="Google Shape;664;p84"/>
          <p:cNvSpPr txBox="1"/>
          <p:nvPr>
            <p:ph idx="1" type="subTitle"/>
          </p:nvPr>
        </p:nvSpPr>
        <p:spPr>
          <a:xfrm>
            <a:off x="868375" y="3630200"/>
            <a:ext cx="3935100" cy="793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Email </a:t>
            </a:r>
            <a:r>
              <a:rPr lang="en"/>
              <a:t>Id’s</a:t>
            </a:r>
            <a:r>
              <a:rPr lang="en"/>
              <a:t> and Contact information</a:t>
            </a:r>
            <a:endParaRPr/>
          </a:p>
        </p:txBody>
      </p:sp>
      <p:sp>
        <p:nvSpPr>
          <p:cNvPr id="665" name="Google Shape;665;p8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66"/>
          <p:cNvSpPr txBox="1"/>
          <p:nvPr>
            <p:ph idx="4294967295" type="body"/>
          </p:nvPr>
        </p:nvSpPr>
        <p:spPr>
          <a:xfrm>
            <a:off x="387900" y="1033400"/>
            <a:ext cx="5535000" cy="3344400"/>
          </a:xfrm>
          <a:prstGeom prst="rect">
            <a:avLst/>
          </a:prstGeom>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SzPts val="1200"/>
              <a:buAutoNum type="arabicPeriod"/>
            </a:pPr>
            <a:r>
              <a:rPr lang="en" sz="1200"/>
              <a:t>Open the template link provided by the design team.</a:t>
            </a:r>
            <a:endParaRPr sz="1200"/>
          </a:p>
          <a:p>
            <a:pPr indent="-304800" lvl="0" marL="457200" rtl="0" algn="l">
              <a:lnSpc>
                <a:spcPct val="115000"/>
              </a:lnSpc>
              <a:spcBef>
                <a:spcPts val="500"/>
              </a:spcBef>
              <a:spcAft>
                <a:spcPts val="0"/>
              </a:spcAft>
              <a:buSzPts val="1200"/>
              <a:buAutoNum type="arabicPeriod"/>
            </a:pPr>
            <a:r>
              <a:rPr b="1" lang="en" sz="1200"/>
              <a:t>Create your own copy</a:t>
            </a:r>
            <a:r>
              <a:rPr lang="en" sz="1200"/>
              <a:t>:</a:t>
            </a:r>
            <a:endParaRPr sz="1200"/>
          </a:p>
          <a:p>
            <a:pPr indent="-304800" lvl="1" marL="914400" rtl="0" algn="l">
              <a:lnSpc>
                <a:spcPct val="115000"/>
              </a:lnSpc>
              <a:spcBef>
                <a:spcPts val="500"/>
              </a:spcBef>
              <a:spcAft>
                <a:spcPts val="0"/>
              </a:spcAft>
              <a:buSzPts val="1200"/>
              <a:buAutoNum type="alphaLcPeriod"/>
            </a:pPr>
            <a:r>
              <a:rPr lang="en" sz="1200"/>
              <a:t>Go to </a:t>
            </a:r>
            <a:r>
              <a:rPr b="1" lang="en" sz="1200"/>
              <a:t>File</a:t>
            </a:r>
            <a:r>
              <a:rPr lang="en" sz="1200"/>
              <a:t> &gt; </a:t>
            </a:r>
            <a:r>
              <a:rPr b="1" lang="en" sz="1200"/>
              <a:t>Make a copy</a:t>
            </a:r>
            <a:r>
              <a:rPr lang="en" sz="1200"/>
              <a:t> &gt; </a:t>
            </a:r>
            <a:r>
              <a:rPr b="1" lang="en" sz="1200"/>
              <a:t>Entire presentation</a:t>
            </a:r>
            <a:r>
              <a:rPr lang="en" sz="1200"/>
              <a:t>.</a:t>
            </a:r>
            <a:endParaRPr sz="1200"/>
          </a:p>
          <a:p>
            <a:pPr indent="-304800" lvl="1" marL="914400" rtl="0" algn="l">
              <a:lnSpc>
                <a:spcPct val="115000"/>
              </a:lnSpc>
              <a:spcBef>
                <a:spcPts val="500"/>
              </a:spcBef>
              <a:spcAft>
                <a:spcPts val="0"/>
              </a:spcAft>
              <a:buSzPts val="1200"/>
              <a:buAutoNum type="alphaLcPeriod"/>
            </a:pPr>
            <a:r>
              <a:rPr lang="en" sz="1200"/>
              <a:t>Save it to your Google Drive.</a:t>
            </a:r>
            <a:endParaRPr sz="1200"/>
          </a:p>
          <a:p>
            <a:pPr indent="-304800" lvl="0" marL="457200" rtl="0" algn="l">
              <a:lnSpc>
                <a:spcPct val="115000"/>
              </a:lnSpc>
              <a:spcBef>
                <a:spcPts val="500"/>
              </a:spcBef>
              <a:spcAft>
                <a:spcPts val="500"/>
              </a:spcAft>
              <a:buSzPts val="1200"/>
              <a:buAutoNum type="arabicPeriod"/>
            </a:pPr>
            <a:r>
              <a:rPr lang="en" sz="1200"/>
              <a:t>Begin editing your own copy. This ensures the original template stays intact for everyone.</a:t>
            </a:r>
            <a:endParaRPr sz="1200"/>
          </a:p>
        </p:txBody>
      </p:sp>
      <p:sp>
        <p:nvSpPr>
          <p:cNvPr id="501" name="Google Shape;501;p66"/>
          <p:cNvSpPr txBox="1"/>
          <p:nvPr>
            <p:ph type="title"/>
          </p:nvPr>
        </p:nvSpPr>
        <p:spPr>
          <a:xfrm>
            <a:off x="387900" y="390075"/>
            <a:ext cx="55350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400">
                <a:solidFill>
                  <a:srgbClr val="40225F"/>
                </a:solidFill>
                <a:latin typeface="Sora"/>
                <a:ea typeface="Sora"/>
                <a:cs typeface="Sora"/>
                <a:sym typeface="Sora"/>
              </a:rPr>
              <a:t>How to start</a:t>
            </a:r>
            <a:endParaRPr sz="2400">
              <a:solidFill>
                <a:srgbClr val="40225F"/>
              </a:solidFill>
              <a:latin typeface="Sora"/>
              <a:ea typeface="Sora"/>
              <a:cs typeface="Sora"/>
              <a:sym typeface="Sora"/>
            </a:endParaRPr>
          </a:p>
        </p:txBody>
      </p:sp>
      <p:sp>
        <p:nvSpPr>
          <p:cNvPr id="502" name="Google Shape;502;p66"/>
          <p:cNvSpPr txBox="1"/>
          <p:nvPr>
            <p:ph idx="12" type="sldNum"/>
          </p:nvPr>
        </p:nvSpPr>
        <p:spPr>
          <a:xfrm>
            <a:off x="8204292" y="4550382"/>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67"/>
          <p:cNvSpPr txBox="1"/>
          <p:nvPr>
            <p:ph type="title"/>
          </p:nvPr>
        </p:nvSpPr>
        <p:spPr>
          <a:xfrm>
            <a:off x="387900" y="390075"/>
            <a:ext cx="6470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40225F"/>
                </a:solidFill>
                <a:latin typeface="Sora"/>
                <a:ea typeface="Sora"/>
                <a:cs typeface="Sora"/>
                <a:sym typeface="Sora"/>
              </a:rPr>
              <a:t>A few tips for creating your presentation</a:t>
            </a:r>
            <a:endParaRPr sz="2200">
              <a:solidFill>
                <a:srgbClr val="40225F"/>
              </a:solidFill>
              <a:latin typeface="Sora"/>
              <a:ea typeface="Sora"/>
              <a:cs typeface="Sora"/>
              <a:sym typeface="Sora"/>
            </a:endParaRPr>
          </a:p>
        </p:txBody>
      </p:sp>
      <p:sp>
        <p:nvSpPr>
          <p:cNvPr id="508" name="Google Shape;508;p67"/>
          <p:cNvSpPr txBox="1"/>
          <p:nvPr>
            <p:ph idx="1" type="body"/>
          </p:nvPr>
        </p:nvSpPr>
        <p:spPr>
          <a:xfrm>
            <a:off x="387900" y="1033400"/>
            <a:ext cx="5535000" cy="3344400"/>
          </a:xfrm>
          <a:prstGeom prst="rect">
            <a:avLst/>
          </a:prstGeom>
        </p:spPr>
        <p:txBody>
          <a:bodyPr anchorCtr="0" anchor="t" bIns="91425" lIns="91425" spcFirstLastPara="1" rIns="91425" wrap="square" tIns="91425">
            <a:normAutofit/>
          </a:bodyPr>
          <a:lstStyle/>
          <a:p>
            <a:pPr indent="-304800" lvl="0" marL="457200" rtl="0" algn="l">
              <a:spcBef>
                <a:spcPts val="0"/>
              </a:spcBef>
              <a:spcAft>
                <a:spcPts val="0"/>
              </a:spcAft>
              <a:buSzPts val="1200"/>
              <a:buChar char="●"/>
            </a:pPr>
            <a:r>
              <a:rPr lang="en"/>
              <a:t>Use “</a:t>
            </a:r>
            <a:r>
              <a:rPr b="1" lang="en"/>
              <a:t>Layouts</a:t>
            </a:r>
            <a:r>
              <a:rPr lang="en"/>
              <a:t>” to maintain structure</a:t>
            </a:r>
            <a:endParaRPr/>
          </a:p>
          <a:p>
            <a:pPr indent="-304800" lvl="1" marL="914400" rtl="0" algn="l">
              <a:spcBef>
                <a:spcPts val="0"/>
              </a:spcBef>
              <a:spcAft>
                <a:spcPts val="0"/>
              </a:spcAft>
              <a:buSzPts val="1200"/>
              <a:buChar char="○"/>
            </a:pPr>
            <a:r>
              <a:rPr lang="en"/>
              <a:t>Go to </a:t>
            </a:r>
            <a:r>
              <a:rPr b="1" lang="en"/>
              <a:t>Slide</a:t>
            </a:r>
            <a:r>
              <a:rPr lang="en"/>
              <a:t> &gt; </a:t>
            </a:r>
            <a:r>
              <a:rPr b="1" lang="en"/>
              <a:t>Apply Layout</a:t>
            </a:r>
            <a:r>
              <a:rPr lang="en"/>
              <a:t> to choose from the template’s pre-designed options (e.g., title slide, title + content, two columns).</a:t>
            </a:r>
            <a:endParaRPr/>
          </a:p>
          <a:p>
            <a:pPr indent="-304800" lvl="0" marL="457200" rtl="0" algn="l">
              <a:spcBef>
                <a:spcPts val="0"/>
              </a:spcBef>
              <a:spcAft>
                <a:spcPts val="0"/>
              </a:spcAft>
              <a:buSzPts val="1200"/>
              <a:buChar char="●"/>
            </a:pPr>
            <a:r>
              <a:rPr lang="en"/>
              <a:t>Keep font consistency with “</a:t>
            </a:r>
            <a:r>
              <a:rPr b="1" lang="en"/>
              <a:t>Paste Without Formatting</a:t>
            </a:r>
            <a:r>
              <a:rPr lang="en"/>
              <a:t>”</a:t>
            </a:r>
            <a:endParaRPr/>
          </a:p>
          <a:p>
            <a:pPr indent="-304800" lvl="1" marL="914400" rtl="0" algn="l">
              <a:spcBef>
                <a:spcPts val="0"/>
              </a:spcBef>
              <a:spcAft>
                <a:spcPts val="0"/>
              </a:spcAft>
              <a:buSzPts val="1200"/>
              <a:buChar char="○"/>
            </a:pPr>
            <a:r>
              <a:rPr lang="en"/>
              <a:t>Windows/Linux: Ctrl + Shift + V</a:t>
            </a:r>
            <a:endParaRPr/>
          </a:p>
          <a:p>
            <a:pPr indent="-304800" lvl="1" marL="914400" rtl="0" algn="l">
              <a:spcBef>
                <a:spcPts val="0"/>
              </a:spcBef>
              <a:spcAft>
                <a:spcPts val="0"/>
              </a:spcAft>
              <a:buSzPts val="1200"/>
              <a:buChar char="○"/>
            </a:pPr>
            <a:r>
              <a:rPr lang="en"/>
              <a:t>Mac: Cmd + Shift + V</a:t>
            </a:r>
            <a:endParaRPr/>
          </a:p>
          <a:p>
            <a:pPr indent="-304800" lvl="0" marL="457200" rtl="0" algn="l">
              <a:spcBef>
                <a:spcPts val="0"/>
              </a:spcBef>
              <a:spcAft>
                <a:spcPts val="0"/>
              </a:spcAft>
              <a:buSzPts val="1200"/>
              <a:buChar char="●"/>
            </a:pPr>
            <a:r>
              <a:rPr lang="en"/>
              <a:t>Importing slides</a:t>
            </a:r>
            <a:endParaRPr/>
          </a:p>
          <a:p>
            <a:pPr indent="-304800" lvl="1" marL="914400" rtl="0" algn="l">
              <a:spcBef>
                <a:spcPts val="0"/>
              </a:spcBef>
              <a:spcAft>
                <a:spcPts val="0"/>
              </a:spcAft>
              <a:buSzPts val="1200"/>
              <a:buChar char="○"/>
            </a:pPr>
            <a:r>
              <a:rPr lang="en"/>
              <a:t>When bringing slides from other decks, uncheck “Keep original theme” so they match the Eclipse template automatically.</a:t>
            </a:r>
            <a:endParaRPr/>
          </a:p>
        </p:txBody>
      </p:sp>
      <p:sp>
        <p:nvSpPr>
          <p:cNvPr id="509" name="Google Shape;509;p67"/>
          <p:cNvSpPr txBox="1"/>
          <p:nvPr>
            <p:ph idx="12" type="sldNum"/>
          </p:nvPr>
        </p:nvSpPr>
        <p:spPr>
          <a:xfrm>
            <a:off x="8204292" y="4550382"/>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68"/>
          <p:cNvSpPr txBox="1"/>
          <p:nvPr>
            <p:ph type="title"/>
          </p:nvPr>
        </p:nvSpPr>
        <p:spPr>
          <a:xfrm>
            <a:off x="387900" y="390075"/>
            <a:ext cx="55350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400">
                <a:solidFill>
                  <a:srgbClr val="40225F"/>
                </a:solidFill>
                <a:latin typeface="Sora"/>
                <a:ea typeface="Sora"/>
                <a:cs typeface="Sora"/>
                <a:sym typeface="Sora"/>
              </a:rPr>
              <a:t>Brand summary</a:t>
            </a:r>
            <a:endParaRPr sz="2400">
              <a:solidFill>
                <a:srgbClr val="40225F"/>
              </a:solidFill>
              <a:latin typeface="Sora"/>
              <a:ea typeface="Sora"/>
              <a:cs typeface="Sora"/>
              <a:sym typeface="Sora"/>
            </a:endParaRPr>
          </a:p>
        </p:txBody>
      </p:sp>
      <p:sp>
        <p:nvSpPr>
          <p:cNvPr id="515" name="Google Shape;515;p68"/>
          <p:cNvSpPr txBox="1"/>
          <p:nvPr>
            <p:ph idx="1" type="body"/>
          </p:nvPr>
        </p:nvSpPr>
        <p:spPr>
          <a:xfrm>
            <a:off x="387900" y="1033400"/>
            <a:ext cx="5535000" cy="3344400"/>
          </a:xfrm>
          <a:prstGeom prst="rect">
            <a:avLst/>
          </a:prstGeom>
        </p:spPr>
        <p:txBody>
          <a:bodyPr anchorCtr="0" anchor="t" bIns="91425" lIns="91425" spcFirstLastPara="1" rIns="91425" wrap="square" tIns="91425">
            <a:normAutofit/>
          </a:bodyPr>
          <a:lstStyle/>
          <a:p>
            <a:pPr indent="-304800" lvl="0" marL="457200" rtl="0" algn="l">
              <a:spcBef>
                <a:spcPts val="0"/>
              </a:spcBef>
              <a:spcAft>
                <a:spcPts val="0"/>
              </a:spcAft>
              <a:buSzPts val="1200"/>
              <a:buChar char="●"/>
            </a:pPr>
            <a:r>
              <a:rPr lang="en"/>
              <a:t>All slides include:</a:t>
            </a:r>
            <a:endParaRPr/>
          </a:p>
          <a:p>
            <a:pPr indent="-304800" lvl="1" marL="914400" rtl="0" algn="l">
              <a:spcBef>
                <a:spcPts val="0"/>
              </a:spcBef>
              <a:spcAft>
                <a:spcPts val="0"/>
              </a:spcAft>
              <a:buSzPts val="1200"/>
              <a:buChar char="○"/>
            </a:pPr>
            <a:r>
              <a:rPr lang="en"/>
              <a:t>Page numbers</a:t>
            </a:r>
            <a:endParaRPr/>
          </a:p>
          <a:p>
            <a:pPr indent="-304800" lvl="1" marL="914400" rtl="0" algn="l">
              <a:spcBef>
                <a:spcPts val="0"/>
              </a:spcBef>
              <a:spcAft>
                <a:spcPts val="0"/>
              </a:spcAft>
              <a:buSzPts val="1200"/>
              <a:buChar char="○"/>
            </a:pPr>
            <a:r>
              <a:rPr lang="en"/>
              <a:t>Eclipse Foundation copyright footer</a:t>
            </a:r>
            <a:endParaRPr/>
          </a:p>
          <a:p>
            <a:pPr indent="-304800" lvl="1" marL="914400" rtl="0" algn="l">
              <a:spcBef>
                <a:spcPts val="0"/>
              </a:spcBef>
              <a:spcAft>
                <a:spcPts val="0"/>
              </a:spcAft>
              <a:buSzPts val="1200"/>
              <a:buChar char="○"/>
            </a:pPr>
            <a:r>
              <a:rPr lang="en"/>
              <a:t>Eclipse SDV logo</a:t>
            </a:r>
            <a:endParaRPr/>
          </a:p>
          <a:p>
            <a:pPr indent="-304800" lvl="0" marL="457200" rtl="0" algn="l">
              <a:spcBef>
                <a:spcPts val="0"/>
              </a:spcBef>
              <a:spcAft>
                <a:spcPts val="0"/>
              </a:spcAft>
              <a:buSzPts val="1200"/>
              <a:buChar char="●"/>
            </a:pPr>
            <a:r>
              <a:rPr lang="en"/>
              <a:t>Font: Inter</a:t>
            </a:r>
            <a:endParaRPr/>
          </a:p>
          <a:p>
            <a:pPr indent="-304800" lvl="1" marL="914400" rtl="0" algn="l">
              <a:spcBef>
                <a:spcPts val="0"/>
              </a:spcBef>
              <a:spcAft>
                <a:spcPts val="0"/>
              </a:spcAft>
              <a:buSzPts val="1200"/>
              <a:buChar char="○"/>
            </a:pPr>
            <a:r>
              <a:rPr lang="en"/>
              <a:t>Titles/Headers: Sora Bold, size 24</a:t>
            </a:r>
            <a:endParaRPr/>
          </a:p>
          <a:p>
            <a:pPr indent="-304800" lvl="1" marL="914400" rtl="0" algn="l">
              <a:spcBef>
                <a:spcPts val="0"/>
              </a:spcBef>
              <a:spcAft>
                <a:spcPts val="0"/>
              </a:spcAft>
              <a:buSzPts val="1200"/>
              <a:buChar char="○"/>
            </a:pPr>
            <a:r>
              <a:rPr lang="en"/>
              <a:t>Body text: Inter Regular, sizes 12–14</a:t>
            </a:r>
            <a:endParaRPr/>
          </a:p>
          <a:p>
            <a:pPr indent="-304800" lvl="0" marL="457200" rtl="0" algn="l">
              <a:spcBef>
                <a:spcPts val="0"/>
              </a:spcBef>
              <a:spcAft>
                <a:spcPts val="0"/>
              </a:spcAft>
              <a:buSzPts val="1200"/>
              <a:buChar char="●"/>
            </a:pPr>
            <a:r>
              <a:rPr lang="en"/>
              <a:t>Images and icons</a:t>
            </a:r>
            <a:endParaRPr/>
          </a:p>
          <a:p>
            <a:pPr indent="-304800" lvl="1" marL="914400" rtl="0" algn="l">
              <a:spcBef>
                <a:spcPts val="0"/>
              </a:spcBef>
              <a:spcAft>
                <a:spcPts val="0"/>
              </a:spcAft>
              <a:buSzPts val="1200"/>
              <a:buChar char="○"/>
            </a:pPr>
            <a:r>
              <a:rPr lang="en"/>
              <a:t>For specialized assets, email </a:t>
            </a:r>
            <a:r>
              <a:rPr lang="en" u="sng">
                <a:solidFill>
                  <a:schemeClr val="hlink"/>
                </a:solidFill>
                <a:hlinkClick r:id="rId3"/>
              </a:rPr>
              <a:t>creative@eclipse-foundation.org</a:t>
            </a:r>
            <a:endParaRPr/>
          </a:p>
          <a:p>
            <a:pPr indent="-304800" lvl="1" marL="914400" rtl="0" algn="l">
              <a:spcBef>
                <a:spcPts val="0"/>
              </a:spcBef>
              <a:spcAft>
                <a:spcPts val="0"/>
              </a:spcAft>
              <a:buSzPts val="1200"/>
              <a:buChar char="○"/>
            </a:pPr>
            <a:r>
              <a:rPr lang="en" u="sng">
                <a:solidFill>
                  <a:schemeClr val="accent2"/>
                </a:solidFill>
                <a:hlinkClick r:id="rId4">
                  <a:extLst>
                    <a:ext uri="{A12FA001-AC4F-418D-AE19-62706E023703}">
                      <ahyp:hlinkClr val="tx"/>
                    </a:ext>
                  </a:extLst>
                </a:hlinkClick>
              </a:rPr>
              <a:t>Image gallery</a:t>
            </a:r>
            <a:endParaRPr/>
          </a:p>
          <a:p>
            <a:pPr indent="-304800" lvl="1" marL="914400" rtl="0" algn="l">
              <a:spcBef>
                <a:spcPts val="0"/>
              </a:spcBef>
              <a:spcAft>
                <a:spcPts val="0"/>
              </a:spcAft>
              <a:buSzPts val="1200"/>
              <a:buChar char="○"/>
            </a:pPr>
            <a:r>
              <a:rPr lang="en" u="sng">
                <a:solidFill>
                  <a:schemeClr val="hlink"/>
                </a:solidFill>
                <a:hlinkClick/>
              </a:rPr>
              <a:t>Icons</a:t>
            </a:r>
            <a:endParaRPr/>
          </a:p>
          <a:p>
            <a:pPr indent="-304800" lvl="1" marL="914400" rtl="0" algn="l">
              <a:spcBef>
                <a:spcPts val="0"/>
              </a:spcBef>
              <a:spcAft>
                <a:spcPts val="0"/>
              </a:spcAft>
              <a:buSzPts val="1200"/>
              <a:buChar char="○"/>
            </a:pPr>
            <a:r>
              <a:rPr lang="en" u="sng">
                <a:solidFill>
                  <a:schemeClr val="hlink"/>
                </a:solidFill>
                <a:hlinkClick/>
              </a:rPr>
              <a:t>Background visuals</a:t>
            </a:r>
            <a:endParaRPr/>
          </a:p>
        </p:txBody>
      </p:sp>
      <p:sp>
        <p:nvSpPr>
          <p:cNvPr id="516" name="Google Shape;516;p68"/>
          <p:cNvSpPr txBox="1"/>
          <p:nvPr>
            <p:ph idx="12" type="sldNum"/>
          </p:nvPr>
        </p:nvSpPr>
        <p:spPr>
          <a:xfrm>
            <a:off x="8204292" y="4550382"/>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p69"/>
          <p:cNvSpPr txBox="1"/>
          <p:nvPr>
            <p:ph type="title"/>
          </p:nvPr>
        </p:nvSpPr>
        <p:spPr>
          <a:xfrm>
            <a:off x="387900" y="390075"/>
            <a:ext cx="55350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400">
                <a:solidFill>
                  <a:srgbClr val="40225F"/>
                </a:solidFill>
                <a:latin typeface="Sora"/>
                <a:ea typeface="Sora"/>
                <a:cs typeface="Sora"/>
                <a:sym typeface="Sora"/>
              </a:rPr>
              <a:t>Copyright statement</a:t>
            </a:r>
            <a:endParaRPr sz="2400">
              <a:solidFill>
                <a:srgbClr val="40225F"/>
              </a:solidFill>
              <a:latin typeface="Sora"/>
              <a:ea typeface="Sora"/>
              <a:cs typeface="Sora"/>
              <a:sym typeface="Sora"/>
            </a:endParaRPr>
          </a:p>
        </p:txBody>
      </p:sp>
      <p:sp>
        <p:nvSpPr>
          <p:cNvPr id="522" name="Google Shape;522;p69"/>
          <p:cNvSpPr txBox="1"/>
          <p:nvPr>
            <p:ph idx="1" type="body"/>
          </p:nvPr>
        </p:nvSpPr>
        <p:spPr>
          <a:xfrm>
            <a:off x="387900" y="1033400"/>
            <a:ext cx="5535000" cy="3344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All presentations should include a copyright statement in the footer. Choose the appropriate footer based on your content’s intended audience:</a:t>
            </a:r>
            <a:endParaRPr/>
          </a:p>
          <a:p>
            <a:pPr indent="0" lvl="0" marL="0" rtl="0" algn="l">
              <a:spcBef>
                <a:spcPts val="500"/>
              </a:spcBef>
              <a:spcAft>
                <a:spcPts val="0"/>
              </a:spcAft>
              <a:buNone/>
            </a:pPr>
            <a:r>
              <a:t/>
            </a:r>
            <a:endParaRPr/>
          </a:p>
          <a:p>
            <a:pPr indent="0" lvl="0" marL="0" rtl="0" algn="l">
              <a:spcBef>
                <a:spcPts val="500"/>
              </a:spcBef>
              <a:spcAft>
                <a:spcPts val="0"/>
              </a:spcAft>
              <a:buNone/>
            </a:pPr>
            <a:r>
              <a:rPr b="1" lang="en"/>
              <a:t>Public-facing and reusable content:</a:t>
            </a:r>
            <a:endParaRPr b="1"/>
          </a:p>
          <a:p>
            <a:pPr indent="0" lvl="0" marL="0" rtl="0" algn="l">
              <a:spcBef>
                <a:spcPts val="500"/>
              </a:spcBef>
              <a:spcAft>
                <a:spcPts val="0"/>
              </a:spcAft>
              <a:buNone/>
            </a:pPr>
            <a:r>
              <a:rPr lang="en"/>
              <a:t>“Copyright © Eclipse Foundation AISBL and contributors. Made available under CC-BY-SA 4.0 International.”</a:t>
            </a:r>
            <a:endParaRPr/>
          </a:p>
          <a:p>
            <a:pPr indent="0" lvl="0" marL="0" rtl="0" algn="l">
              <a:spcBef>
                <a:spcPts val="500"/>
              </a:spcBef>
              <a:spcAft>
                <a:spcPts val="0"/>
              </a:spcAft>
              <a:buNone/>
            </a:pPr>
            <a:r>
              <a:t/>
            </a:r>
            <a:endParaRPr/>
          </a:p>
          <a:p>
            <a:pPr indent="0" lvl="0" marL="0" rtl="0" algn="l">
              <a:spcBef>
                <a:spcPts val="500"/>
              </a:spcBef>
              <a:spcAft>
                <a:spcPts val="0"/>
              </a:spcAft>
              <a:buNone/>
            </a:pPr>
            <a:r>
              <a:rPr b="1" lang="en"/>
              <a:t>Internal, confidential, or non-reproducible content:</a:t>
            </a:r>
            <a:endParaRPr b="1"/>
          </a:p>
          <a:p>
            <a:pPr indent="0" lvl="0" marL="0" rtl="0" algn="l">
              <a:spcBef>
                <a:spcPts val="500"/>
              </a:spcBef>
              <a:spcAft>
                <a:spcPts val="0"/>
              </a:spcAft>
              <a:buNone/>
            </a:pPr>
            <a:r>
              <a:rPr lang="en"/>
              <a:t>“Copyright © Eclipse Foundation AISBL and contributors”</a:t>
            </a:r>
            <a:endParaRPr/>
          </a:p>
          <a:p>
            <a:pPr indent="0" lvl="0" marL="0" rtl="0" algn="l">
              <a:spcBef>
                <a:spcPts val="500"/>
              </a:spcBef>
              <a:spcAft>
                <a:spcPts val="0"/>
              </a:spcAft>
              <a:buNone/>
            </a:pPr>
            <a:r>
              <a:t/>
            </a:r>
            <a:endParaRPr/>
          </a:p>
          <a:p>
            <a:pPr indent="0" lvl="0" marL="0" rtl="0" algn="l">
              <a:spcBef>
                <a:spcPts val="500"/>
              </a:spcBef>
              <a:spcAft>
                <a:spcPts val="500"/>
              </a:spcAft>
              <a:buNone/>
            </a:pPr>
            <a:r>
              <a:rPr lang="en"/>
              <a:t>The footer can be edited in the Theme Builder.</a:t>
            </a:r>
            <a:endParaRPr/>
          </a:p>
        </p:txBody>
      </p:sp>
      <p:sp>
        <p:nvSpPr>
          <p:cNvPr id="523" name="Google Shape;523;p69"/>
          <p:cNvSpPr txBox="1"/>
          <p:nvPr>
            <p:ph idx="12" type="sldNum"/>
          </p:nvPr>
        </p:nvSpPr>
        <p:spPr>
          <a:xfrm>
            <a:off x="8204292" y="4550382"/>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70"/>
          <p:cNvSpPr txBox="1"/>
          <p:nvPr>
            <p:ph type="title"/>
          </p:nvPr>
        </p:nvSpPr>
        <p:spPr>
          <a:xfrm>
            <a:off x="769100" y="2578750"/>
            <a:ext cx="5889300" cy="81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Cover layout</a:t>
            </a:r>
            <a:endParaRPr/>
          </a:p>
          <a:p>
            <a:pPr indent="0" lvl="0" marL="0" rtl="0" algn="l">
              <a:spcBef>
                <a:spcPts val="0"/>
              </a:spcBef>
              <a:spcAft>
                <a:spcPts val="0"/>
              </a:spcAft>
              <a:buNone/>
            </a:pPr>
            <a:r>
              <a:t/>
            </a:r>
            <a:endParaRPr/>
          </a:p>
        </p:txBody>
      </p:sp>
      <p:sp>
        <p:nvSpPr>
          <p:cNvPr id="529" name="Google Shape;529;p70"/>
          <p:cNvSpPr txBox="1"/>
          <p:nvPr>
            <p:ph idx="1" type="body"/>
          </p:nvPr>
        </p:nvSpPr>
        <p:spPr>
          <a:xfrm>
            <a:off x="769100" y="3391750"/>
            <a:ext cx="5203800" cy="6273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900">
                <a:latin typeface="Sora Medium"/>
                <a:ea typeface="Sora Medium"/>
                <a:cs typeface="Sora Medium"/>
                <a:sym typeface="Sora Medium"/>
              </a:rPr>
              <a:t>Find more cover options </a:t>
            </a:r>
            <a:br>
              <a:rPr lang="en" sz="1900">
                <a:latin typeface="Sora Medium"/>
                <a:ea typeface="Sora Medium"/>
                <a:cs typeface="Sora Medium"/>
                <a:sym typeface="Sora Medium"/>
              </a:rPr>
            </a:br>
            <a:r>
              <a:rPr lang="en" sz="1900">
                <a:latin typeface="Sora Medium"/>
                <a:ea typeface="Sora Medium"/>
                <a:cs typeface="Sora Medium"/>
                <a:sym typeface="Sora Medium"/>
              </a:rPr>
              <a:t>on "Layouts"</a:t>
            </a:r>
            <a:endParaRPr/>
          </a:p>
          <a:p>
            <a:pPr indent="0" lvl="0" marL="0" rtl="0" algn="l">
              <a:spcBef>
                <a:spcPts val="0"/>
              </a:spcBef>
              <a:spcAft>
                <a:spcPts val="12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71"/>
          <p:cNvSpPr txBox="1"/>
          <p:nvPr>
            <p:ph idx="12" type="sldNum"/>
          </p:nvPr>
        </p:nvSpPr>
        <p:spPr>
          <a:xfrm>
            <a:off x="8374947" y="4568876"/>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535" name="Google Shape;535;p71"/>
          <p:cNvSpPr txBox="1"/>
          <p:nvPr>
            <p:ph type="title"/>
          </p:nvPr>
        </p:nvSpPr>
        <p:spPr>
          <a:xfrm>
            <a:off x="584075" y="861800"/>
            <a:ext cx="6323700" cy="47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Agenda</a:t>
            </a:r>
            <a:endParaRPr/>
          </a:p>
        </p:txBody>
      </p:sp>
      <p:sp>
        <p:nvSpPr>
          <p:cNvPr id="536" name="Google Shape;536;p71"/>
          <p:cNvSpPr txBox="1"/>
          <p:nvPr>
            <p:ph idx="1" type="body"/>
          </p:nvPr>
        </p:nvSpPr>
        <p:spPr>
          <a:xfrm>
            <a:off x="634100" y="1561113"/>
            <a:ext cx="5532000" cy="2621700"/>
          </a:xfrm>
          <a:prstGeom prst="rect">
            <a:avLst/>
          </a:prstGeom>
        </p:spPr>
        <p:txBody>
          <a:bodyPr anchorCtr="0" anchor="t" bIns="45700" lIns="91425" spcFirstLastPara="1" rIns="91425" wrap="square" tIns="45700">
            <a:noAutofit/>
          </a:bodyPr>
          <a:lstStyle/>
          <a:p>
            <a:pPr indent="-317500" lvl="0" marL="457200" rtl="0" algn="l">
              <a:spcBef>
                <a:spcPts val="0"/>
              </a:spcBef>
              <a:spcAft>
                <a:spcPts val="0"/>
              </a:spcAft>
              <a:buSzPts val="1400"/>
              <a:buChar char="●"/>
            </a:pPr>
            <a:r>
              <a:rPr lang="en"/>
              <a:t>Slide to list topics to be discussed</a:t>
            </a:r>
            <a:endParaRPr/>
          </a:p>
          <a:p>
            <a:pPr indent="-317500" lvl="0" marL="457200" rtl="0" algn="l">
              <a:spcBef>
                <a:spcPts val="0"/>
              </a:spcBef>
              <a:spcAft>
                <a:spcPts val="0"/>
              </a:spcAft>
              <a:buSzPts val="1400"/>
              <a:buChar char="●"/>
            </a:pPr>
            <a:r>
              <a:rPr lang="en"/>
              <a:t>Dark version can also be chosen from layouts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72"/>
          <p:cNvSpPr txBox="1"/>
          <p:nvPr>
            <p:ph idx="12" type="sldNum"/>
          </p:nvPr>
        </p:nvSpPr>
        <p:spPr>
          <a:xfrm>
            <a:off x="8348983" y="4539067"/>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542" name="Google Shape;542;p72"/>
          <p:cNvSpPr txBox="1"/>
          <p:nvPr>
            <p:ph type="ctrTitle"/>
          </p:nvPr>
        </p:nvSpPr>
        <p:spPr>
          <a:xfrm>
            <a:off x="1168500" y="1494575"/>
            <a:ext cx="6659400" cy="795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Section title slide</a:t>
            </a:r>
            <a:endParaRPr/>
          </a:p>
        </p:txBody>
      </p:sp>
      <p:sp>
        <p:nvSpPr>
          <p:cNvPr id="543" name="Google Shape;543;p72"/>
          <p:cNvSpPr/>
          <p:nvPr/>
        </p:nvSpPr>
        <p:spPr>
          <a:xfrm>
            <a:off x="909275" y="1452700"/>
            <a:ext cx="215100" cy="1207500"/>
          </a:xfrm>
          <a:prstGeom prst="parallelogram">
            <a:avLst>
              <a:gd fmla="val 70888" name="adj"/>
            </a:avLst>
          </a:prstGeom>
          <a:solidFill>
            <a:srgbClr val="F06C0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ra"/>
              <a:ea typeface="Sora"/>
              <a:cs typeface="Sora"/>
              <a:sym typeface="Sora"/>
            </a:endParaRPr>
          </a:p>
        </p:txBody>
      </p:sp>
      <p:sp>
        <p:nvSpPr>
          <p:cNvPr id="544" name="Google Shape;544;p72"/>
          <p:cNvSpPr/>
          <p:nvPr/>
        </p:nvSpPr>
        <p:spPr>
          <a:xfrm>
            <a:off x="780750" y="1452700"/>
            <a:ext cx="215100" cy="1207500"/>
          </a:xfrm>
          <a:prstGeom prst="parallelogram">
            <a:avLst>
              <a:gd fmla="val 70888" name="adj"/>
            </a:avLst>
          </a:prstGeom>
          <a:solidFill>
            <a:srgbClr val="F06C0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ra"/>
              <a:ea typeface="Sora"/>
              <a:cs typeface="Sora"/>
              <a:sym typeface="Sora"/>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